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301" r:id="rId4"/>
    <p:sldId id="300" r:id="rId5"/>
    <p:sldId id="334" r:id="rId6"/>
    <p:sldId id="349" r:id="rId7"/>
    <p:sldId id="352" r:id="rId8"/>
    <p:sldId id="350" r:id="rId9"/>
    <p:sldId id="351" r:id="rId10"/>
    <p:sldId id="353" r:id="rId11"/>
    <p:sldId id="354" r:id="rId12"/>
    <p:sldId id="361" r:id="rId13"/>
    <p:sldId id="355" r:id="rId14"/>
    <p:sldId id="357" r:id="rId15"/>
    <p:sldId id="356" r:id="rId16"/>
    <p:sldId id="358" r:id="rId17"/>
    <p:sldId id="359" r:id="rId18"/>
    <p:sldId id="341" r:id="rId19"/>
    <p:sldId id="34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196" autoAdjust="0"/>
  </p:normalViewPr>
  <p:slideViewPr>
    <p:cSldViewPr snapToGrid="0" showGuides="1">
      <p:cViewPr varScale="1">
        <p:scale>
          <a:sx n="82" d="100"/>
          <a:sy n="82" d="100"/>
        </p:scale>
        <p:origin x="58" y="605"/>
      </p:cViewPr>
      <p:guideLst>
        <p:guide orient="horz" pos="211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8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xmlns="" id="{1563307B-4B6F-4D4D-AB66-99288A7B7613}"/>
              </a:ext>
            </a:extLst>
          </p:cNvPr>
          <p:cNvSpPr>
            <a:spLocks noGrp="1"/>
          </p:cNvSpPr>
          <p:nvPr>
            <p:ph type="pic" sz="quarter" idx="41" hasCustomPrompt="1"/>
          </p:nvPr>
        </p:nvSpPr>
        <p:spPr>
          <a:xfrm>
            <a:off x="5334000" y="0"/>
            <a:ext cx="6858000"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271513094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xmlns="" id="{526ACF5D-48A0-483A-A38C-84E44D9CE0A6}"/>
              </a:ext>
            </a:extLst>
          </p:cNvPr>
          <p:cNvSpPr/>
          <p:nvPr userDrawn="1"/>
        </p:nvSpPr>
        <p:spPr>
          <a:xfrm>
            <a:off x="6480216" y="5071159"/>
            <a:ext cx="5138665"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Rectangle 1">
            <a:extLst>
              <a:ext uri="{FF2B5EF4-FFF2-40B4-BE49-F238E27FC236}">
                <a16:creationId xmlns:a16="http://schemas.microsoft.com/office/drawing/2014/main" xmlns="" id="{300F3B76-9F74-4AA8-8C18-53BFCCD83147}"/>
              </a:ext>
            </a:extLst>
          </p:cNvPr>
          <p:cNvSpPr/>
          <p:nvPr userDrawn="1"/>
        </p:nvSpPr>
        <p:spPr>
          <a:xfrm>
            <a:off x="0" y="1988840"/>
            <a:ext cx="12192000" cy="28803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4" name="Graphic 14">
            <a:extLst>
              <a:ext uri="{FF2B5EF4-FFF2-40B4-BE49-F238E27FC236}">
                <a16:creationId xmlns:a16="http://schemas.microsoft.com/office/drawing/2014/main" xmlns="" id="{E7536121-7CEF-462B-9CC7-8672D3864A47}"/>
              </a:ext>
            </a:extLst>
          </p:cNvPr>
          <p:cNvGrpSpPr/>
          <p:nvPr userDrawn="1"/>
        </p:nvGrpSpPr>
        <p:grpSpPr>
          <a:xfrm>
            <a:off x="6682498" y="1419025"/>
            <a:ext cx="4936383" cy="3882549"/>
            <a:chOff x="2444748" y="555045"/>
            <a:chExt cx="7282048" cy="5727454"/>
          </a:xfrm>
        </p:grpSpPr>
        <p:sp>
          <p:nvSpPr>
            <p:cNvPr id="5" name="Freeform: Shape 4">
              <a:extLst>
                <a:ext uri="{FF2B5EF4-FFF2-40B4-BE49-F238E27FC236}">
                  <a16:creationId xmlns:a16="http://schemas.microsoft.com/office/drawing/2014/main" xmlns="" id="{57EDCB51-C79E-4483-AC7F-FE9911E3B34A}"/>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30DC3899-00AC-47C9-8613-7688FF6D63AB}"/>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xmlns="" id="{8E912EDE-6A0C-4642-9219-92E0E2914E5D}"/>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xmlns="" id="{07F46C71-5497-4A60-878F-1AC60EF1BAAF}"/>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xmlns="" id="{1B3E439D-4FB0-4BD5-8A4E-CDD0328177F8}"/>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xmlns="" id="{BCD3132E-772B-4565-A449-26068953B1C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xmlns="" id="{39F72F6A-56E6-4DA5-93D5-55A599782A7C}"/>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1BD9FDB8-0DB9-4552-8659-770E37A2725A}"/>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3" name="Picture Placeholder 2">
            <a:extLst>
              <a:ext uri="{FF2B5EF4-FFF2-40B4-BE49-F238E27FC236}">
                <a16:creationId xmlns:a16="http://schemas.microsoft.com/office/drawing/2014/main" xmlns="" id="{5B28073D-ED33-4D9D-9F2F-CE07362780DE}"/>
              </a:ext>
            </a:extLst>
          </p:cNvPr>
          <p:cNvSpPr>
            <a:spLocks noGrp="1"/>
          </p:cNvSpPr>
          <p:nvPr>
            <p:ph type="pic" idx="15" hasCustomPrompt="1"/>
          </p:nvPr>
        </p:nvSpPr>
        <p:spPr>
          <a:xfrm>
            <a:off x="6887874" y="1660298"/>
            <a:ext cx="4540883"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4" name="Text Placeholder 9">
            <a:extLst>
              <a:ext uri="{FF2B5EF4-FFF2-40B4-BE49-F238E27FC236}">
                <a16:creationId xmlns:a16="http://schemas.microsoft.com/office/drawing/2014/main" xmlns="" id="{9AD9A432-9135-4790-905D-CD48EAD64337}"/>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253E471-D703-4C2B-8B8D-60C0F7BF5E9A}"/>
              </a:ext>
            </a:extLst>
          </p:cNvPr>
          <p:cNvSpPr/>
          <p:nvPr userDrawn="1"/>
        </p:nvSpPr>
        <p:spPr>
          <a:xfrm>
            <a:off x="3066222" y="3939481"/>
            <a:ext cx="4464000" cy="2124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p>
        </p:txBody>
      </p:sp>
      <p:sp>
        <p:nvSpPr>
          <p:cNvPr id="3" name="그림 개체 틀 2">
            <a:extLst>
              <a:ext uri="{FF2B5EF4-FFF2-40B4-BE49-F238E27FC236}">
                <a16:creationId xmlns:a16="http://schemas.microsoft.com/office/drawing/2014/main" xmlns="" id="{AE039EAB-B78B-4912-A49E-7799571567D6}"/>
              </a:ext>
            </a:extLst>
          </p:cNvPr>
          <p:cNvSpPr>
            <a:spLocks noGrp="1"/>
          </p:cNvSpPr>
          <p:nvPr>
            <p:ph type="pic" sz="quarter" idx="13" hasCustomPrompt="1"/>
          </p:nvPr>
        </p:nvSpPr>
        <p:spPr>
          <a:xfrm flipH="1">
            <a:off x="7145771" y="3930935"/>
            <a:ext cx="4320000" cy="2124000"/>
          </a:xfrm>
          <a:custGeom>
            <a:avLst/>
            <a:gdLst>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5063"/>
              <a:gd name="connsiteY0" fmla="*/ 0 h 1385171"/>
              <a:gd name="connsiteX1" fmla="*/ 3474149 w 3475063"/>
              <a:gd name="connsiteY1" fmla="*/ 0 h 1385171"/>
              <a:gd name="connsiteX2" fmla="*/ 3475063 w 3475063"/>
              <a:gd name="connsiteY2" fmla="*/ 422426 h 1385171"/>
              <a:gd name="connsiteX3" fmla="*/ 3474149 w 3475063"/>
              <a:gd name="connsiteY3" fmla="*/ 1385171 h 1385171"/>
              <a:gd name="connsiteX4" fmla="*/ 0 w 3475063"/>
              <a:gd name="connsiteY4" fmla="*/ 1385171 h 1385171"/>
              <a:gd name="connsiteX5" fmla="*/ 0 w 3475063"/>
              <a:gd name="connsiteY5" fmla="*/ 0 h 1385171"/>
              <a:gd name="connsiteX0" fmla="*/ 0 w 3728608"/>
              <a:gd name="connsiteY0" fmla="*/ 0 h 1385171"/>
              <a:gd name="connsiteX1" fmla="*/ 3474149 w 3728608"/>
              <a:gd name="connsiteY1" fmla="*/ 0 h 1385171"/>
              <a:gd name="connsiteX2" fmla="*/ 3475063 w 3728608"/>
              <a:gd name="connsiteY2" fmla="*/ 422426 h 1385171"/>
              <a:gd name="connsiteX3" fmla="*/ 3465538 w 3728608"/>
              <a:gd name="connsiteY3" fmla="*/ 822476 h 1385171"/>
              <a:gd name="connsiteX4" fmla="*/ 3474149 w 3728608"/>
              <a:gd name="connsiteY4" fmla="*/ 1385171 h 1385171"/>
              <a:gd name="connsiteX5" fmla="*/ 0 w 3728608"/>
              <a:gd name="connsiteY5" fmla="*/ 1385171 h 1385171"/>
              <a:gd name="connsiteX6" fmla="*/ 0 w 3728608"/>
              <a:gd name="connsiteY6" fmla="*/ 0 h 1385171"/>
              <a:gd name="connsiteX0" fmla="*/ 0 w 3475615"/>
              <a:gd name="connsiteY0" fmla="*/ 0 h 1385171"/>
              <a:gd name="connsiteX1" fmla="*/ 3474149 w 3475615"/>
              <a:gd name="connsiteY1" fmla="*/ 0 h 1385171"/>
              <a:gd name="connsiteX2" fmla="*/ 3475063 w 3475615"/>
              <a:gd name="connsiteY2" fmla="*/ 422426 h 1385171"/>
              <a:gd name="connsiteX3" fmla="*/ 3465538 w 3475615"/>
              <a:gd name="connsiteY3" fmla="*/ 822476 h 1385171"/>
              <a:gd name="connsiteX4" fmla="*/ 3474149 w 3475615"/>
              <a:gd name="connsiteY4" fmla="*/ 1385171 h 1385171"/>
              <a:gd name="connsiteX5" fmla="*/ 0 w 3475615"/>
              <a:gd name="connsiteY5" fmla="*/ 1385171 h 1385171"/>
              <a:gd name="connsiteX6" fmla="*/ 0 w 3475615"/>
              <a:gd name="connsiteY6" fmla="*/ 0 h 1385171"/>
              <a:gd name="connsiteX0" fmla="*/ 0 w 3475739"/>
              <a:gd name="connsiteY0" fmla="*/ 0 h 1385171"/>
              <a:gd name="connsiteX1" fmla="*/ 3474149 w 3475739"/>
              <a:gd name="connsiteY1" fmla="*/ 0 h 1385171"/>
              <a:gd name="connsiteX2" fmla="*/ 3475063 w 3475739"/>
              <a:gd name="connsiteY2" fmla="*/ 422426 h 1385171"/>
              <a:gd name="connsiteX3" fmla="*/ 3456013 w 3475739"/>
              <a:gd name="connsiteY3" fmla="*/ 698651 h 1385171"/>
              <a:gd name="connsiteX4" fmla="*/ 3465538 w 3475739"/>
              <a:gd name="connsiteY4" fmla="*/ 822476 h 1385171"/>
              <a:gd name="connsiteX5" fmla="*/ 3474149 w 3475739"/>
              <a:gd name="connsiteY5" fmla="*/ 1385171 h 1385171"/>
              <a:gd name="connsiteX6" fmla="*/ 0 w 3475739"/>
              <a:gd name="connsiteY6" fmla="*/ 1385171 h 1385171"/>
              <a:gd name="connsiteX7" fmla="*/ 0 w 3475739"/>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65538 w 3684621"/>
              <a:gd name="connsiteY4" fmla="*/ 822476 h 1385171"/>
              <a:gd name="connsiteX5" fmla="*/ 3474149 w 3684621"/>
              <a:gd name="connsiteY5" fmla="*/ 1385171 h 1385171"/>
              <a:gd name="connsiteX6" fmla="*/ 0 w 3684621"/>
              <a:gd name="connsiteY6" fmla="*/ 1385171 h 1385171"/>
              <a:gd name="connsiteX7" fmla="*/ 0 w 3684621"/>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84588 w 3684621"/>
              <a:gd name="connsiteY4" fmla="*/ 946301 h 1385171"/>
              <a:gd name="connsiteX5" fmla="*/ 3474149 w 3684621"/>
              <a:gd name="connsiteY5" fmla="*/ 1385171 h 1385171"/>
              <a:gd name="connsiteX6" fmla="*/ 0 w 3684621"/>
              <a:gd name="connsiteY6" fmla="*/ 1385171 h 1385171"/>
              <a:gd name="connsiteX7" fmla="*/ 0 w 3684621"/>
              <a:gd name="connsiteY7" fmla="*/ 0 h 1385171"/>
              <a:gd name="connsiteX0" fmla="*/ 0 w 3694146"/>
              <a:gd name="connsiteY0" fmla="*/ 0 h 1385171"/>
              <a:gd name="connsiteX1" fmla="*/ 3474149 w 3694146"/>
              <a:gd name="connsiteY1" fmla="*/ 0 h 1385171"/>
              <a:gd name="connsiteX2" fmla="*/ 3475063 w 3694146"/>
              <a:gd name="connsiteY2" fmla="*/ 422426 h 1385171"/>
              <a:gd name="connsiteX3" fmla="*/ 3694138 w 3694146"/>
              <a:gd name="connsiteY3" fmla="*/ 679601 h 1385171"/>
              <a:gd name="connsiteX4" fmla="*/ 3484588 w 3694146"/>
              <a:gd name="connsiteY4" fmla="*/ 946301 h 1385171"/>
              <a:gd name="connsiteX5" fmla="*/ 3474149 w 3694146"/>
              <a:gd name="connsiteY5" fmla="*/ 1385171 h 1385171"/>
              <a:gd name="connsiteX6" fmla="*/ 0 w 3694146"/>
              <a:gd name="connsiteY6" fmla="*/ 1385171 h 1385171"/>
              <a:gd name="connsiteX7" fmla="*/ 0 w 3694146"/>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472220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703192"/>
              <a:gd name="connsiteY0" fmla="*/ 0 h 1385171"/>
              <a:gd name="connsiteX1" fmla="*/ 3474149 w 3703192"/>
              <a:gd name="connsiteY1" fmla="*/ 0 h 1385171"/>
              <a:gd name="connsiteX2" fmla="*/ 3484116 w 3703192"/>
              <a:gd name="connsiteY2" fmla="*/ 558228 h 1385171"/>
              <a:gd name="connsiteX3" fmla="*/ 3703192 w 3703192"/>
              <a:gd name="connsiteY3" fmla="*/ 684128 h 1385171"/>
              <a:gd name="connsiteX4" fmla="*/ 3484588 w 3703192"/>
              <a:gd name="connsiteY4" fmla="*/ 833132 h 1385171"/>
              <a:gd name="connsiteX5" fmla="*/ 3474149 w 3703192"/>
              <a:gd name="connsiteY5" fmla="*/ 1385171 h 1385171"/>
              <a:gd name="connsiteX6" fmla="*/ 0 w 3703192"/>
              <a:gd name="connsiteY6" fmla="*/ 1385171 h 1385171"/>
              <a:gd name="connsiteX7" fmla="*/ 0 w 3703192"/>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116"/>
              <a:gd name="connsiteY0" fmla="*/ 0 h 1385171"/>
              <a:gd name="connsiteX1" fmla="*/ 3474149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23670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16646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23670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23670 w 3484116"/>
              <a:gd name="connsiteY3" fmla="*/ 696347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2 w 3484116"/>
              <a:gd name="connsiteY1" fmla="*/ 0 h 1385171"/>
              <a:gd name="connsiteX2" fmla="*/ 3484116 w 3484116"/>
              <a:gd name="connsiteY2" fmla="*/ 558228 h 1385171"/>
              <a:gd name="connsiteX3" fmla="*/ 3209623 w 3484116"/>
              <a:gd name="connsiteY3" fmla="*/ 702026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4116" h="1385171">
                <a:moveTo>
                  <a:pt x="0" y="0"/>
                </a:moveTo>
                <a:lnTo>
                  <a:pt x="3481172" y="0"/>
                </a:lnTo>
                <a:cubicBezTo>
                  <a:pt x="3481477" y="140809"/>
                  <a:pt x="3483811" y="417419"/>
                  <a:pt x="3484116" y="558228"/>
                </a:cubicBezTo>
                <a:cubicBezTo>
                  <a:pt x="3241294" y="690823"/>
                  <a:pt x="3392809" y="595682"/>
                  <a:pt x="3209623" y="702026"/>
                </a:cubicBezTo>
                <a:cubicBezTo>
                  <a:pt x="3342466" y="770912"/>
                  <a:pt x="3354142" y="760160"/>
                  <a:pt x="3476995" y="833132"/>
                </a:cubicBezTo>
                <a:cubicBezTo>
                  <a:pt x="3478430" y="947552"/>
                  <a:pt x="3480239" y="853239"/>
                  <a:pt x="3474149" y="1385171"/>
                </a:cubicBezTo>
                <a:lnTo>
                  <a:pt x="0" y="1385171"/>
                </a:lnTo>
                <a:lnTo>
                  <a:pt x="0" y="0"/>
                </a:lnTo>
                <a:close/>
              </a:path>
            </a:pathLst>
          </a:cu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4" name="Rectangle 3">
            <a:extLst>
              <a:ext uri="{FF2B5EF4-FFF2-40B4-BE49-F238E27FC236}">
                <a16:creationId xmlns:a16="http://schemas.microsoft.com/office/drawing/2014/main" xmlns="" id="{4FC13D15-D52A-4DCC-8836-549E9FB4AFE2}"/>
              </a:ext>
            </a:extLst>
          </p:cNvPr>
          <p:cNvSpPr/>
          <p:nvPr userDrawn="1"/>
        </p:nvSpPr>
        <p:spPr>
          <a:xfrm>
            <a:off x="3066222" y="1815149"/>
            <a:ext cx="4464000" cy="212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p>
        </p:txBody>
      </p:sp>
      <p:sp>
        <p:nvSpPr>
          <p:cNvPr id="5" name="그림 개체 틀 2">
            <a:extLst>
              <a:ext uri="{FF2B5EF4-FFF2-40B4-BE49-F238E27FC236}">
                <a16:creationId xmlns:a16="http://schemas.microsoft.com/office/drawing/2014/main" xmlns="" id="{9B84B1C0-D9EE-424F-B817-6591D75D2AF1}"/>
              </a:ext>
            </a:extLst>
          </p:cNvPr>
          <p:cNvSpPr>
            <a:spLocks noGrp="1"/>
          </p:cNvSpPr>
          <p:nvPr>
            <p:ph type="pic" sz="quarter" idx="12" hasCustomPrompt="1"/>
          </p:nvPr>
        </p:nvSpPr>
        <p:spPr>
          <a:xfrm flipH="1">
            <a:off x="7145771" y="1815149"/>
            <a:ext cx="4320000" cy="2124000"/>
          </a:xfrm>
          <a:custGeom>
            <a:avLst/>
            <a:gdLst>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4149"/>
              <a:gd name="connsiteY0" fmla="*/ 0 h 1385171"/>
              <a:gd name="connsiteX1" fmla="*/ 3474149 w 3474149"/>
              <a:gd name="connsiteY1" fmla="*/ 0 h 1385171"/>
              <a:gd name="connsiteX2" fmla="*/ 3474149 w 3474149"/>
              <a:gd name="connsiteY2" fmla="*/ 1385171 h 1385171"/>
              <a:gd name="connsiteX3" fmla="*/ 0 w 3474149"/>
              <a:gd name="connsiteY3" fmla="*/ 1385171 h 1385171"/>
              <a:gd name="connsiteX4" fmla="*/ 0 w 3474149"/>
              <a:gd name="connsiteY4" fmla="*/ 0 h 1385171"/>
              <a:gd name="connsiteX0" fmla="*/ 0 w 3475063"/>
              <a:gd name="connsiteY0" fmla="*/ 0 h 1385171"/>
              <a:gd name="connsiteX1" fmla="*/ 3474149 w 3475063"/>
              <a:gd name="connsiteY1" fmla="*/ 0 h 1385171"/>
              <a:gd name="connsiteX2" fmla="*/ 3475063 w 3475063"/>
              <a:gd name="connsiteY2" fmla="*/ 422426 h 1385171"/>
              <a:gd name="connsiteX3" fmla="*/ 3474149 w 3475063"/>
              <a:gd name="connsiteY3" fmla="*/ 1385171 h 1385171"/>
              <a:gd name="connsiteX4" fmla="*/ 0 w 3475063"/>
              <a:gd name="connsiteY4" fmla="*/ 1385171 h 1385171"/>
              <a:gd name="connsiteX5" fmla="*/ 0 w 3475063"/>
              <a:gd name="connsiteY5" fmla="*/ 0 h 1385171"/>
              <a:gd name="connsiteX0" fmla="*/ 0 w 3728608"/>
              <a:gd name="connsiteY0" fmla="*/ 0 h 1385171"/>
              <a:gd name="connsiteX1" fmla="*/ 3474149 w 3728608"/>
              <a:gd name="connsiteY1" fmla="*/ 0 h 1385171"/>
              <a:gd name="connsiteX2" fmla="*/ 3475063 w 3728608"/>
              <a:gd name="connsiteY2" fmla="*/ 422426 h 1385171"/>
              <a:gd name="connsiteX3" fmla="*/ 3465538 w 3728608"/>
              <a:gd name="connsiteY3" fmla="*/ 822476 h 1385171"/>
              <a:gd name="connsiteX4" fmla="*/ 3474149 w 3728608"/>
              <a:gd name="connsiteY4" fmla="*/ 1385171 h 1385171"/>
              <a:gd name="connsiteX5" fmla="*/ 0 w 3728608"/>
              <a:gd name="connsiteY5" fmla="*/ 1385171 h 1385171"/>
              <a:gd name="connsiteX6" fmla="*/ 0 w 3728608"/>
              <a:gd name="connsiteY6" fmla="*/ 0 h 1385171"/>
              <a:gd name="connsiteX0" fmla="*/ 0 w 3475615"/>
              <a:gd name="connsiteY0" fmla="*/ 0 h 1385171"/>
              <a:gd name="connsiteX1" fmla="*/ 3474149 w 3475615"/>
              <a:gd name="connsiteY1" fmla="*/ 0 h 1385171"/>
              <a:gd name="connsiteX2" fmla="*/ 3475063 w 3475615"/>
              <a:gd name="connsiteY2" fmla="*/ 422426 h 1385171"/>
              <a:gd name="connsiteX3" fmla="*/ 3465538 w 3475615"/>
              <a:gd name="connsiteY3" fmla="*/ 822476 h 1385171"/>
              <a:gd name="connsiteX4" fmla="*/ 3474149 w 3475615"/>
              <a:gd name="connsiteY4" fmla="*/ 1385171 h 1385171"/>
              <a:gd name="connsiteX5" fmla="*/ 0 w 3475615"/>
              <a:gd name="connsiteY5" fmla="*/ 1385171 h 1385171"/>
              <a:gd name="connsiteX6" fmla="*/ 0 w 3475615"/>
              <a:gd name="connsiteY6" fmla="*/ 0 h 1385171"/>
              <a:gd name="connsiteX0" fmla="*/ 0 w 3475739"/>
              <a:gd name="connsiteY0" fmla="*/ 0 h 1385171"/>
              <a:gd name="connsiteX1" fmla="*/ 3474149 w 3475739"/>
              <a:gd name="connsiteY1" fmla="*/ 0 h 1385171"/>
              <a:gd name="connsiteX2" fmla="*/ 3475063 w 3475739"/>
              <a:gd name="connsiteY2" fmla="*/ 422426 h 1385171"/>
              <a:gd name="connsiteX3" fmla="*/ 3456013 w 3475739"/>
              <a:gd name="connsiteY3" fmla="*/ 698651 h 1385171"/>
              <a:gd name="connsiteX4" fmla="*/ 3465538 w 3475739"/>
              <a:gd name="connsiteY4" fmla="*/ 822476 h 1385171"/>
              <a:gd name="connsiteX5" fmla="*/ 3474149 w 3475739"/>
              <a:gd name="connsiteY5" fmla="*/ 1385171 h 1385171"/>
              <a:gd name="connsiteX6" fmla="*/ 0 w 3475739"/>
              <a:gd name="connsiteY6" fmla="*/ 1385171 h 1385171"/>
              <a:gd name="connsiteX7" fmla="*/ 0 w 3475739"/>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65538 w 3684621"/>
              <a:gd name="connsiteY4" fmla="*/ 822476 h 1385171"/>
              <a:gd name="connsiteX5" fmla="*/ 3474149 w 3684621"/>
              <a:gd name="connsiteY5" fmla="*/ 1385171 h 1385171"/>
              <a:gd name="connsiteX6" fmla="*/ 0 w 3684621"/>
              <a:gd name="connsiteY6" fmla="*/ 1385171 h 1385171"/>
              <a:gd name="connsiteX7" fmla="*/ 0 w 3684621"/>
              <a:gd name="connsiteY7" fmla="*/ 0 h 1385171"/>
              <a:gd name="connsiteX0" fmla="*/ 0 w 3684621"/>
              <a:gd name="connsiteY0" fmla="*/ 0 h 1385171"/>
              <a:gd name="connsiteX1" fmla="*/ 3474149 w 3684621"/>
              <a:gd name="connsiteY1" fmla="*/ 0 h 1385171"/>
              <a:gd name="connsiteX2" fmla="*/ 3475063 w 3684621"/>
              <a:gd name="connsiteY2" fmla="*/ 422426 h 1385171"/>
              <a:gd name="connsiteX3" fmla="*/ 3684613 w 3684621"/>
              <a:gd name="connsiteY3" fmla="*/ 717701 h 1385171"/>
              <a:gd name="connsiteX4" fmla="*/ 3484588 w 3684621"/>
              <a:gd name="connsiteY4" fmla="*/ 946301 h 1385171"/>
              <a:gd name="connsiteX5" fmla="*/ 3474149 w 3684621"/>
              <a:gd name="connsiteY5" fmla="*/ 1385171 h 1385171"/>
              <a:gd name="connsiteX6" fmla="*/ 0 w 3684621"/>
              <a:gd name="connsiteY6" fmla="*/ 1385171 h 1385171"/>
              <a:gd name="connsiteX7" fmla="*/ 0 w 3684621"/>
              <a:gd name="connsiteY7" fmla="*/ 0 h 1385171"/>
              <a:gd name="connsiteX0" fmla="*/ 0 w 3694146"/>
              <a:gd name="connsiteY0" fmla="*/ 0 h 1385171"/>
              <a:gd name="connsiteX1" fmla="*/ 3474149 w 3694146"/>
              <a:gd name="connsiteY1" fmla="*/ 0 h 1385171"/>
              <a:gd name="connsiteX2" fmla="*/ 3475063 w 3694146"/>
              <a:gd name="connsiteY2" fmla="*/ 422426 h 1385171"/>
              <a:gd name="connsiteX3" fmla="*/ 3694138 w 3694146"/>
              <a:gd name="connsiteY3" fmla="*/ 679601 h 1385171"/>
              <a:gd name="connsiteX4" fmla="*/ 3484588 w 3694146"/>
              <a:gd name="connsiteY4" fmla="*/ 946301 h 1385171"/>
              <a:gd name="connsiteX5" fmla="*/ 3474149 w 3694146"/>
              <a:gd name="connsiteY5" fmla="*/ 1385171 h 1385171"/>
              <a:gd name="connsiteX6" fmla="*/ 0 w 3694146"/>
              <a:gd name="connsiteY6" fmla="*/ 1385171 h 1385171"/>
              <a:gd name="connsiteX7" fmla="*/ 0 w 3694146"/>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75063 w 3694138"/>
              <a:gd name="connsiteY2" fmla="*/ 422426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472220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946301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694138"/>
              <a:gd name="connsiteY0" fmla="*/ 0 h 1385171"/>
              <a:gd name="connsiteX1" fmla="*/ 3474149 w 3694138"/>
              <a:gd name="connsiteY1" fmla="*/ 0 h 1385171"/>
              <a:gd name="connsiteX2" fmla="*/ 3484116 w 3694138"/>
              <a:gd name="connsiteY2" fmla="*/ 558228 h 1385171"/>
              <a:gd name="connsiteX3" fmla="*/ 3694138 w 3694138"/>
              <a:gd name="connsiteY3" fmla="*/ 679601 h 1385171"/>
              <a:gd name="connsiteX4" fmla="*/ 3484588 w 3694138"/>
              <a:gd name="connsiteY4" fmla="*/ 833132 h 1385171"/>
              <a:gd name="connsiteX5" fmla="*/ 3474149 w 3694138"/>
              <a:gd name="connsiteY5" fmla="*/ 1385171 h 1385171"/>
              <a:gd name="connsiteX6" fmla="*/ 0 w 3694138"/>
              <a:gd name="connsiteY6" fmla="*/ 1385171 h 1385171"/>
              <a:gd name="connsiteX7" fmla="*/ 0 w 3694138"/>
              <a:gd name="connsiteY7" fmla="*/ 0 h 1385171"/>
              <a:gd name="connsiteX0" fmla="*/ 0 w 3703192"/>
              <a:gd name="connsiteY0" fmla="*/ 0 h 1385171"/>
              <a:gd name="connsiteX1" fmla="*/ 3474149 w 3703192"/>
              <a:gd name="connsiteY1" fmla="*/ 0 h 1385171"/>
              <a:gd name="connsiteX2" fmla="*/ 3484116 w 3703192"/>
              <a:gd name="connsiteY2" fmla="*/ 558228 h 1385171"/>
              <a:gd name="connsiteX3" fmla="*/ 3703192 w 3703192"/>
              <a:gd name="connsiteY3" fmla="*/ 684128 h 1385171"/>
              <a:gd name="connsiteX4" fmla="*/ 3484588 w 3703192"/>
              <a:gd name="connsiteY4" fmla="*/ 833132 h 1385171"/>
              <a:gd name="connsiteX5" fmla="*/ 3474149 w 3703192"/>
              <a:gd name="connsiteY5" fmla="*/ 1385171 h 1385171"/>
              <a:gd name="connsiteX6" fmla="*/ 0 w 3703192"/>
              <a:gd name="connsiteY6" fmla="*/ 1385171 h 1385171"/>
              <a:gd name="connsiteX7" fmla="*/ 0 w 3703192"/>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529685"/>
              <a:gd name="connsiteY0" fmla="*/ 0 h 1385171"/>
              <a:gd name="connsiteX1" fmla="*/ 3474149 w 3529685"/>
              <a:gd name="connsiteY1" fmla="*/ 0 h 1385171"/>
              <a:gd name="connsiteX2" fmla="*/ 3484116 w 3529685"/>
              <a:gd name="connsiteY2" fmla="*/ 558228 h 1385171"/>
              <a:gd name="connsiteX3" fmla="*/ 3244740 w 3529685"/>
              <a:gd name="connsiteY3" fmla="*/ 690668 h 1385171"/>
              <a:gd name="connsiteX4" fmla="*/ 3484588 w 3529685"/>
              <a:gd name="connsiteY4" fmla="*/ 833132 h 1385171"/>
              <a:gd name="connsiteX5" fmla="*/ 3474149 w 3529685"/>
              <a:gd name="connsiteY5" fmla="*/ 1385171 h 1385171"/>
              <a:gd name="connsiteX6" fmla="*/ 0 w 3529685"/>
              <a:gd name="connsiteY6" fmla="*/ 1385171 h 1385171"/>
              <a:gd name="connsiteX7" fmla="*/ 0 w 3529685"/>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809"/>
              <a:gd name="connsiteY0" fmla="*/ 0 h 1385171"/>
              <a:gd name="connsiteX1" fmla="*/ 3474149 w 3484809"/>
              <a:gd name="connsiteY1" fmla="*/ 0 h 1385171"/>
              <a:gd name="connsiteX2" fmla="*/ 3484116 w 3484809"/>
              <a:gd name="connsiteY2" fmla="*/ 558228 h 1385171"/>
              <a:gd name="connsiteX3" fmla="*/ 3244740 w 3484809"/>
              <a:gd name="connsiteY3" fmla="*/ 690668 h 1385171"/>
              <a:gd name="connsiteX4" fmla="*/ 3484588 w 3484809"/>
              <a:gd name="connsiteY4" fmla="*/ 833132 h 1385171"/>
              <a:gd name="connsiteX5" fmla="*/ 3474149 w 3484809"/>
              <a:gd name="connsiteY5" fmla="*/ 1385171 h 1385171"/>
              <a:gd name="connsiteX6" fmla="*/ 0 w 3484809"/>
              <a:gd name="connsiteY6" fmla="*/ 1385171 h 1385171"/>
              <a:gd name="connsiteX7" fmla="*/ 0 w 3484809"/>
              <a:gd name="connsiteY7" fmla="*/ 0 h 1385171"/>
              <a:gd name="connsiteX0" fmla="*/ 0 w 3484116"/>
              <a:gd name="connsiteY0" fmla="*/ 0 h 1385171"/>
              <a:gd name="connsiteX1" fmla="*/ 3474149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85171"/>
              <a:gd name="connsiteX1" fmla="*/ 3481173 w 3484116"/>
              <a:gd name="connsiteY1" fmla="*/ 0 h 1385171"/>
              <a:gd name="connsiteX2" fmla="*/ 3484116 w 3484116"/>
              <a:gd name="connsiteY2" fmla="*/ 558228 h 1385171"/>
              <a:gd name="connsiteX3" fmla="*/ 3244740 w 3484116"/>
              <a:gd name="connsiteY3" fmla="*/ 690668 h 1385171"/>
              <a:gd name="connsiteX4" fmla="*/ 3476995 w 3484116"/>
              <a:gd name="connsiteY4" fmla="*/ 833132 h 1385171"/>
              <a:gd name="connsiteX5" fmla="*/ 3474149 w 3484116"/>
              <a:gd name="connsiteY5" fmla="*/ 1385171 h 1385171"/>
              <a:gd name="connsiteX6" fmla="*/ 0 w 3484116"/>
              <a:gd name="connsiteY6" fmla="*/ 1385171 h 1385171"/>
              <a:gd name="connsiteX7" fmla="*/ 0 w 3484116"/>
              <a:gd name="connsiteY7" fmla="*/ 0 h 1385171"/>
              <a:gd name="connsiteX0" fmla="*/ 0 w 3484116"/>
              <a:gd name="connsiteY0" fmla="*/ 0 h 1396530"/>
              <a:gd name="connsiteX1" fmla="*/ 3481173 w 3484116"/>
              <a:gd name="connsiteY1" fmla="*/ 0 h 1396530"/>
              <a:gd name="connsiteX2" fmla="*/ 3484116 w 3484116"/>
              <a:gd name="connsiteY2" fmla="*/ 558228 h 1396530"/>
              <a:gd name="connsiteX3" fmla="*/ 3244740 w 3484116"/>
              <a:gd name="connsiteY3" fmla="*/ 690668 h 1396530"/>
              <a:gd name="connsiteX4" fmla="*/ 3476995 w 3484116"/>
              <a:gd name="connsiteY4" fmla="*/ 833132 h 1396530"/>
              <a:gd name="connsiteX5" fmla="*/ 3396890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44740 w 3484116"/>
              <a:gd name="connsiteY3" fmla="*/ 690668 h 1396530"/>
              <a:gd name="connsiteX4" fmla="*/ 3476995 w 3484116"/>
              <a:gd name="connsiteY4" fmla="*/ 833132 h 1396530"/>
              <a:gd name="connsiteX5" fmla="*/ 3467126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44740 w 3484116"/>
              <a:gd name="connsiteY3" fmla="*/ 690668 h 1396530"/>
              <a:gd name="connsiteX4" fmla="*/ 3476995 w 3484116"/>
              <a:gd name="connsiteY4" fmla="*/ 833132 h 1396530"/>
              <a:gd name="connsiteX5" fmla="*/ 3474149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3132 h 1396530"/>
              <a:gd name="connsiteX5" fmla="*/ 3474149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3132 h 1396530"/>
              <a:gd name="connsiteX5" fmla="*/ 3481172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3132 h 1396530"/>
              <a:gd name="connsiteX5" fmla="*/ 3481172 w 3484116"/>
              <a:gd name="connsiteY5" fmla="*/ 1396530 h 1396530"/>
              <a:gd name="connsiteX6" fmla="*/ 0 w 3484116"/>
              <a:gd name="connsiteY6" fmla="*/ 1385171 h 1396530"/>
              <a:gd name="connsiteX7" fmla="*/ 0 w 3484116"/>
              <a:gd name="connsiteY7" fmla="*/ 0 h 1396530"/>
              <a:gd name="connsiteX0" fmla="*/ 0 w 3484116"/>
              <a:gd name="connsiteY0" fmla="*/ 0 h 1396530"/>
              <a:gd name="connsiteX1" fmla="*/ 3481173 w 3484116"/>
              <a:gd name="connsiteY1" fmla="*/ 0 h 1396530"/>
              <a:gd name="connsiteX2" fmla="*/ 3484116 w 3484116"/>
              <a:gd name="connsiteY2" fmla="*/ 558228 h 1396530"/>
              <a:gd name="connsiteX3" fmla="*/ 3223669 w 3484116"/>
              <a:gd name="connsiteY3" fmla="*/ 690668 h 1396530"/>
              <a:gd name="connsiteX4" fmla="*/ 3476995 w 3484116"/>
              <a:gd name="connsiteY4" fmla="*/ 838811 h 1396530"/>
              <a:gd name="connsiteX5" fmla="*/ 3481172 w 3484116"/>
              <a:gd name="connsiteY5" fmla="*/ 1396530 h 1396530"/>
              <a:gd name="connsiteX6" fmla="*/ 0 w 3484116"/>
              <a:gd name="connsiteY6" fmla="*/ 1385171 h 1396530"/>
              <a:gd name="connsiteX7" fmla="*/ 0 w 3484116"/>
              <a:gd name="connsiteY7" fmla="*/ 0 h 1396530"/>
              <a:gd name="connsiteX0" fmla="*/ 0 w 3484116"/>
              <a:gd name="connsiteY0" fmla="*/ 0 h 1390850"/>
              <a:gd name="connsiteX1" fmla="*/ 3481173 w 3484116"/>
              <a:gd name="connsiteY1" fmla="*/ 0 h 1390850"/>
              <a:gd name="connsiteX2" fmla="*/ 3484116 w 3484116"/>
              <a:gd name="connsiteY2" fmla="*/ 558228 h 1390850"/>
              <a:gd name="connsiteX3" fmla="*/ 3223669 w 3484116"/>
              <a:gd name="connsiteY3" fmla="*/ 690668 h 1390850"/>
              <a:gd name="connsiteX4" fmla="*/ 3476995 w 3484116"/>
              <a:gd name="connsiteY4" fmla="*/ 838811 h 1390850"/>
              <a:gd name="connsiteX5" fmla="*/ 3481172 w 3484116"/>
              <a:gd name="connsiteY5" fmla="*/ 1390850 h 1390850"/>
              <a:gd name="connsiteX6" fmla="*/ 0 w 3484116"/>
              <a:gd name="connsiteY6" fmla="*/ 1385171 h 1390850"/>
              <a:gd name="connsiteX7" fmla="*/ 0 w 3484116"/>
              <a:gd name="connsiteY7" fmla="*/ 0 h 1390850"/>
              <a:gd name="connsiteX0" fmla="*/ 0 w 3484116"/>
              <a:gd name="connsiteY0" fmla="*/ 0 h 1385171"/>
              <a:gd name="connsiteX1" fmla="*/ 3481173 w 3484116"/>
              <a:gd name="connsiteY1" fmla="*/ 0 h 1385171"/>
              <a:gd name="connsiteX2" fmla="*/ 3484116 w 3484116"/>
              <a:gd name="connsiteY2" fmla="*/ 558228 h 1385171"/>
              <a:gd name="connsiteX3" fmla="*/ 3223669 w 3484116"/>
              <a:gd name="connsiteY3" fmla="*/ 690668 h 1385171"/>
              <a:gd name="connsiteX4" fmla="*/ 3476995 w 3484116"/>
              <a:gd name="connsiteY4" fmla="*/ 838811 h 1385171"/>
              <a:gd name="connsiteX5" fmla="*/ 3481172 w 3484116"/>
              <a:gd name="connsiteY5" fmla="*/ 1385170 h 1385171"/>
              <a:gd name="connsiteX6" fmla="*/ 0 w 3484116"/>
              <a:gd name="connsiteY6" fmla="*/ 1385171 h 1385171"/>
              <a:gd name="connsiteX7" fmla="*/ 0 w 3484116"/>
              <a:gd name="connsiteY7" fmla="*/ 0 h 138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4116" h="1385171">
                <a:moveTo>
                  <a:pt x="0" y="0"/>
                </a:moveTo>
                <a:lnTo>
                  <a:pt x="3481173" y="0"/>
                </a:lnTo>
                <a:cubicBezTo>
                  <a:pt x="3481478" y="140809"/>
                  <a:pt x="3483811" y="417419"/>
                  <a:pt x="3484116" y="558228"/>
                </a:cubicBezTo>
                <a:cubicBezTo>
                  <a:pt x="3241294" y="690823"/>
                  <a:pt x="3463042" y="555927"/>
                  <a:pt x="3223669" y="690668"/>
                </a:cubicBezTo>
                <a:cubicBezTo>
                  <a:pt x="3461864" y="833385"/>
                  <a:pt x="3241765" y="697687"/>
                  <a:pt x="3476995" y="838811"/>
                </a:cubicBezTo>
                <a:cubicBezTo>
                  <a:pt x="3478430" y="953231"/>
                  <a:pt x="3487262" y="853238"/>
                  <a:pt x="3481172" y="1385170"/>
                </a:cubicBezTo>
                <a:lnTo>
                  <a:pt x="0" y="1385171"/>
                </a:lnTo>
                <a:lnTo>
                  <a:pt x="0" y="0"/>
                </a:lnTo>
                <a:close/>
              </a:path>
            </a:pathLst>
          </a:cu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8" name="Text Placeholder 9">
            <a:extLst>
              <a:ext uri="{FF2B5EF4-FFF2-40B4-BE49-F238E27FC236}">
                <a16:creationId xmlns:a16="http://schemas.microsoft.com/office/drawing/2014/main" xmlns="" id="{43B49957-DF32-4E4B-9822-B38CE45860C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4_Images &amp;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4092000" y="0"/>
            <a:ext cx="8100000" cy="396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p:cNvSpPr>
            <a:spLocks noGrp="1"/>
          </p:cNvSpPr>
          <p:nvPr>
            <p:ph type="pic" idx="10" hasCustomPrompt="1"/>
          </p:nvPr>
        </p:nvSpPr>
        <p:spPr>
          <a:xfrm>
            <a:off x="0" y="3960000"/>
            <a:ext cx="4092000" cy="289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2" name="Rectangle 1"/>
          <p:cNvSpPr/>
          <p:nvPr userDrawn="1"/>
        </p:nvSpPr>
        <p:spPr>
          <a:xfrm>
            <a:off x="4200000" y="4050000"/>
            <a:ext cx="7992000" cy="2808000"/>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b="1" dirty="0">
              <a:latin typeface="+mn-lt"/>
            </a:endParaRPr>
          </a:p>
        </p:txBody>
      </p:sp>
    </p:spTree>
    <p:extLst>
      <p:ext uri="{BB962C8B-B14F-4D97-AF65-F5344CB8AC3E}">
        <p14:creationId xmlns:p14="http://schemas.microsoft.com/office/powerpoint/2010/main" val="786929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xmlns="" id="{6AFC8E2B-3DB4-4AF6-953A-C33362BE5CC9}"/>
              </a:ext>
            </a:extLst>
          </p:cNvPr>
          <p:cNvGrpSpPr/>
          <p:nvPr userDrawn="1"/>
        </p:nvGrpSpPr>
        <p:grpSpPr>
          <a:xfrm>
            <a:off x="729449" y="1780758"/>
            <a:ext cx="2449180" cy="4305530"/>
            <a:chOff x="445712" y="1449040"/>
            <a:chExt cx="2113018" cy="3924176"/>
          </a:xfrm>
        </p:grpSpPr>
        <p:sp>
          <p:nvSpPr>
            <p:cNvPr id="3" name="Rounded Rectangle 4">
              <a:extLst>
                <a:ext uri="{FF2B5EF4-FFF2-40B4-BE49-F238E27FC236}">
                  <a16:creationId xmlns:a16="http://schemas.microsoft.com/office/drawing/2014/main" xmlns="" id="{7A4DDBEC-A6AA-4FAE-939C-E51F0753BB3C}"/>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4" name="Rectangle 5">
              <a:extLst>
                <a:ext uri="{FF2B5EF4-FFF2-40B4-BE49-F238E27FC236}">
                  <a16:creationId xmlns:a16="http://schemas.microsoft.com/office/drawing/2014/main" xmlns="" id="{F405B79D-D36E-42E0-B1E4-02A7AD9C7BE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xmlns="" id="{D4EBD95C-281A-45E3-A0A3-4157F1194F9D}"/>
                </a:ext>
              </a:extLst>
            </p:cNvPr>
            <p:cNvGrpSpPr/>
            <p:nvPr userDrawn="1"/>
          </p:nvGrpSpPr>
          <p:grpSpPr>
            <a:xfrm>
              <a:off x="1407705" y="5045834"/>
              <a:ext cx="211967" cy="211967"/>
              <a:chOff x="1549420" y="5712364"/>
              <a:chExt cx="312583" cy="312583"/>
            </a:xfrm>
          </p:grpSpPr>
          <p:sp>
            <p:nvSpPr>
              <p:cNvPr id="6" name="Oval 7">
                <a:extLst>
                  <a:ext uri="{FF2B5EF4-FFF2-40B4-BE49-F238E27FC236}">
                    <a16:creationId xmlns:a16="http://schemas.microsoft.com/office/drawing/2014/main" xmlns="" id="{36DEDE59-F2FA-467D-8AB9-83B595D753E8}"/>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8">
                <a:extLst>
                  <a:ext uri="{FF2B5EF4-FFF2-40B4-BE49-F238E27FC236}">
                    <a16:creationId xmlns:a16="http://schemas.microsoft.com/office/drawing/2014/main" xmlns="" id="{F591F9C8-76E3-4024-AFE8-335C2C7EB214}"/>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8" name="Picture Placeholder 2">
            <a:extLst>
              <a:ext uri="{FF2B5EF4-FFF2-40B4-BE49-F238E27FC236}">
                <a16:creationId xmlns:a16="http://schemas.microsoft.com/office/drawing/2014/main" xmlns="" id="{80EABF78-93EB-4570-BB19-5F5295FD48FB}"/>
              </a:ext>
            </a:extLst>
          </p:cNvPr>
          <p:cNvSpPr>
            <a:spLocks noGrp="1"/>
          </p:cNvSpPr>
          <p:nvPr>
            <p:ph type="pic" idx="15" hasCustomPrompt="1"/>
          </p:nvPr>
        </p:nvSpPr>
        <p:spPr>
          <a:xfrm>
            <a:off x="873465" y="2174930"/>
            <a:ext cx="2152765"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9" name="Text Placeholder 9">
            <a:extLst>
              <a:ext uri="{FF2B5EF4-FFF2-40B4-BE49-F238E27FC236}">
                <a16:creationId xmlns:a16="http://schemas.microsoft.com/office/drawing/2014/main" xmlns="" id="{65B89BB1-85FB-4C6F-A2B2-3F30C3A5B9C6}"/>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xmlns=""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Contents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07704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8676450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83236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xmlns=""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xmlns="" id="{0C343531-C33C-4C25-92D2-37F38D8E1435}"/>
              </a:ext>
            </a:extLst>
          </p:cNvPr>
          <p:cNvSpPr>
            <a:spLocks noGrp="1"/>
          </p:cNvSpPr>
          <p:nvPr>
            <p:ph type="pic" sz="quarter" idx="11" hasCustomPrompt="1"/>
          </p:nvPr>
        </p:nvSpPr>
        <p:spPr>
          <a:xfrm>
            <a:off x="903133" y="2473708"/>
            <a:ext cx="1728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5" name="Rectangle 4">
            <a:extLst>
              <a:ext uri="{FF2B5EF4-FFF2-40B4-BE49-F238E27FC236}">
                <a16:creationId xmlns:a16="http://schemas.microsoft.com/office/drawing/2014/main" xmlns="" id="{C83EB247-24FE-43DB-876D-46FBE118966B}"/>
              </a:ext>
            </a:extLst>
          </p:cNvPr>
          <p:cNvSpPr/>
          <p:nvPr userDrawn="1"/>
        </p:nvSpPr>
        <p:spPr>
          <a:xfrm>
            <a:off x="2622935" y="2468896"/>
            <a:ext cx="1728000" cy="22082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6" name="그림 개체 틀 2">
            <a:extLst>
              <a:ext uri="{FF2B5EF4-FFF2-40B4-BE49-F238E27FC236}">
                <a16:creationId xmlns:a16="http://schemas.microsoft.com/office/drawing/2014/main" xmlns="" id="{C683DC15-5527-4F50-A643-AF008C41805E}"/>
              </a:ext>
            </a:extLst>
          </p:cNvPr>
          <p:cNvSpPr>
            <a:spLocks noGrp="1"/>
          </p:cNvSpPr>
          <p:nvPr>
            <p:ph type="pic" sz="quarter" idx="47" hasCustomPrompt="1"/>
          </p:nvPr>
        </p:nvSpPr>
        <p:spPr>
          <a:xfrm>
            <a:off x="4362193" y="2473708"/>
            <a:ext cx="1728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7" name="Rectangle 6">
            <a:extLst>
              <a:ext uri="{FF2B5EF4-FFF2-40B4-BE49-F238E27FC236}">
                <a16:creationId xmlns:a16="http://schemas.microsoft.com/office/drawing/2014/main" xmlns="" id="{53A10AE7-835F-4269-A407-A66B752CE321}"/>
              </a:ext>
            </a:extLst>
          </p:cNvPr>
          <p:cNvSpPr/>
          <p:nvPr userDrawn="1"/>
        </p:nvSpPr>
        <p:spPr>
          <a:xfrm>
            <a:off x="6091723" y="2468896"/>
            <a:ext cx="1728000" cy="22082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8" name="그림 개체 틀 2">
            <a:extLst>
              <a:ext uri="{FF2B5EF4-FFF2-40B4-BE49-F238E27FC236}">
                <a16:creationId xmlns:a16="http://schemas.microsoft.com/office/drawing/2014/main" xmlns="" id="{4EF1627A-720E-4173-B3EC-9C778F349ABB}"/>
              </a:ext>
            </a:extLst>
          </p:cNvPr>
          <p:cNvSpPr>
            <a:spLocks noGrp="1"/>
          </p:cNvSpPr>
          <p:nvPr>
            <p:ph type="pic" sz="quarter" idx="50" hasCustomPrompt="1"/>
          </p:nvPr>
        </p:nvSpPr>
        <p:spPr>
          <a:xfrm>
            <a:off x="7812544" y="2473708"/>
            <a:ext cx="1728000" cy="219862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9" name="Rectangle 8">
            <a:extLst>
              <a:ext uri="{FF2B5EF4-FFF2-40B4-BE49-F238E27FC236}">
                <a16:creationId xmlns:a16="http://schemas.microsoft.com/office/drawing/2014/main" xmlns="" id="{493DA0D7-2EC3-4A44-971B-0235F439E141}"/>
              </a:ext>
            </a:extLst>
          </p:cNvPr>
          <p:cNvSpPr/>
          <p:nvPr userDrawn="1"/>
        </p:nvSpPr>
        <p:spPr>
          <a:xfrm>
            <a:off x="9542072" y="2468896"/>
            <a:ext cx="1728000" cy="22082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1_Images &amp; Contents">
    <p:bg>
      <p:bgPr>
        <a:solidFill>
          <a:schemeClr val="bg1"/>
        </a:solidFill>
        <a:effectLst/>
      </p:bgPr>
    </p:bg>
    <p:spTree>
      <p:nvGrpSpPr>
        <p:cNvPr id="1" name=""/>
        <p:cNvGrpSpPr/>
        <p:nvPr/>
      </p:nvGrpSpPr>
      <p:grpSpPr>
        <a:xfrm>
          <a:off x="0" y="0"/>
          <a:ext cx="0" cy="0"/>
          <a:chOff x="0" y="0"/>
          <a:chExt cx="0" cy="0"/>
        </a:xfrm>
      </p:grpSpPr>
      <p:sp>
        <p:nvSpPr>
          <p:cNvPr id="21" name="자유형: 도형 20">
            <a:extLst>
              <a:ext uri="{FF2B5EF4-FFF2-40B4-BE49-F238E27FC236}">
                <a16:creationId xmlns:a16="http://schemas.microsoft.com/office/drawing/2014/main" xmlns="" id="{A1DEFAEA-9F02-4B9F-ACC6-353AF6C3EFFF}"/>
              </a:ext>
            </a:extLst>
          </p:cNvPr>
          <p:cNvSpPr>
            <a:spLocks noGrp="1"/>
          </p:cNvSpPr>
          <p:nvPr>
            <p:ph type="pic" sz="quarter" idx="11" hasCustomPrompt="1"/>
          </p:nvPr>
        </p:nvSpPr>
        <p:spPr>
          <a:xfrm>
            <a:off x="8155574" y="296099"/>
            <a:ext cx="3644538" cy="3666309"/>
          </a:xfrm>
          <a:custGeom>
            <a:avLst/>
            <a:gdLst>
              <a:gd name="connsiteX0" fmla="*/ 1171303 w 3644538"/>
              <a:gd name="connsiteY0" fmla="*/ 1323703 h 3666309"/>
              <a:gd name="connsiteX1" fmla="*/ 2342606 w 3644538"/>
              <a:gd name="connsiteY1" fmla="*/ 2495006 h 3666309"/>
              <a:gd name="connsiteX2" fmla="*/ 1171303 w 3644538"/>
              <a:gd name="connsiteY2" fmla="*/ 3666309 h 3666309"/>
              <a:gd name="connsiteX3" fmla="*/ 0 w 3644538"/>
              <a:gd name="connsiteY3" fmla="*/ 2495006 h 3666309"/>
              <a:gd name="connsiteX4" fmla="*/ 2473235 w 3644538"/>
              <a:gd name="connsiteY4" fmla="*/ 0 h 3666309"/>
              <a:gd name="connsiteX5" fmla="*/ 3644538 w 3644538"/>
              <a:gd name="connsiteY5" fmla="*/ 1171303 h 3666309"/>
              <a:gd name="connsiteX6" fmla="*/ 2473235 w 3644538"/>
              <a:gd name="connsiteY6" fmla="*/ 2342606 h 3666309"/>
              <a:gd name="connsiteX7" fmla="*/ 1301932 w 3644538"/>
              <a:gd name="connsiteY7" fmla="*/ 1171303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4538" h="3666309">
                <a:moveTo>
                  <a:pt x="1171303" y="1323703"/>
                </a:moveTo>
                <a:lnTo>
                  <a:pt x="2342606" y="2495006"/>
                </a:lnTo>
                <a:lnTo>
                  <a:pt x="1171303" y="3666309"/>
                </a:lnTo>
                <a:lnTo>
                  <a:pt x="0" y="2495006"/>
                </a:lnTo>
                <a:close/>
                <a:moveTo>
                  <a:pt x="2473235" y="0"/>
                </a:moveTo>
                <a:lnTo>
                  <a:pt x="3644538" y="1171303"/>
                </a:lnTo>
                <a:lnTo>
                  <a:pt x="2473235" y="2342606"/>
                </a:lnTo>
                <a:lnTo>
                  <a:pt x="1301932" y="1171303"/>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22" name="자유형: 도형 21">
            <a:extLst>
              <a:ext uri="{FF2B5EF4-FFF2-40B4-BE49-F238E27FC236}">
                <a16:creationId xmlns:a16="http://schemas.microsoft.com/office/drawing/2014/main" xmlns="" id="{03515A44-D3E9-44BA-B3D4-43ECDBD5159D}"/>
              </a:ext>
            </a:extLst>
          </p:cNvPr>
          <p:cNvSpPr>
            <a:spLocks noGrp="1"/>
          </p:cNvSpPr>
          <p:nvPr>
            <p:ph type="pic" sz="quarter" idx="12" hasCustomPrompt="1"/>
          </p:nvPr>
        </p:nvSpPr>
        <p:spPr>
          <a:xfrm>
            <a:off x="8155574" y="2891254"/>
            <a:ext cx="3644538" cy="3666309"/>
          </a:xfrm>
          <a:custGeom>
            <a:avLst/>
            <a:gdLst>
              <a:gd name="connsiteX0" fmla="*/ 1171303 w 3644538"/>
              <a:gd name="connsiteY0" fmla="*/ 1323703 h 3666309"/>
              <a:gd name="connsiteX1" fmla="*/ 2342606 w 3644538"/>
              <a:gd name="connsiteY1" fmla="*/ 2495006 h 3666309"/>
              <a:gd name="connsiteX2" fmla="*/ 1171303 w 3644538"/>
              <a:gd name="connsiteY2" fmla="*/ 3666309 h 3666309"/>
              <a:gd name="connsiteX3" fmla="*/ 0 w 3644538"/>
              <a:gd name="connsiteY3" fmla="*/ 2495006 h 3666309"/>
              <a:gd name="connsiteX4" fmla="*/ 2473235 w 3644538"/>
              <a:gd name="connsiteY4" fmla="*/ 0 h 3666309"/>
              <a:gd name="connsiteX5" fmla="*/ 3644538 w 3644538"/>
              <a:gd name="connsiteY5" fmla="*/ 1171303 h 3666309"/>
              <a:gd name="connsiteX6" fmla="*/ 2473235 w 3644538"/>
              <a:gd name="connsiteY6" fmla="*/ 2342606 h 3666309"/>
              <a:gd name="connsiteX7" fmla="*/ 1301932 w 3644538"/>
              <a:gd name="connsiteY7" fmla="*/ 1171303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4538" h="3666309">
                <a:moveTo>
                  <a:pt x="1171303" y="1323703"/>
                </a:moveTo>
                <a:lnTo>
                  <a:pt x="2342606" y="2495006"/>
                </a:lnTo>
                <a:lnTo>
                  <a:pt x="1171303" y="3666309"/>
                </a:lnTo>
                <a:lnTo>
                  <a:pt x="0" y="2495006"/>
                </a:lnTo>
                <a:close/>
                <a:moveTo>
                  <a:pt x="2473235" y="0"/>
                </a:moveTo>
                <a:lnTo>
                  <a:pt x="3644538" y="1171303"/>
                </a:lnTo>
                <a:lnTo>
                  <a:pt x="2473235" y="2342606"/>
                </a:lnTo>
                <a:lnTo>
                  <a:pt x="1301932" y="1171303"/>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23" name="자유형: 도형 22">
            <a:extLst>
              <a:ext uri="{FF2B5EF4-FFF2-40B4-BE49-F238E27FC236}">
                <a16:creationId xmlns:a16="http://schemas.microsoft.com/office/drawing/2014/main" xmlns="" id="{5CED0A4D-1B43-4F94-A1B2-796349C976DE}"/>
              </a:ext>
            </a:extLst>
          </p:cNvPr>
          <p:cNvSpPr>
            <a:spLocks noGrp="1"/>
          </p:cNvSpPr>
          <p:nvPr>
            <p:ph type="pic" sz="quarter" idx="13" hasCustomPrompt="1"/>
          </p:nvPr>
        </p:nvSpPr>
        <p:spPr>
          <a:xfrm>
            <a:off x="5551710" y="2891254"/>
            <a:ext cx="3644538" cy="3666309"/>
          </a:xfrm>
          <a:custGeom>
            <a:avLst/>
            <a:gdLst>
              <a:gd name="connsiteX0" fmla="*/ 1171303 w 3644538"/>
              <a:gd name="connsiteY0" fmla="*/ 1323703 h 3666309"/>
              <a:gd name="connsiteX1" fmla="*/ 2342606 w 3644538"/>
              <a:gd name="connsiteY1" fmla="*/ 2495006 h 3666309"/>
              <a:gd name="connsiteX2" fmla="*/ 1171303 w 3644538"/>
              <a:gd name="connsiteY2" fmla="*/ 3666309 h 3666309"/>
              <a:gd name="connsiteX3" fmla="*/ 0 w 3644538"/>
              <a:gd name="connsiteY3" fmla="*/ 2495006 h 3666309"/>
              <a:gd name="connsiteX4" fmla="*/ 2473235 w 3644538"/>
              <a:gd name="connsiteY4" fmla="*/ 0 h 3666309"/>
              <a:gd name="connsiteX5" fmla="*/ 3644538 w 3644538"/>
              <a:gd name="connsiteY5" fmla="*/ 1171303 h 3666309"/>
              <a:gd name="connsiteX6" fmla="*/ 2473235 w 3644538"/>
              <a:gd name="connsiteY6" fmla="*/ 2342606 h 3666309"/>
              <a:gd name="connsiteX7" fmla="*/ 1301932 w 3644538"/>
              <a:gd name="connsiteY7" fmla="*/ 1171303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4538" h="3666309">
                <a:moveTo>
                  <a:pt x="1171303" y="1323703"/>
                </a:moveTo>
                <a:lnTo>
                  <a:pt x="2342606" y="2495006"/>
                </a:lnTo>
                <a:lnTo>
                  <a:pt x="1171303" y="3666309"/>
                </a:lnTo>
                <a:lnTo>
                  <a:pt x="0" y="2495006"/>
                </a:lnTo>
                <a:close/>
                <a:moveTo>
                  <a:pt x="2473235" y="0"/>
                </a:moveTo>
                <a:lnTo>
                  <a:pt x="3644538" y="1171303"/>
                </a:lnTo>
                <a:lnTo>
                  <a:pt x="2473235" y="2342606"/>
                </a:lnTo>
                <a:lnTo>
                  <a:pt x="1301932" y="1171303"/>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20" name="자유형: 도형 19">
            <a:extLst>
              <a:ext uri="{FF2B5EF4-FFF2-40B4-BE49-F238E27FC236}">
                <a16:creationId xmlns:a16="http://schemas.microsoft.com/office/drawing/2014/main" xmlns="" id="{1D5AFB38-0AC4-4043-A23A-C86F3145AE10}"/>
              </a:ext>
            </a:extLst>
          </p:cNvPr>
          <p:cNvSpPr>
            <a:spLocks noGrp="1"/>
          </p:cNvSpPr>
          <p:nvPr>
            <p:ph type="pic" sz="quarter" idx="10" hasCustomPrompt="1"/>
          </p:nvPr>
        </p:nvSpPr>
        <p:spPr>
          <a:xfrm>
            <a:off x="5551710" y="296099"/>
            <a:ext cx="3644538" cy="3666309"/>
          </a:xfrm>
          <a:custGeom>
            <a:avLst/>
            <a:gdLst>
              <a:gd name="connsiteX0" fmla="*/ 1171303 w 3644538"/>
              <a:gd name="connsiteY0" fmla="*/ 1323703 h 3666309"/>
              <a:gd name="connsiteX1" fmla="*/ 2342606 w 3644538"/>
              <a:gd name="connsiteY1" fmla="*/ 2495006 h 3666309"/>
              <a:gd name="connsiteX2" fmla="*/ 1171303 w 3644538"/>
              <a:gd name="connsiteY2" fmla="*/ 3666309 h 3666309"/>
              <a:gd name="connsiteX3" fmla="*/ 0 w 3644538"/>
              <a:gd name="connsiteY3" fmla="*/ 2495006 h 3666309"/>
              <a:gd name="connsiteX4" fmla="*/ 2473235 w 3644538"/>
              <a:gd name="connsiteY4" fmla="*/ 0 h 3666309"/>
              <a:gd name="connsiteX5" fmla="*/ 3644538 w 3644538"/>
              <a:gd name="connsiteY5" fmla="*/ 1171303 h 3666309"/>
              <a:gd name="connsiteX6" fmla="*/ 2473235 w 3644538"/>
              <a:gd name="connsiteY6" fmla="*/ 2342606 h 3666309"/>
              <a:gd name="connsiteX7" fmla="*/ 1301932 w 3644538"/>
              <a:gd name="connsiteY7" fmla="*/ 1171303 h 366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4538" h="3666309">
                <a:moveTo>
                  <a:pt x="1171303" y="1323703"/>
                </a:moveTo>
                <a:lnTo>
                  <a:pt x="2342606" y="2495006"/>
                </a:lnTo>
                <a:lnTo>
                  <a:pt x="1171303" y="3666309"/>
                </a:lnTo>
                <a:lnTo>
                  <a:pt x="0" y="2495006"/>
                </a:lnTo>
                <a:close/>
                <a:moveTo>
                  <a:pt x="2473235" y="0"/>
                </a:moveTo>
                <a:lnTo>
                  <a:pt x="3644538" y="1171303"/>
                </a:lnTo>
                <a:lnTo>
                  <a:pt x="2473235" y="2342606"/>
                </a:lnTo>
                <a:lnTo>
                  <a:pt x="1301932" y="1171303"/>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3836549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theme" Target="../theme/theme3.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90" r:id="rId6"/>
    <p:sldLayoutId id="2147483678" r:id="rId7"/>
    <p:sldLayoutId id="2147483691" r:id="rId8"/>
    <p:sldLayoutId id="2147483680" r:id="rId9"/>
    <p:sldLayoutId id="2147483681" r:id="rId10"/>
    <p:sldLayoutId id="2147483682" r:id="rId11"/>
    <p:sldLayoutId id="2147483683" r:id="rId12"/>
    <p:sldLayoutId id="2147483684" r:id="rId13"/>
    <p:sldLayoutId id="2147483692" r:id="rId14"/>
    <p:sldLayoutId id="2147483686" r:id="rId15"/>
    <p:sldLayoutId id="2147483689" r:id="rId16"/>
    <p:sldLayoutId id="2147483687" r:id="rId17"/>
    <p:sldLayoutId id="2147483688" r:id="rId18"/>
    <p:sldLayoutId id="2147483671" r:id="rId19"/>
    <p:sldLayoutId id="2147483672"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 id="2147483725" r:id="rId2"/>
    <p:sldLayoutId id="2147483726" r:id="rId3"/>
    <p:sldLayoutId id="2147483727"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5.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9E2714A-BE29-4E83-A155-D5802C472B0A}"/>
              </a:ext>
            </a:extLst>
          </p:cNvPr>
          <p:cNvSpPr txBox="1"/>
          <p:nvPr/>
        </p:nvSpPr>
        <p:spPr>
          <a:xfrm>
            <a:off x="0" y="4777622"/>
            <a:ext cx="12192000" cy="1015663"/>
          </a:xfrm>
          <a:prstGeom prst="rect">
            <a:avLst/>
          </a:prstGeom>
          <a:noFill/>
        </p:spPr>
        <p:txBody>
          <a:bodyPr wrap="square" rtlCol="0" anchor="ctr">
            <a:spAutoFit/>
          </a:bodyPr>
          <a:lstStyle/>
          <a:p>
            <a:pPr algn="ctr"/>
            <a:r>
              <a:rPr lang="bs-Latn-BA" altLang="ko-KR" sz="6000" dirty="0" smtClean="0">
                <a:solidFill>
                  <a:schemeClr val="tx1">
                    <a:lumMod val="85000"/>
                    <a:lumOff val="15000"/>
                  </a:schemeClr>
                </a:solidFill>
                <a:cs typeface="Arial" pitchFamily="34" charset="0"/>
              </a:rPr>
              <a:t>ELDER-E</a:t>
            </a:r>
            <a:endParaRPr lang="ko-KR" altLang="en-US" sz="6000" dirty="0">
              <a:solidFill>
                <a:schemeClr val="tx1">
                  <a:lumMod val="85000"/>
                  <a:lumOff val="15000"/>
                </a:schemeClr>
              </a:solidFill>
              <a:cs typeface="Arial" pitchFamily="34" charset="0"/>
            </a:endParaRPr>
          </a:p>
        </p:txBody>
      </p:sp>
      <p:sp>
        <p:nvSpPr>
          <p:cNvPr id="3" name="TextBox 2">
            <a:extLst>
              <a:ext uri="{FF2B5EF4-FFF2-40B4-BE49-F238E27FC236}">
                <a16:creationId xmlns:a16="http://schemas.microsoft.com/office/drawing/2014/main" xmlns="" id="{279A9243-91CB-437D-9D82-6D402B13F59A}"/>
              </a:ext>
            </a:extLst>
          </p:cNvPr>
          <p:cNvSpPr txBox="1"/>
          <p:nvPr/>
        </p:nvSpPr>
        <p:spPr>
          <a:xfrm>
            <a:off x="50" y="5716953"/>
            <a:ext cx="12191852" cy="379656"/>
          </a:xfrm>
          <a:prstGeom prst="rect">
            <a:avLst/>
          </a:prstGeom>
          <a:noFill/>
        </p:spPr>
        <p:txBody>
          <a:bodyPr wrap="square" rtlCol="0" anchor="ctr">
            <a:spAutoFit/>
          </a:bodyPr>
          <a:lstStyle/>
          <a:p>
            <a:pPr algn="ctr"/>
            <a:r>
              <a:rPr lang="bs-Latn-BA" altLang="ko-KR" sz="1867" dirty="0" smtClean="0">
                <a:solidFill>
                  <a:schemeClr val="tx1">
                    <a:lumMod val="85000"/>
                    <a:lumOff val="15000"/>
                  </a:schemeClr>
                </a:solidFill>
                <a:cs typeface="Arial" pitchFamily="34" charset="0"/>
              </a:rPr>
              <a:t>Pametni asistent za sve članove </a:t>
            </a:r>
            <a:r>
              <a:rPr lang="bs-Latn-BA" altLang="ko-KR" sz="1867" dirty="0" smtClean="0">
                <a:solidFill>
                  <a:schemeClr val="tx1">
                    <a:lumMod val="85000"/>
                    <a:lumOff val="15000"/>
                  </a:schemeClr>
                </a:solidFill>
                <a:cs typeface="Arial" pitchFamily="34" charset="0"/>
              </a:rPr>
              <a:t>staračkog </a:t>
            </a:r>
            <a:r>
              <a:rPr lang="bs-Latn-BA" altLang="ko-KR" sz="1867" dirty="0" smtClean="0">
                <a:solidFill>
                  <a:schemeClr val="tx1">
                    <a:lumMod val="85000"/>
                    <a:lumOff val="15000"/>
                  </a:schemeClr>
                </a:solidFill>
                <a:cs typeface="Arial" pitchFamily="34" charset="0"/>
              </a:rPr>
              <a:t>doma</a:t>
            </a:r>
            <a:endParaRPr lang="ko-KR" altLang="en-US" sz="1867" dirty="0">
              <a:solidFill>
                <a:schemeClr val="tx1">
                  <a:lumMod val="85000"/>
                  <a:lumOff val="15000"/>
                </a:schemeClr>
              </a:solidFill>
              <a:cs typeface="Arial" pitchFamily="34" charset="0"/>
            </a:endParaRPr>
          </a:p>
        </p:txBody>
      </p:sp>
      <p:grpSp>
        <p:nvGrpSpPr>
          <p:cNvPr id="35" name="Group 34">
            <a:extLst>
              <a:ext uri="{FF2B5EF4-FFF2-40B4-BE49-F238E27FC236}">
                <a16:creationId xmlns:a16="http://schemas.microsoft.com/office/drawing/2014/main" xmlns="" id="{45D40FC3-0E81-4772-A64D-441333F497E1}"/>
              </a:ext>
            </a:extLst>
          </p:cNvPr>
          <p:cNvGrpSpPr/>
          <p:nvPr/>
        </p:nvGrpSpPr>
        <p:grpSpPr>
          <a:xfrm>
            <a:off x="3541321" y="0"/>
            <a:ext cx="4880759" cy="4624142"/>
            <a:chOff x="753139" y="-50052"/>
            <a:chExt cx="6894847" cy="6532333"/>
          </a:xfrm>
        </p:grpSpPr>
        <p:sp>
          <p:nvSpPr>
            <p:cNvPr id="4" name="Isosceles Triangle 67">
              <a:extLst>
                <a:ext uri="{FF2B5EF4-FFF2-40B4-BE49-F238E27FC236}">
                  <a16:creationId xmlns:a16="http://schemas.microsoft.com/office/drawing/2014/main" xmlns="" id="{61293018-9C32-4D16-817C-86303943C054}"/>
                </a:ext>
              </a:extLst>
            </p:cNvPr>
            <p:cNvSpPr/>
            <p:nvPr/>
          </p:nvSpPr>
          <p:spPr>
            <a:xfrm rot="10800000">
              <a:off x="2942583" y="-18107"/>
              <a:ext cx="2842596" cy="6468442"/>
            </a:xfrm>
            <a:custGeom>
              <a:avLst/>
              <a:gdLst>
                <a:gd name="connsiteX0" fmla="*/ 0 w 2842596"/>
                <a:gd name="connsiteY0" fmla="*/ 6477967 h 6477967"/>
                <a:gd name="connsiteX1" fmla="*/ 1421298 w 2842596"/>
                <a:gd name="connsiteY1" fmla="*/ 0 h 6477967"/>
                <a:gd name="connsiteX2" fmla="*/ 2842596 w 2842596"/>
                <a:gd name="connsiteY2" fmla="*/ 6477967 h 6477967"/>
                <a:gd name="connsiteX3" fmla="*/ 0 w 2842596"/>
                <a:gd name="connsiteY3" fmla="*/ 6477967 h 6477967"/>
                <a:gd name="connsiteX0" fmla="*/ 0 w 2842596"/>
                <a:gd name="connsiteY0" fmla="*/ 6477967 h 6477967"/>
                <a:gd name="connsiteX1" fmla="*/ 1421298 w 2842596"/>
                <a:gd name="connsiteY1" fmla="*/ 0 h 6477967"/>
                <a:gd name="connsiteX2" fmla="*/ 2842596 w 2842596"/>
                <a:gd name="connsiteY2" fmla="*/ 6477967 h 6477967"/>
                <a:gd name="connsiteX3" fmla="*/ 0 w 2842596"/>
                <a:gd name="connsiteY3" fmla="*/ 6477967 h 6477967"/>
                <a:gd name="connsiteX0" fmla="*/ 0 w 2842596"/>
                <a:gd name="connsiteY0" fmla="*/ 6801817 h 6801817"/>
                <a:gd name="connsiteX1" fmla="*/ 1392723 w 2842596"/>
                <a:gd name="connsiteY1" fmla="*/ 0 h 6801817"/>
                <a:gd name="connsiteX2" fmla="*/ 2842596 w 2842596"/>
                <a:gd name="connsiteY2" fmla="*/ 6801817 h 6801817"/>
                <a:gd name="connsiteX3" fmla="*/ 0 w 2842596"/>
                <a:gd name="connsiteY3" fmla="*/ 6801817 h 6801817"/>
                <a:gd name="connsiteX0" fmla="*/ 0 w 2842596"/>
                <a:gd name="connsiteY0" fmla="*/ 6801817 h 6801817"/>
                <a:gd name="connsiteX1" fmla="*/ 1392723 w 2842596"/>
                <a:gd name="connsiteY1" fmla="*/ 0 h 6801817"/>
                <a:gd name="connsiteX2" fmla="*/ 2842596 w 2842596"/>
                <a:gd name="connsiteY2" fmla="*/ 6801817 h 6801817"/>
                <a:gd name="connsiteX3" fmla="*/ 0 w 2842596"/>
                <a:gd name="connsiteY3" fmla="*/ 6801817 h 680181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11317 h 6611317"/>
                <a:gd name="connsiteX1" fmla="*/ 1440348 w 2842596"/>
                <a:gd name="connsiteY1" fmla="*/ 0 h 6611317"/>
                <a:gd name="connsiteX2" fmla="*/ 2842596 w 2842596"/>
                <a:gd name="connsiteY2" fmla="*/ 6611317 h 6611317"/>
                <a:gd name="connsiteX3" fmla="*/ 0 w 2842596"/>
                <a:gd name="connsiteY3" fmla="*/ 6611317 h 6611317"/>
                <a:gd name="connsiteX0" fmla="*/ 0 w 2842596"/>
                <a:gd name="connsiteY0" fmla="*/ 6611317 h 6611317"/>
                <a:gd name="connsiteX1" fmla="*/ 1440348 w 2842596"/>
                <a:gd name="connsiteY1" fmla="*/ 0 h 6611317"/>
                <a:gd name="connsiteX2" fmla="*/ 2842596 w 2842596"/>
                <a:gd name="connsiteY2" fmla="*/ 6611317 h 6611317"/>
                <a:gd name="connsiteX3" fmla="*/ 0 w 2842596"/>
                <a:gd name="connsiteY3" fmla="*/ 6611317 h 6611317"/>
                <a:gd name="connsiteX0" fmla="*/ 0 w 2842596"/>
                <a:gd name="connsiteY0" fmla="*/ 6468442 h 6468442"/>
                <a:gd name="connsiteX1" fmla="*/ 1402248 w 2842596"/>
                <a:gd name="connsiteY1" fmla="*/ 0 h 6468442"/>
                <a:gd name="connsiteX2" fmla="*/ 2842596 w 2842596"/>
                <a:gd name="connsiteY2" fmla="*/ 6468442 h 6468442"/>
                <a:gd name="connsiteX3" fmla="*/ 0 w 2842596"/>
                <a:gd name="connsiteY3" fmla="*/ 6468442 h 6468442"/>
              </a:gdLst>
              <a:ahLst/>
              <a:cxnLst>
                <a:cxn ang="0">
                  <a:pos x="connsiteX0" y="connsiteY0"/>
                </a:cxn>
                <a:cxn ang="0">
                  <a:pos x="connsiteX1" y="connsiteY1"/>
                </a:cxn>
                <a:cxn ang="0">
                  <a:pos x="connsiteX2" y="connsiteY2"/>
                </a:cxn>
                <a:cxn ang="0">
                  <a:pos x="connsiteX3" y="connsiteY3"/>
                </a:cxn>
              </a:cxnLst>
              <a:rect l="l" t="t" r="r" b="b"/>
              <a:pathLst>
                <a:path w="2842596" h="6468442">
                  <a:moveTo>
                    <a:pt x="0" y="6468442"/>
                  </a:moveTo>
                  <a:cubicBezTo>
                    <a:pt x="32441" y="3896370"/>
                    <a:pt x="1065007" y="705172"/>
                    <a:pt x="1402248" y="0"/>
                  </a:cubicBezTo>
                  <a:cubicBezTo>
                    <a:pt x="1856964" y="730572"/>
                    <a:pt x="2768880" y="3928120"/>
                    <a:pt x="2842596" y="6468442"/>
                  </a:cubicBezTo>
                  <a:lnTo>
                    <a:pt x="0" y="64684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xmlns="" id="{E29DB96B-5A11-4636-8AA4-8B04B0BECD10}"/>
                </a:ext>
              </a:extLst>
            </p:cNvPr>
            <p:cNvSpPr/>
            <p:nvPr/>
          </p:nvSpPr>
          <p:spPr>
            <a:xfrm>
              <a:off x="3706963" y="1074251"/>
              <a:ext cx="1281676" cy="5333238"/>
            </a:xfrm>
            <a:custGeom>
              <a:avLst/>
              <a:gdLst>
                <a:gd name="connsiteX0" fmla="*/ 325098 w 1281676"/>
                <a:gd name="connsiteY0" fmla="*/ 0 h 5333238"/>
                <a:gd name="connsiteX1" fmla="*/ 954042 w 1281676"/>
                <a:gd name="connsiteY1" fmla="*/ 0 h 5333238"/>
                <a:gd name="connsiteX2" fmla="*/ 1281676 w 1281676"/>
                <a:gd name="connsiteY2" fmla="*/ 4285901 h 5333238"/>
                <a:gd name="connsiteX3" fmla="*/ 650829 w 1281676"/>
                <a:gd name="connsiteY3" fmla="*/ 5333238 h 5333238"/>
                <a:gd name="connsiteX4" fmla="*/ 0 w 1281676"/>
                <a:gd name="connsiteY4" fmla="*/ 4252727 h 533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1676" h="5333238">
                  <a:moveTo>
                    <a:pt x="325098" y="0"/>
                  </a:moveTo>
                  <a:lnTo>
                    <a:pt x="954042" y="0"/>
                  </a:lnTo>
                  <a:lnTo>
                    <a:pt x="1281676" y="4285901"/>
                  </a:lnTo>
                  <a:lnTo>
                    <a:pt x="650829" y="5333238"/>
                  </a:lnTo>
                  <a:lnTo>
                    <a:pt x="0" y="4252727"/>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rapezoid 5">
              <a:extLst>
                <a:ext uri="{FF2B5EF4-FFF2-40B4-BE49-F238E27FC236}">
                  <a16:creationId xmlns:a16="http://schemas.microsoft.com/office/drawing/2014/main" xmlns="" id="{B0D4B7A9-1F12-4279-9A62-44ABFC87C8C0}"/>
                </a:ext>
              </a:extLst>
            </p:cNvPr>
            <p:cNvSpPr/>
            <p:nvPr/>
          </p:nvSpPr>
          <p:spPr>
            <a:xfrm rot="10800000">
              <a:off x="3618685" y="-21830"/>
              <a:ext cx="1474316" cy="1130853"/>
            </a:xfrm>
            <a:prstGeom prst="trapezoid">
              <a:avLst>
                <a:gd name="adj" fmla="val 39007"/>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xmlns="" id="{41E70F09-5A38-4C89-8E65-3611EA7DBDF3}"/>
                </a:ext>
              </a:extLst>
            </p:cNvPr>
            <p:cNvSpPr/>
            <p:nvPr/>
          </p:nvSpPr>
          <p:spPr>
            <a:xfrm rot="10800000">
              <a:off x="2942582" y="-18106"/>
              <a:ext cx="1406827" cy="951872"/>
            </a:xfrm>
            <a:prstGeom prst="triangle">
              <a:avLst>
                <a:gd name="adj" fmla="val 57973"/>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xmlns="" id="{5F8FD9F5-B671-4468-A8C6-570C9F5D761A}"/>
                </a:ext>
              </a:extLst>
            </p:cNvPr>
            <p:cNvSpPr/>
            <p:nvPr/>
          </p:nvSpPr>
          <p:spPr>
            <a:xfrm rot="10800000" flipH="1">
              <a:off x="4351031" y="-18106"/>
              <a:ext cx="1406827" cy="951872"/>
            </a:xfrm>
            <a:prstGeom prst="triangle">
              <a:avLst>
                <a:gd name="adj" fmla="val 57973"/>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xmlns="" id="{CFFE7801-C8EE-425F-B0D5-A665CF8954B4}"/>
                </a:ext>
              </a:extLst>
            </p:cNvPr>
            <p:cNvGrpSpPr/>
            <p:nvPr/>
          </p:nvGrpSpPr>
          <p:grpSpPr>
            <a:xfrm>
              <a:off x="1096799" y="-18107"/>
              <a:ext cx="3284106" cy="6500388"/>
              <a:chOff x="907647" y="-18107"/>
              <a:chExt cx="3284106" cy="6500388"/>
            </a:xfrm>
          </p:grpSpPr>
          <p:sp>
            <p:nvSpPr>
              <p:cNvPr id="10" name="Freeform: Shape 9">
                <a:extLst>
                  <a:ext uri="{FF2B5EF4-FFF2-40B4-BE49-F238E27FC236}">
                    <a16:creationId xmlns:a16="http://schemas.microsoft.com/office/drawing/2014/main" xmlns="" id="{30B49D27-8018-40FA-AA55-14CA25CA61CD}"/>
                  </a:ext>
                </a:extLst>
              </p:cNvPr>
              <p:cNvSpPr/>
              <p:nvPr/>
            </p:nvSpPr>
            <p:spPr>
              <a:xfrm>
                <a:off x="907647" y="91430"/>
                <a:ext cx="3204262" cy="6281313"/>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4262" h="6281313">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xmlns="" id="{B155B77B-646D-41E5-9629-13793B37E9A7}"/>
                  </a:ext>
                </a:extLst>
              </p:cNvPr>
              <p:cNvSpPr/>
              <p:nvPr/>
            </p:nvSpPr>
            <p:spPr>
              <a:xfrm>
                <a:off x="939866" y="-18107"/>
                <a:ext cx="3251887" cy="6500388"/>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1887" h="6500388">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xmlns="" id="{38D57E38-ADEC-40CE-AA89-7181BF7502D8}"/>
                </a:ext>
              </a:extLst>
            </p:cNvPr>
            <p:cNvGrpSpPr/>
            <p:nvPr/>
          </p:nvGrpSpPr>
          <p:grpSpPr>
            <a:xfrm flipH="1">
              <a:off x="4363880" y="-18107"/>
              <a:ext cx="3284106" cy="6500388"/>
              <a:chOff x="1060047" y="134293"/>
              <a:chExt cx="3284106" cy="6500388"/>
            </a:xfrm>
          </p:grpSpPr>
          <p:sp>
            <p:nvSpPr>
              <p:cNvPr id="13" name="Freeform: Shape 12">
                <a:extLst>
                  <a:ext uri="{FF2B5EF4-FFF2-40B4-BE49-F238E27FC236}">
                    <a16:creationId xmlns:a16="http://schemas.microsoft.com/office/drawing/2014/main" xmlns="" id="{CCD1A1C0-A6C1-490D-A5DB-33DDD6C0A7F4}"/>
                  </a:ext>
                </a:extLst>
              </p:cNvPr>
              <p:cNvSpPr/>
              <p:nvPr/>
            </p:nvSpPr>
            <p:spPr>
              <a:xfrm>
                <a:off x="1060047" y="243830"/>
                <a:ext cx="3204262" cy="6281313"/>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4262" h="6281313">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xmlns="" id="{16B7D69C-D6B8-462A-A762-93F9CC9FE08B}"/>
                  </a:ext>
                </a:extLst>
              </p:cNvPr>
              <p:cNvSpPr/>
              <p:nvPr/>
            </p:nvSpPr>
            <p:spPr>
              <a:xfrm>
                <a:off x="1092266" y="134293"/>
                <a:ext cx="3251887" cy="6500388"/>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1887" h="6500388">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xmlns="" id="{400AD7D5-603C-4AE7-8D34-012AD4810AFC}"/>
                </a:ext>
              </a:extLst>
            </p:cNvPr>
            <p:cNvGrpSpPr/>
            <p:nvPr/>
          </p:nvGrpSpPr>
          <p:grpSpPr>
            <a:xfrm>
              <a:off x="753139" y="-50052"/>
              <a:ext cx="2660463" cy="5621832"/>
              <a:chOff x="925903" y="-56577"/>
              <a:chExt cx="2660463" cy="5621832"/>
            </a:xfrm>
          </p:grpSpPr>
          <p:grpSp>
            <p:nvGrpSpPr>
              <p:cNvPr id="16" name="Group 15">
                <a:extLst>
                  <a:ext uri="{FF2B5EF4-FFF2-40B4-BE49-F238E27FC236}">
                    <a16:creationId xmlns:a16="http://schemas.microsoft.com/office/drawing/2014/main" xmlns="" id="{C2E39CE6-F92D-4F63-8DA0-97B13E945896}"/>
                  </a:ext>
                </a:extLst>
              </p:cNvPr>
              <p:cNvGrpSpPr/>
              <p:nvPr/>
            </p:nvGrpSpPr>
            <p:grpSpPr>
              <a:xfrm rot="10228926">
                <a:off x="2345152" y="4256160"/>
                <a:ext cx="1127545" cy="1309095"/>
                <a:chOff x="4802271" y="1897244"/>
                <a:chExt cx="492910" cy="572275"/>
              </a:xfrm>
            </p:grpSpPr>
            <p:sp>
              <p:nvSpPr>
                <p:cNvPr id="22" name="Rectangle 8">
                  <a:extLst>
                    <a:ext uri="{FF2B5EF4-FFF2-40B4-BE49-F238E27FC236}">
                      <a16:creationId xmlns:a16="http://schemas.microsoft.com/office/drawing/2014/main" xmlns="" id="{13D48A14-DD78-4168-BCBA-7FE467D22973}"/>
                    </a:ext>
                  </a:extLst>
                </p:cNvPr>
                <p:cNvSpPr/>
                <p:nvPr/>
              </p:nvSpPr>
              <p:spPr>
                <a:xfrm rot="11220000">
                  <a:off x="4802271" y="1897244"/>
                  <a:ext cx="341441" cy="572275"/>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Oval 16">
                  <a:extLst>
                    <a:ext uri="{FF2B5EF4-FFF2-40B4-BE49-F238E27FC236}">
                      <a16:creationId xmlns:a16="http://schemas.microsoft.com/office/drawing/2014/main" xmlns="" id="{7C3215FD-B3FD-4CFB-9348-2A5A09B423A6}"/>
                    </a:ext>
                  </a:extLst>
                </p:cNvPr>
                <p:cNvSpPr/>
                <p:nvPr/>
              </p:nvSpPr>
              <p:spPr>
                <a:xfrm rot="2337237">
                  <a:off x="5134487" y="1994694"/>
                  <a:ext cx="160694" cy="122843"/>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7" name="Group 16">
                <a:extLst>
                  <a:ext uri="{FF2B5EF4-FFF2-40B4-BE49-F238E27FC236}">
                    <a16:creationId xmlns:a16="http://schemas.microsoft.com/office/drawing/2014/main" xmlns="" id="{7889E2B4-D651-4DE1-B232-FE87F76617B3}"/>
                  </a:ext>
                </a:extLst>
              </p:cNvPr>
              <p:cNvGrpSpPr/>
              <p:nvPr/>
            </p:nvGrpSpPr>
            <p:grpSpPr>
              <a:xfrm rot="11371074" flipH="1">
                <a:off x="1007927" y="4256160"/>
                <a:ext cx="1127545" cy="1309095"/>
                <a:chOff x="4802271" y="1897244"/>
                <a:chExt cx="492910" cy="572275"/>
              </a:xfrm>
            </p:grpSpPr>
            <p:sp>
              <p:nvSpPr>
                <p:cNvPr id="20" name="Rectangle 8">
                  <a:extLst>
                    <a:ext uri="{FF2B5EF4-FFF2-40B4-BE49-F238E27FC236}">
                      <a16:creationId xmlns:a16="http://schemas.microsoft.com/office/drawing/2014/main" xmlns="" id="{711661AD-FBCE-4CE8-98CB-4E1803DFCD00}"/>
                    </a:ext>
                  </a:extLst>
                </p:cNvPr>
                <p:cNvSpPr/>
                <p:nvPr/>
              </p:nvSpPr>
              <p:spPr>
                <a:xfrm rot="11220000">
                  <a:off x="4802271" y="1897244"/>
                  <a:ext cx="341441" cy="572275"/>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Oval 16">
                  <a:extLst>
                    <a:ext uri="{FF2B5EF4-FFF2-40B4-BE49-F238E27FC236}">
                      <a16:creationId xmlns:a16="http://schemas.microsoft.com/office/drawing/2014/main" xmlns="" id="{F63DEC96-7AB3-48DC-9CF3-BEB558BA9E4B}"/>
                    </a:ext>
                  </a:extLst>
                </p:cNvPr>
                <p:cNvSpPr/>
                <p:nvPr/>
              </p:nvSpPr>
              <p:spPr>
                <a:xfrm rot="2337237">
                  <a:off x="5134487" y="1994694"/>
                  <a:ext cx="160694" cy="122843"/>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8" name="Freeform: Shape 17">
                <a:extLst>
                  <a:ext uri="{FF2B5EF4-FFF2-40B4-BE49-F238E27FC236}">
                    <a16:creationId xmlns:a16="http://schemas.microsoft.com/office/drawing/2014/main" xmlns="" id="{070A74E6-7824-4789-88BC-DD1C905CC21F}"/>
                  </a:ext>
                </a:extLst>
              </p:cNvPr>
              <p:cNvSpPr/>
              <p:nvPr/>
            </p:nvSpPr>
            <p:spPr>
              <a:xfrm rot="10800000">
                <a:off x="2186635" y="-56577"/>
                <a:ext cx="643214" cy="2504922"/>
              </a:xfrm>
              <a:custGeom>
                <a:avLst/>
                <a:gdLst>
                  <a:gd name="connsiteX0" fmla="*/ 216501 w 643214"/>
                  <a:gd name="connsiteY0" fmla="*/ 2504922 h 2504922"/>
                  <a:gd name="connsiteX1" fmla="*/ 0 w 643214"/>
                  <a:gd name="connsiteY1" fmla="*/ 2504922 h 2504922"/>
                  <a:gd name="connsiteX2" fmla="*/ 161536 w 643214"/>
                  <a:gd name="connsiteY2" fmla="*/ 2023432 h 2504922"/>
                  <a:gd name="connsiteX3" fmla="*/ 441068 w 643214"/>
                  <a:gd name="connsiteY3" fmla="*/ 787787 h 2504922"/>
                  <a:gd name="connsiteX4" fmla="*/ 448805 w 643214"/>
                  <a:gd name="connsiteY4" fmla="*/ 34502 h 2504922"/>
                  <a:gd name="connsiteX5" fmla="*/ 448786 w 643214"/>
                  <a:gd name="connsiteY5" fmla="*/ 34443 h 2504922"/>
                  <a:gd name="connsiteX6" fmla="*/ 641908 w 643214"/>
                  <a:gd name="connsiteY6" fmla="*/ 0 h 2504922"/>
                  <a:gd name="connsiteX7" fmla="*/ 642457 w 643214"/>
                  <a:gd name="connsiteY7" fmla="*/ 28564 h 2504922"/>
                  <a:gd name="connsiteX8" fmla="*/ 555351 w 643214"/>
                  <a:gd name="connsiteY8" fmla="*/ 1233242 h 2504922"/>
                  <a:gd name="connsiteX9" fmla="*/ 315478 w 643214"/>
                  <a:gd name="connsiteY9" fmla="*/ 2204996 h 250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3214" h="2504922">
                    <a:moveTo>
                      <a:pt x="216501" y="2504922"/>
                    </a:moveTo>
                    <a:lnTo>
                      <a:pt x="0" y="2504922"/>
                    </a:lnTo>
                    <a:lnTo>
                      <a:pt x="161536" y="2023432"/>
                    </a:lnTo>
                    <a:cubicBezTo>
                      <a:pt x="283541" y="1633302"/>
                      <a:pt x="386241" y="1228986"/>
                      <a:pt x="441068" y="787787"/>
                    </a:cubicBezTo>
                    <a:cubicBezTo>
                      <a:pt x="467417" y="575523"/>
                      <a:pt x="463617" y="136249"/>
                      <a:pt x="448805" y="34502"/>
                    </a:cubicBezTo>
                    <a:lnTo>
                      <a:pt x="448786" y="34443"/>
                    </a:lnTo>
                    <a:lnTo>
                      <a:pt x="641908" y="0"/>
                    </a:lnTo>
                    <a:lnTo>
                      <a:pt x="642457" y="28564"/>
                    </a:lnTo>
                    <a:cubicBezTo>
                      <a:pt x="644706" y="175329"/>
                      <a:pt x="647915" y="790092"/>
                      <a:pt x="555351" y="1233242"/>
                    </a:cubicBezTo>
                    <a:cubicBezTo>
                      <a:pt x="493961" y="1573719"/>
                      <a:pt x="411723" y="1895841"/>
                      <a:pt x="315478" y="2204996"/>
                    </a:cubicBezTo>
                    <a:close/>
                  </a:path>
                </a:pathLst>
              </a:custGeom>
              <a:solidFill>
                <a:schemeClr val="tx1">
                  <a:lumMod val="75000"/>
                  <a:lumOff val="25000"/>
                </a:schemeClr>
              </a:solidFill>
              <a:ln w="4780" cap="flat">
                <a:noFill/>
                <a:prstDash val="solid"/>
                <a:miter/>
              </a:ln>
            </p:spPr>
            <p:txBody>
              <a:bodyPr wrap="square" rtlCol="0" anchor="ctr">
                <a:noAutofit/>
              </a:bodyPr>
              <a:lstStyle/>
              <a:p>
                <a:endParaRPr lang="en-US" dirty="0"/>
              </a:p>
            </p:txBody>
          </p:sp>
          <p:pic>
            <p:nvPicPr>
              <p:cNvPr id="19" name="Graphic 18">
                <a:extLst>
                  <a:ext uri="{FF2B5EF4-FFF2-40B4-BE49-F238E27FC236}">
                    <a16:creationId xmlns:a16="http://schemas.microsoft.com/office/drawing/2014/main" xmlns="" id="{78F5F383-C0A8-4E02-A27D-4FEEE9BA7A4C}"/>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925903" y="2257689"/>
                <a:ext cx="2660463" cy="2037959"/>
              </a:xfrm>
              <a:prstGeom prst="rect">
                <a:avLst/>
              </a:prstGeom>
            </p:spPr>
          </p:pic>
        </p:grpSp>
        <p:grpSp>
          <p:nvGrpSpPr>
            <p:cNvPr id="24" name="Group 23">
              <a:extLst>
                <a:ext uri="{FF2B5EF4-FFF2-40B4-BE49-F238E27FC236}">
                  <a16:creationId xmlns:a16="http://schemas.microsoft.com/office/drawing/2014/main" xmlns="" id="{D5B6F372-FBB4-4425-9F97-B4D041E3947A}"/>
                </a:ext>
              </a:extLst>
            </p:cNvPr>
            <p:cNvGrpSpPr/>
            <p:nvPr/>
          </p:nvGrpSpPr>
          <p:grpSpPr>
            <a:xfrm>
              <a:off x="5655344" y="0"/>
              <a:ext cx="1325557" cy="5965066"/>
              <a:chOff x="5655344" y="0"/>
              <a:chExt cx="1325557" cy="5965066"/>
            </a:xfrm>
          </p:grpSpPr>
          <p:grpSp>
            <p:nvGrpSpPr>
              <p:cNvPr id="25" name="Group 24">
                <a:extLst>
                  <a:ext uri="{FF2B5EF4-FFF2-40B4-BE49-F238E27FC236}">
                    <a16:creationId xmlns:a16="http://schemas.microsoft.com/office/drawing/2014/main" xmlns="" id="{5EC5B58B-14E0-481D-886C-5A45CF83E96E}"/>
                  </a:ext>
                </a:extLst>
              </p:cNvPr>
              <p:cNvGrpSpPr/>
              <p:nvPr/>
            </p:nvGrpSpPr>
            <p:grpSpPr>
              <a:xfrm>
                <a:off x="5655344" y="4480259"/>
                <a:ext cx="1212531" cy="1484807"/>
                <a:chOff x="5655344" y="4480259"/>
                <a:chExt cx="1212531" cy="1484807"/>
              </a:xfrm>
            </p:grpSpPr>
            <p:sp>
              <p:nvSpPr>
                <p:cNvPr id="27" name="Rectangle 26">
                  <a:extLst>
                    <a:ext uri="{FF2B5EF4-FFF2-40B4-BE49-F238E27FC236}">
                      <a16:creationId xmlns:a16="http://schemas.microsoft.com/office/drawing/2014/main" xmlns="" id="{59CB3797-31F3-4D93-A797-02238B991C20}"/>
                    </a:ext>
                  </a:extLst>
                </p:cNvPr>
                <p:cNvSpPr/>
                <p:nvPr/>
              </p:nvSpPr>
              <p:spPr>
                <a:xfrm rot="536029">
                  <a:off x="6343989" y="4480259"/>
                  <a:ext cx="163022" cy="3161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xmlns="" id="{A746F46C-73B4-4479-9B49-DE56341B451F}"/>
                    </a:ext>
                  </a:extLst>
                </p:cNvPr>
                <p:cNvGrpSpPr/>
                <p:nvPr/>
              </p:nvGrpSpPr>
              <p:grpSpPr>
                <a:xfrm rot="11700000">
                  <a:off x="5655344" y="4752535"/>
                  <a:ext cx="1212531" cy="1212531"/>
                  <a:chOff x="7123973" y="1204727"/>
                  <a:chExt cx="252497" cy="252497"/>
                </a:xfrm>
              </p:grpSpPr>
              <p:grpSp>
                <p:nvGrpSpPr>
                  <p:cNvPr id="29" name="Group 28">
                    <a:extLst>
                      <a:ext uri="{FF2B5EF4-FFF2-40B4-BE49-F238E27FC236}">
                        <a16:creationId xmlns:a16="http://schemas.microsoft.com/office/drawing/2014/main" xmlns="" id="{C190F81B-D06E-4DB3-BC5A-FD66CAF79971}"/>
                      </a:ext>
                    </a:extLst>
                  </p:cNvPr>
                  <p:cNvGrpSpPr/>
                  <p:nvPr/>
                </p:nvGrpSpPr>
                <p:grpSpPr>
                  <a:xfrm>
                    <a:off x="7123973" y="1204727"/>
                    <a:ext cx="252497" cy="252497"/>
                    <a:chOff x="4915373" y="1633391"/>
                    <a:chExt cx="342000" cy="342000"/>
                  </a:xfrm>
                </p:grpSpPr>
                <p:sp>
                  <p:nvSpPr>
                    <p:cNvPr id="32" name="Oval 31">
                      <a:extLst>
                        <a:ext uri="{FF2B5EF4-FFF2-40B4-BE49-F238E27FC236}">
                          <a16:creationId xmlns:a16="http://schemas.microsoft.com/office/drawing/2014/main" xmlns="" id="{FDD892A9-0B7A-42A5-A938-AA5BF8E59300}"/>
                        </a:ext>
                      </a:extLst>
                    </p:cNvPr>
                    <p:cNvSpPr/>
                    <p:nvPr/>
                  </p:nvSpPr>
                  <p:spPr>
                    <a:xfrm>
                      <a:off x="4915373" y="1633391"/>
                      <a:ext cx="342000" cy="342000"/>
                    </a:xfrm>
                    <a:prstGeom prst="ellipse">
                      <a:avLst/>
                    </a:pr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Oval 32">
                      <a:extLst>
                        <a:ext uri="{FF2B5EF4-FFF2-40B4-BE49-F238E27FC236}">
                          <a16:creationId xmlns:a16="http://schemas.microsoft.com/office/drawing/2014/main" xmlns="" id="{0E571609-FE66-413F-95BA-5DBFF8F7E19E}"/>
                        </a:ext>
                      </a:extLst>
                    </p:cNvPr>
                    <p:cNvSpPr/>
                    <p:nvPr/>
                  </p:nvSpPr>
                  <p:spPr>
                    <a:xfrm>
                      <a:off x="4932040" y="1666488"/>
                      <a:ext cx="295795" cy="295795"/>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Oval 33">
                      <a:extLst>
                        <a:ext uri="{FF2B5EF4-FFF2-40B4-BE49-F238E27FC236}">
                          <a16:creationId xmlns:a16="http://schemas.microsoft.com/office/drawing/2014/main" xmlns="" id="{C01069D1-C28B-4767-9084-945E1276F6EE}"/>
                        </a:ext>
                      </a:extLst>
                    </p:cNvPr>
                    <p:cNvSpPr/>
                    <p:nvPr/>
                  </p:nvSpPr>
                  <p:spPr>
                    <a:xfrm>
                      <a:off x="4970613" y="1724593"/>
                      <a:ext cx="207640" cy="207640"/>
                    </a:xfrm>
                    <a:prstGeom prst="ellipse">
                      <a:avLst/>
                    </a:prstGeom>
                    <a:solidFill>
                      <a:schemeClr val="bg1">
                        <a:lumMod val="85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30" name="Chord 29">
                    <a:extLst>
                      <a:ext uri="{FF2B5EF4-FFF2-40B4-BE49-F238E27FC236}">
                        <a16:creationId xmlns:a16="http://schemas.microsoft.com/office/drawing/2014/main" xmlns="" id="{4ABD7AC9-0BD5-4390-BD1A-CFFF0A568E12}"/>
                      </a:ext>
                    </a:extLst>
                  </p:cNvPr>
                  <p:cNvSpPr/>
                  <p:nvPr/>
                </p:nvSpPr>
                <p:spPr>
                  <a:xfrm rot="20881907">
                    <a:off x="7167196" y="1276843"/>
                    <a:ext cx="152933" cy="152933"/>
                  </a:xfrm>
                  <a:prstGeom prst="chord">
                    <a:avLst>
                      <a:gd name="adj1" fmla="val 507074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1" name="Chord 30">
                    <a:extLst>
                      <a:ext uri="{FF2B5EF4-FFF2-40B4-BE49-F238E27FC236}">
                        <a16:creationId xmlns:a16="http://schemas.microsoft.com/office/drawing/2014/main" xmlns="" id="{920D16A8-CF25-4270-8C49-B0C510EA9E7F}"/>
                      </a:ext>
                    </a:extLst>
                  </p:cNvPr>
                  <p:cNvSpPr/>
                  <p:nvPr/>
                </p:nvSpPr>
                <p:spPr>
                  <a:xfrm rot="20881907">
                    <a:off x="7167196" y="1276843"/>
                    <a:ext cx="152933" cy="152933"/>
                  </a:xfrm>
                  <a:prstGeom prst="chord">
                    <a:avLst>
                      <a:gd name="adj1" fmla="val 16204063"/>
                      <a:gd name="adj2" fmla="val 539167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sp>
            <p:nvSpPr>
              <p:cNvPr id="26" name="Freeform: Shape 25">
                <a:extLst>
                  <a:ext uri="{FF2B5EF4-FFF2-40B4-BE49-F238E27FC236}">
                    <a16:creationId xmlns:a16="http://schemas.microsoft.com/office/drawing/2014/main" xmlns="" id="{A301DA13-40BD-4970-82F2-1652CAAF5E99}"/>
                  </a:ext>
                </a:extLst>
              </p:cNvPr>
              <p:cNvSpPr/>
              <p:nvPr/>
            </p:nvSpPr>
            <p:spPr>
              <a:xfrm rot="10800000">
                <a:off x="6332106" y="0"/>
                <a:ext cx="648795" cy="4657780"/>
              </a:xfrm>
              <a:custGeom>
                <a:avLst/>
                <a:gdLst>
                  <a:gd name="connsiteX0" fmla="*/ 216501 w 643214"/>
                  <a:gd name="connsiteY0" fmla="*/ 2504922 h 2504922"/>
                  <a:gd name="connsiteX1" fmla="*/ 0 w 643214"/>
                  <a:gd name="connsiteY1" fmla="*/ 2504922 h 2504922"/>
                  <a:gd name="connsiteX2" fmla="*/ 161536 w 643214"/>
                  <a:gd name="connsiteY2" fmla="*/ 2023432 h 2504922"/>
                  <a:gd name="connsiteX3" fmla="*/ 441068 w 643214"/>
                  <a:gd name="connsiteY3" fmla="*/ 787787 h 2504922"/>
                  <a:gd name="connsiteX4" fmla="*/ 448805 w 643214"/>
                  <a:gd name="connsiteY4" fmla="*/ 34502 h 2504922"/>
                  <a:gd name="connsiteX5" fmla="*/ 448786 w 643214"/>
                  <a:gd name="connsiteY5" fmla="*/ 34443 h 2504922"/>
                  <a:gd name="connsiteX6" fmla="*/ 641908 w 643214"/>
                  <a:gd name="connsiteY6" fmla="*/ 0 h 2504922"/>
                  <a:gd name="connsiteX7" fmla="*/ 642457 w 643214"/>
                  <a:gd name="connsiteY7" fmla="*/ 28564 h 2504922"/>
                  <a:gd name="connsiteX8" fmla="*/ 555351 w 643214"/>
                  <a:gd name="connsiteY8" fmla="*/ 1233242 h 2504922"/>
                  <a:gd name="connsiteX9" fmla="*/ 315478 w 643214"/>
                  <a:gd name="connsiteY9" fmla="*/ 2204996 h 2504922"/>
                  <a:gd name="connsiteX0" fmla="*/ 407001 w 643214"/>
                  <a:gd name="connsiteY0" fmla="*/ 4314672 h 4314672"/>
                  <a:gd name="connsiteX1" fmla="*/ 0 w 643214"/>
                  <a:gd name="connsiteY1" fmla="*/ 2504922 h 4314672"/>
                  <a:gd name="connsiteX2" fmla="*/ 161536 w 643214"/>
                  <a:gd name="connsiteY2" fmla="*/ 2023432 h 4314672"/>
                  <a:gd name="connsiteX3" fmla="*/ 441068 w 643214"/>
                  <a:gd name="connsiteY3" fmla="*/ 787787 h 4314672"/>
                  <a:gd name="connsiteX4" fmla="*/ 448805 w 643214"/>
                  <a:gd name="connsiteY4" fmla="*/ 34502 h 4314672"/>
                  <a:gd name="connsiteX5" fmla="*/ 448786 w 643214"/>
                  <a:gd name="connsiteY5" fmla="*/ 34443 h 4314672"/>
                  <a:gd name="connsiteX6" fmla="*/ 641908 w 643214"/>
                  <a:gd name="connsiteY6" fmla="*/ 0 h 4314672"/>
                  <a:gd name="connsiteX7" fmla="*/ 642457 w 643214"/>
                  <a:gd name="connsiteY7" fmla="*/ 28564 h 4314672"/>
                  <a:gd name="connsiteX8" fmla="*/ 555351 w 643214"/>
                  <a:gd name="connsiteY8" fmla="*/ 1233242 h 4314672"/>
                  <a:gd name="connsiteX9" fmla="*/ 315478 w 643214"/>
                  <a:gd name="connsiteY9" fmla="*/ 2204996 h 4314672"/>
                  <a:gd name="connsiteX10" fmla="*/ 407001 w 643214"/>
                  <a:gd name="connsiteY10" fmla="*/ 4314672 h 4314672"/>
                  <a:gd name="connsiteX0" fmla="*/ 245465 w 481678"/>
                  <a:gd name="connsiteY0" fmla="*/ 4314672 h 4409922"/>
                  <a:gd name="connsiteX1" fmla="*/ 28964 w 481678"/>
                  <a:gd name="connsiteY1" fmla="*/ 4409922 h 4409922"/>
                  <a:gd name="connsiteX2" fmla="*/ 0 w 481678"/>
                  <a:gd name="connsiteY2" fmla="*/ 2023432 h 4409922"/>
                  <a:gd name="connsiteX3" fmla="*/ 279532 w 481678"/>
                  <a:gd name="connsiteY3" fmla="*/ 787787 h 4409922"/>
                  <a:gd name="connsiteX4" fmla="*/ 287269 w 481678"/>
                  <a:gd name="connsiteY4" fmla="*/ 34502 h 4409922"/>
                  <a:gd name="connsiteX5" fmla="*/ 287250 w 481678"/>
                  <a:gd name="connsiteY5" fmla="*/ 34443 h 4409922"/>
                  <a:gd name="connsiteX6" fmla="*/ 480372 w 481678"/>
                  <a:gd name="connsiteY6" fmla="*/ 0 h 4409922"/>
                  <a:gd name="connsiteX7" fmla="*/ 480921 w 481678"/>
                  <a:gd name="connsiteY7" fmla="*/ 28564 h 4409922"/>
                  <a:gd name="connsiteX8" fmla="*/ 393815 w 481678"/>
                  <a:gd name="connsiteY8" fmla="*/ 1233242 h 4409922"/>
                  <a:gd name="connsiteX9" fmla="*/ 153942 w 481678"/>
                  <a:gd name="connsiteY9" fmla="*/ 2204996 h 4409922"/>
                  <a:gd name="connsiteX10" fmla="*/ 245465 w 481678"/>
                  <a:gd name="connsiteY10" fmla="*/ 4314672 h 4409922"/>
                  <a:gd name="connsiteX0" fmla="*/ 245465 w 481678"/>
                  <a:gd name="connsiteY0" fmla="*/ 4314672 h 4314672"/>
                  <a:gd name="connsiteX1" fmla="*/ 48014 w 481678"/>
                  <a:gd name="connsiteY1" fmla="*/ 4314672 h 4314672"/>
                  <a:gd name="connsiteX2" fmla="*/ 0 w 481678"/>
                  <a:gd name="connsiteY2" fmla="*/ 2023432 h 4314672"/>
                  <a:gd name="connsiteX3" fmla="*/ 279532 w 481678"/>
                  <a:gd name="connsiteY3" fmla="*/ 787787 h 4314672"/>
                  <a:gd name="connsiteX4" fmla="*/ 287269 w 481678"/>
                  <a:gd name="connsiteY4" fmla="*/ 34502 h 4314672"/>
                  <a:gd name="connsiteX5" fmla="*/ 287250 w 481678"/>
                  <a:gd name="connsiteY5" fmla="*/ 34443 h 4314672"/>
                  <a:gd name="connsiteX6" fmla="*/ 480372 w 481678"/>
                  <a:gd name="connsiteY6" fmla="*/ 0 h 4314672"/>
                  <a:gd name="connsiteX7" fmla="*/ 480921 w 481678"/>
                  <a:gd name="connsiteY7" fmla="*/ 28564 h 4314672"/>
                  <a:gd name="connsiteX8" fmla="*/ 393815 w 481678"/>
                  <a:gd name="connsiteY8" fmla="*/ 1233242 h 4314672"/>
                  <a:gd name="connsiteX9" fmla="*/ 153942 w 481678"/>
                  <a:gd name="connsiteY9" fmla="*/ 2204996 h 4314672"/>
                  <a:gd name="connsiteX10" fmla="*/ 245465 w 481678"/>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414347 w 650560"/>
                  <a:gd name="connsiteY0" fmla="*/ 4314672 h 4314672"/>
                  <a:gd name="connsiteX1" fmla="*/ 216896 w 650560"/>
                  <a:gd name="connsiteY1" fmla="*/ 4314672 h 4314672"/>
                  <a:gd name="connsiteX2" fmla="*/ 168882 w 650560"/>
                  <a:gd name="connsiteY2" fmla="*/ 2023432 h 4314672"/>
                  <a:gd name="connsiteX3" fmla="*/ 448414 w 650560"/>
                  <a:gd name="connsiteY3" fmla="*/ 787787 h 4314672"/>
                  <a:gd name="connsiteX4" fmla="*/ 456151 w 650560"/>
                  <a:gd name="connsiteY4" fmla="*/ 34502 h 4314672"/>
                  <a:gd name="connsiteX5" fmla="*/ 456132 w 650560"/>
                  <a:gd name="connsiteY5" fmla="*/ 34443 h 4314672"/>
                  <a:gd name="connsiteX6" fmla="*/ 649254 w 650560"/>
                  <a:gd name="connsiteY6" fmla="*/ 0 h 4314672"/>
                  <a:gd name="connsiteX7" fmla="*/ 649803 w 650560"/>
                  <a:gd name="connsiteY7" fmla="*/ 28564 h 4314672"/>
                  <a:gd name="connsiteX8" fmla="*/ 562697 w 650560"/>
                  <a:gd name="connsiteY8" fmla="*/ 1233242 h 4314672"/>
                  <a:gd name="connsiteX9" fmla="*/ 322824 w 650560"/>
                  <a:gd name="connsiteY9" fmla="*/ 2204996 h 4314672"/>
                  <a:gd name="connsiteX10" fmla="*/ 414347 w 650560"/>
                  <a:gd name="connsiteY10" fmla="*/ 4314672 h 4314672"/>
                  <a:gd name="connsiteX0" fmla="*/ 414347 w 650560"/>
                  <a:gd name="connsiteY0" fmla="*/ 4314672 h 4314672"/>
                  <a:gd name="connsiteX1" fmla="*/ 216896 w 650560"/>
                  <a:gd name="connsiteY1" fmla="*/ 4314672 h 4314672"/>
                  <a:gd name="connsiteX2" fmla="*/ 168882 w 650560"/>
                  <a:gd name="connsiteY2" fmla="*/ 2023432 h 4314672"/>
                  <a:gd name="connsiteX3" fmla="*/ 448414 w 650560"/>
                  <a:gd name="connsiteY3" fmla="*/ 787787 h 4314672"/>
                  <a:gd name="connsiteX4" fmla="*/ 456151 w 650560"/>
                  <a:gd name="connsiteY4" fmla="*/ 34502 h 4314672"/>
                  <a:gd name="connsiteX5" fmla="*/ 456132 w 650560"/>
                  <a:gd name="connsiteY5" fmla="*/ 34443 h 4314672"/>
                  <a:gd name="connsiteX6" fmla="*/ 649254 w 650560"/>
                  <a:gd name="connsiteY6" fmla="*/ 0 h 4314672"/>
                  <a:gd name="connsiteX7" fmla="*/ 649803 w 650560"/>
                  <a:gd name="connsiteY7" fmla="*/ 28564 h 4314672"/>
                  <a:gd name="connsiteX8" fmla="*/ 562697 w 650560"/>
                  <a:gd name="connsiteY8" fmla="*/ 1233242 h 4314672"/>
                  <a:gd name="connsiteX9" fmla="*/ 322824 w 650560"/>
                  <a:gd name="connsiteY9" fmla="*/ 2204996 h 4314672"/>
                  <a:gd name="connsiteX10" fmla="*/ 414347 w 650560"/>
                  <a:gd name="connsiteY10" fmla="*/ 4314672 h 4314672"/>
                  <a:gd name="connsiteX0" fmla="*/ 434653 w 670866"/>
                  <a:gd name="connsiteY0" fmla="*/ 4314672 h 4314672"/>
                  <a:gd name="connsiteX1" fmla="*/ 237202 w 670866"/>
                  <a:gd name="connsiteY1" fmla="*/ 4314672 h 4314672"/>
                  <a:gd name="connsiteX2" fmla="*/ 151088 w 670866"/>
                  <a:gd name="connsiteY2" fmla="*/ 2080582 h 4314672"/>
                  <a:gd name="connsiteX3" fmla="*/ 468720 w 670866"/>
                  <a:gd name="connsiteY3" fmla="*/ 787787 h 4314672"/>
                  <a:gd name="connsiteX4" fmla="*/ 476457 w 670866"/>
                  <a:gd name="connsiteY4" fmla="*/ 34502 h 4314672"/>
                  <a:gd name="connsiteX5" fmla="*/ 476438 w 670866"/>
                  <a:gd name="connsiteY5" fmla="*/ 34443 h 4314672"/>
                  <a:gd name="connsiteX6" fmla="*/ 669560 w 670866"/>
                  <a:gd name="connsiteY6" fmla="*/ 0 h 4314672"/>
                  <a:gd name="connsiteX7" fmla="*/ 670109 w 670866"/>
                  <a:gd name="connsiteY7" fmla="*/ 28564 h 4314672"/>
                  <a:gd name="connsiteX8" fmla="*/ 583003 w 670866"/>
                  <a:gd name="connsiteY8" fmla="*/ 1233242 h 4314672"/>
                  <a:gd name="connsiteX9" fmla="*/ 343130 w 670866"/>
                  <a:gd name="connsiteY9" fmla="*/ 2204996 h 4314672"/>
                  <a:gd name="connsiteX10" fmla="*/ 434653 w 670866"/>
                  <a:gd name="connsiteY10" fmla="*/ 4314672 h 4314672"/>
                  <a:gd name="connsiteX0" fmla="*/ 404825 w 641038"/>
                  <a:gd name="connsiteY0" fmla="*/ 4314672 h 4314672"/>
                  <a:gd name="connsiteX1" fmla="*/ 207374 w 641038"/>
                  <a:gd name="connsiteY1" fmla="*/ 4314672 h 4314672"/>
                  <a:gd name="connsiteX2" fmla="*/ 121260 w 641038"/>
                  <a:gd name="connsiteY2" fmla="*/ 2080582 h 4314672"/>
                  <a:gd name="connsiteX3" fmla="*/ 438892 w 641038"/>
                  <a:gd name="connsiteY3" fmla="*/ 787787 h 4314672"/>
                  <a:gd name="connsiteX4" fmla="*/ 446629 w 641038"/>
                  <a:gd name="connsiteY4" fmla="*/ 34502 h 4314672"/>
                  <a:gd name="connsiteX5" fmla="*/ 446610 w 641038"/>
                  <a:gd name="connsiteY5" fmla="*/ 34443 h 4314672"/>
                  <a:gd name="connsiteX6" fmla="*/ 639732 w 641038"/>
                  <a:gd name="connsiteY6" fmla="*/ 0 h 4314672"/>
                  <a:gd name="connsiteX7" fmla="*/ 640281 w 641038"/>
                  <a:gd name="connsiteY7" fmla="*/ 28564 h 4314672"/>
                  <a:gd name="connsiteX8" fmla="*/ 553175 w 641038"/>
                  <a:gd name="connsiteY8" fmla="*/ 1233242 h 4314672"/>
                  <a:gd name="connsiteX9" fmla="*/ 313302 w 641038"/>
                  <a:gd name="connsiteY9" fmla="*/ 2204996 h 4314672"/>
                  <a:gd name="connsiteX10" fmla="*/ 404825 w 641038"/>
                  <a:gd name="connsiteY10" fmla="*/ 4314672 h 4314672"/>
                  <a:gd name="connsiteX0" fmla="*/ 397704 w 633917"/>
                  <a:gd name="connsiteY0" fmla="*/ 4314672 h 4314672"/>
                  <a:gd name="connsiteX1" fmla="*/ 200253 w 633917"/>
                  <a:gd name="connsiteY1" fmla="*/ 4314672 h 4314672"/>
                  <a:gd name="connsiteX2" fmla="*/ 114139 w 633917"/>
                  <a:gd name="connsiteY2" fmla="*/ 2080582 h 4314672"/>
                  <a:gd name="connsiteX3" fmla="*/ 431771 w 633917"/>
                  <a:gd name="connsiteY3" fmla="*/ 787787 h 4314672"/>
                  <a:gd name="connsiteX4" fmla="*/ 439508 w 633917"/>
                  <a:gd name="connsiteY4" fmla="*/ 34502 h 4314672"/>
                  <a:gd name="connsiteX5" fmla="*/ 439489 w 633917"/>
                  <a:gd name="connsiteY5" fmla="*/ 34443 h 4314672"/>
                  <a:gd name="connsiteX6" fmla="*/ 632611 w 633917"/>
                  <a:gd name="connsiteY6" fmla="*/ 0 h 4314672"/>
                  <a:gd name="connsiteX7" fmla="*/ 633160 w 633917"/>
                  <a:gd name="connsiteY7" fmla="*/ 28564 h 4314672"/>
                  <a:gd name="connsiteX8" fmla="*/ 546054 w 633917"/>
                  <a:gd name="connsiteY8" fmla="*/ 1233242 h 4314672"/>
                  <a:gd name="connsiteX9" fmla="*/ 306181 w 633917"/>
                  <a:gd name="connsiteY9" fmla="*/ 2204996 h 4314672"/>
                  <a:gd name="connsiteX10" fmla="*/ 397704 w 633917"/>
                  <a:gd name="connsiteY10" fmla="*/ 4314672 h 431467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39508 w 633917"/>
                  <a:gd name="connsiteY4" fmla="*/ 77732 h 4357902"/>
                  <a:gd name="connsiteX5" fmla="*/ 479949 w 633917"/>
                  <a:gd name="connsiteY5" fmla="*/ 0 h 4357902"/>
                  <a:gd name="connsiteX6" fmla="*/ 632611 w 633917"/>
                  <a:gd name="connsiteY6" fmla="*/ 43230 h 4357902"/>
                  <a:gd name="connsiteX7" fmla="*/ 633160 w 633917"/>
                  <a:gd name="connsiteY7" fmla="*/ 71794 h 4357902"/>
                  <a:gd name="connsiteX8" fmla="*/ 546054 w 633917"/>
                  <a:gd name="connsiteY8" fmla="*/ 1276472 h 4357902"/>
                  <a:gd name="connsiteX9" fmla="*/ 306181 w 633917"/>
                  <a:gd name="connsiteY9" fmla="*/ 2248226 h 4357902"/>
                  <a:gd name="connsiteX10" fmla="*/ 397704 w 633917"/>
                  <a:gd name="connsiteY10"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79949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79949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47581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47581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2611"/>
                  <a:gd name="connsiteY0" fmla="*/ 4357902 h 4357902"/>
                  <a:gd name="connsiteX1" fmla="*/ 200253 w 632611"/>
                  <a:gd name="connsiteY1" fmla="*/ 4357902 h 4357902"/>
                  <a:gd name="connsiteX2" fmla="*/ 114139 w 632611"/>
                  <a:gd name="connsiteY2" fmla="*/ 2123812 h 4357902"/>
                  <a:gd name="connsiteX3" fmla="*/ 431771 w 632611"/>
                  <a:gd name="connsiteY3" fmla="*/ 831017 h 4357902"/>
                  <a:gd name="connsiteX4" fmla="*/ 447581 w 632611"/>
                  <a:gd name="connsiteY4" fmla="*/ 0 h 4357902"/>
                  <a:gd name="connsiteX5" fmla="*/ 632611 w 632611"/>
                  <a:gd name="connsiteY5" fmla="*/ 43230 h 4357902"/>
                  <a:gd name="connsiteX6" fmla="*/ 546054 w 632611"/>
                  <a:gd name="connsiteY6" fmla="*/ 1276472 h 4357902"/>
                  <a:gd name="connsiteX7" fmla="*/ 306181 w 632611"/>
                  <a:gd name="connsiteY7" fmla="*/ 2248226 h 4357902"/>
                  <a:gd name="connsiteX8" fmla="*/ 397704 w 632611"/>
                  <a:gd name="connsiteY8" fmla="*/ 4357902 h 4357902"/>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5669 h 4365669"/>
                  <a:gd name="connsiteX1" fmla="*/ 200253 w 648795"/>
                  <a:gd name="connsiteY1" fmla="*/ 4365669 h 4365669"/>
                  <a:gd name="connsiteX2" fmla="*/ 114139 w 648795"/>
                  <a:gd name="connsiteY2" fmla="*/ 2131579 h 4365669"/>
                  <a:gd name="connsiteX3" fmla="*/ 431771 w 648795"/>
                  <a:gd name="connsiteY3" fmla="*/ 838784 h 4365669"/>
                  <a:gd name="connsiteX4" fmla="*/ 471857 w 648795"/>
                  <a:gd name="connsiteY4" fmla="*/ 0 h 4365669"/>
                  <a:gd name="connsiteX5" fmla="*/ 648795 w 648795"/>
                  <a:gd name="connsiteY5" fmla="*/ 4393 h 4365669"/>
                  <a:gd name="connsiteX6" fmla="*/ 546054 w 648795"/>
                  <a:gd name="connsiteY6" fmla="*/ 1284239 h 4365669"/>
                  <a:gd name="connsiteX7" fmla="*/ 306181 w 648795"/>
                  <a:gd name="connsiteY7" fmla="*/ 2255993 h 4365669"/>
                  <a:gd name="connsiteX8" fmla="*/ 397704 w 648795"/>
                  <a:gd name="connsiteY8" fmla="*/ 4365669 h 4365669"/>
                  <a:gd name="connsiteX0" fmla="*/ 397704 w 648795"/>
                  <a:gd name="connsiteY0" fmla="*/ 4365669 h 4365669"/>
                  <a:gd name="connsiteX1" fmla="*/ 200253 w 648795"/>
                  <a:gd name="connsiteY1" fmla="*/ 4365669 h 4365669"/>
                  <a:gd name="connsiteX2" fmla="*/ 114139 w 648795"/>
                  <a:gd name="connsiteY2" fmla="*/ 2131579 h 4365669"/>
                  <a:gd name="connsiteX3" fmla="*/ 431771 w 648795"/>
                  <a:gd name="connsiteY3" fmla="*/ 838784 h 4365669"/>
                  <a:gd name="connsiteX4" fmla="*/ 471857 w 648795"/>
                  <a:gd name="connsiteY4" fmla="*/ 0 h 4365669"/>
                  <a:gd name="connsiteX5" fmla="*/ 648795 w 648795"/>
                  <a:gd name="connsiteY5" fmla="*/ 4393 h 4365669"/>
                  <a:gd name="connsiteX6" fmla="*/ 546054 w 648795"/>
                  <a:gd name="connsiteY6" fmla="*/ 1284239 h 4365669"/>
                  <a:gd name="connsiteX7" fmla="*/ 306181 w 648795"/>
                  <a:gd name="connsiteY7" fmla="*/ 2255993 h 4365669"/>
                  <a:gd name="connsiteX8" fmla="*/ 397704 w 648795"/>
                  <a:gd name="connsiteY8" fmla="*/ 4365669 h 4365669"/>
                  <a:gd name="connsiteX0" fmla="*/ 397704 w 648795"/>
                  <a:gd name="connsiteY0" fmla="*/ 4411414 h 4411414"/>
                  <a:gd name="connsiteX1" fmla="*/ 200253 w 648795"/>
                  <a:gd name="connsiteY1" fmla="*/ 4411414 h 4411414"/>
                  <a:gd name="connsiteX2" fmla="*/ 114139 w 648795"/>
                  <a:gd name="connsiteY2" fmla="*/ 2177324 h 4411414"/>
                  <a:gd name="connsiteX3" fmla="*/ 431771 w 648795"/>
                  <a:gd name="connsiteY3" fmla="*/ 884529 h 4411414"/>
                  <a:gd name="connsiteX4" fmla="*/ 455672 w 648795"/>
                  <a:gd name="connsiteY4" fmla="*/ 0 h 4411414"/>
                  <a:gd name="connsiteX5" fmla="*/ 648795 w 648795"/>
                  <a:gd name="connsiteY5" fmla="*/ 50138 h 4411414"/>
                  <a:gd name="connsiteX6" fmla="*/ 546054 w 648795"/>
                  <a:gd name="connsiteY6" fmla="*/ 1329984 h 4411414"/>
                  <a:gd name="connsiteX7" fmla="*/ 306181 w 648795"/>
                  <a:gd name="connsiteY7" fmla="*/ 2301738 h 4411414"/>
                  <a:gd name="connsiteX8" fmla="*/ 397704 w 648795"/>
                  <a:gd name="connsiteY8" fmla="*/ 4411414 h 4411414"/>
                  <a:gd name="connsiteX0" fmla="*/ 397704 w 648795"/>
                  <a:gd name="connsiteY0" fmla="*/ 4388540 h 4388540"/>
                  <a:gd name="connsiteX1" fmla="*/ 200253 w 648795"/>
                  <a:gd name="connsiteY1" fmla="*/ 4388540 h 4388540"/>
                  <a:gd name="connsiteX2" fmla="*/ 114139 w 648795"/>
                  <a:gd name="connsiteY2" fmla="*/ 2154450 h 4388540"/>
                  <a:gd name="connsiteX3" fmla="*/ 431771 w 648795"/>
                  <a:gd name="connsiteY3" fmla="*/ 861655 h 4388540"/>
                  <a:gd name="connsiteX4" fmla="*/ 455672 w 648795"/>
                  <a:gd name="connsiteY4" fmla="*/ 0 h 4388540"/>
                  <a:gd name="connsiteX5" fmla="*/ 648795 w 648795"/>
                  <a:gd name="connsiteY5" fmla="*/ 27264 h 4388540"/>
                  <a:gd name="connsiteX6" fmla="*/ 546054 w 648795"/>
                  <a:gd name="connsiteY6" fmla="*/ 1307110 h 4388540"/>
                  <a:gd name="connsiteX7" fmla="*/ 306181 w 648795"/>
                  <a:gd name="connsiteY7" fmla="*/ 2278864 h 4388540"/>
                  <a:gd name="connsiteX8" fmla="*/ 397704 w 648795"/>
                  <a:gd name="connsiteY8" fmla="*/ 4388540 h 4388540"/>
                  <a:gd name="connsiteX0" fmla="*/ 397704 w 648795"/>
                  <a:gd name="connsiteY0" fmla="*/ 4388540 h 4388540"/>
                  <a:gd name="connsiteX1" fmla="*/ 200253 w 648795"/>
                  <a:gd name="connsiteY1" fmla="*/ 4388540 h 4388540"/>
                  <a:gd name="connsiteX2" fmla="*/ 114139 w 648795"/>
                  <a:gd name="connsiteY2" fmla="*/ 2154450 h 4388540"/>
                  <a:gd name="connsiteX3" fmla="*/ 431771 w 648795"/>
                  <a:gd name="connsiteY3" fmla="*/ 861655 h 4388540"/>
                  <a:gd name="connsiteX4" fmla="*/ 455672 w 648795"/>
                  <a:gd name="connsiteY4" fmla="*/ 0 h 4388540"/>
                  <a:gd name="connsiteX5" fmla="*/ 648795 w 648795"/>
                  <a:gd name="connsiteY5" fmla="*/ 27264 h 4388540"/>
                  <a:gd name="connsiteX6" fmla="*/ 546054 w 648795"/>
                  <a:gd name="connsiteY6" fmla="*/ 1307110 h 4388540"/>
                  <a:gd name="connsiteX7" fmla="*/ 306181 w 648795"/>
                  <a:gd name="connsiteY7" fmla="*/ 2278864 h 4388540"/>
                  <a:gd name="connsiteX8" fmla="*/ 397704 w 648795"/>
                  <a:gd name="connsiteY8" fmla="*/ 4388540 h 4388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8795" h="4388540">
                    <a:moveTo>
                      <a:pt x="397704" y="4388540"/>
                    </a:moveTo>
                    <a:lnTo>
                      <a:pt x="200253" y="4388540"/>
                    </a:lnTo>
                    <a:cubicBezTo>
                      <a:pt x="-101502" y="3034243"/>
                      <a:pt x="-3206" y="2784847"/>
                      <a:pt x="114139" y="2154450"/>
                    </a:cubicBezTo>
                    <a:cubicBezTo>
                      <a:pt x="236144" y="1764320"/>
                      <a:pt x="374849" y="1220730"/>
                      <a:pt x="431771" y="861655"/>
                    </a:cubicBezTo>
                    <a:cubicBezTo>
                      <a:pt x="488693" y="502580"/>
                      <a:pt x="438383" y="286360"/>
                      <a:pt x="455672" y="0"/>
                    </a:cubicBezTo>
                    <a:lnTo>
                      <a:pt x="648795" y="27264"/>
                    </a:lnTo>
                    <a:cubicBezTo>
                      <a:pt x="646916" y="477181"/>
                      <a:pt x="645037" y="833890"/>
                      <a:pt x="546054" y="1307110"/>
                    </a:cubicBezTo>
                    <a:cubicBezTo>
                      <a:pt x="484664" y="1647587"/>
                      <a:pt x="402426" y="1969709"/>
                      <a:pt x="306181" y="2278864"/>
                    </a:cubicBezTo>
                    <a:cubicBezTo>
                      <a:pt x="196989" y="2664589"/>
                      <a:pt x="144946" y="3317015"/>
                      <a:pt x="397704" y="4388540"/>
                    </a:cubicBezTo>
                    <a:close/>
                  </a:path>
                </a:pathLst>
              </a:custGeom>
              <a:solidFill>
                <a:schemeClr val="tx1">
                  <a:lumMod val="75000"/>
                  <a:lumOff val="25000"/>
                </a:schemeClr>
              </a:solidFill>
              <a:ln w="4780" cap="flat">
                <a:noFill/>
                <a:prstDash val="solid"/>
                <a:miter/>
              </a:ln>
            </p:spPr>
            <p:txBody>
              <a:bodyPr wrap="square" rtlCol="0" anchor="ctr">
                <a:noAutofit/>
              </a:bodyPr>
              <a:lstStyle/>
              <a:p>
                <a:endParaRPr lang="en-US" dirty="0"/>
              </a:p>
            </p:txBody>
          </p:sp>
        </p:grpSp>
      </p:grpSp>
    </p:spTree>
    <p:extLst>
      <p:ext uri="{BB962C8B-B14F-4D97-AF65-F5344CB8AC3E}">
        <p14:creationId xmlns:p14="http://schemas.microsoft.com/office/powerpoint/2010/main" val="1241158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bs-Latn-BA" dirty="0" smtClean="0"/>
              <a:t>Evidencija lijekova</a:t>
            </a:r>
            <a:endParaRPr lang="en-US" dirty="0"/>
          </a:p>
        </p:txBody>
      </p:sp>
      <p:grpSp>
        <p:nvGrpSpPr>
          <p:cNvPr id="5" name="Group 4">
            <a:extLst>
              <a:ext uri="{FF2B5EF4-FFF2-40B4-BE49-F238E27FC236}">
                <a16:creationId xmlns:a16="http://schemas.microsoft.com/office/drawing/2014/main" xmlns="" id="{2A43ACAA-0CA5-44F1-8B07-5B73E95009B7}"/>
              </a:ext>
            </a:extLst>
          </p:cNvPr>
          <p:cNvGrpSpPr/>
          <p:nvPr/>
        </p:nvGrpSpPr>
        <p:grpSpPr>
          <a:xfrm>
            <a:off x="441106" y="612758"/>
            <a:ext cx="3353303" cy="2071611"/>
            <a:chOff x="5814569" y="2460779"/>
            <a:chExt cx="5833992" cy="3604135"/>
          </a:xfrm>
        </p:grpSpPr>
        <p:sp>
          <p:nvSpPr>
            <p:cNvPr id="6" name="Freeform: Shape 407">
              <a:extLst>
                <a:ext uri="{FF2B5EF4-FFF2-40B4-BE49-F238E27FC236}">
                  <a16:creationId xmlns:a16="http://schemas.microsoft.com/office/drawing/2014/main" xmlns="" id="{7FADC101-2547-4F22-9FBA-877FE24D43A3}"/>
                </a:ext>
              </a:extLst>
            </p:cNvPr>
            <p:cNvSpPr/>
            <p:nvPr/>
          </p:nvSpPr>
          <p:spPr>
            <a:xfrm>
              <a:off x="5814569" y="2460779"/>
              <a:ext cx="5833992" cy="3604135"/>
            </a:xfrm>
            <a:custGeom>
              <a:avLst/>
              <a:gdLst>
                <a:gd name="connsiteX0" fmla="*/ 10401086 w 10391775"/>
                <a:gd name="connsiteY0" fmla="*/ 5277803 h 6419850"/>
                <a:gd name="connsiteX1" fmla="*/ 10346794 w 10391775"/>
                <a:gd name="connsiteY1" fmla="*/ 5213985 h 6419850"/>
                <a:gd name="connsiteX2" fmla="*/ 10257258 w 10391775"/>
                <a:gd name="connsiteY2" fmla="*/ 5204460 h 6419850"/>
                <a:gd name="connsiteX3" fmla="*/ 10055329 w 10391775"/>
                <a:gd name="connsiteY3" fmla="*/ 5180648 h 6419850"/>
                <a:gd name="connsiteX4" fmla="*/ 9990558 w 10391775"/>
                <a:gd name="connsiteY4" fmla="*/ 5137785 h 6419850"/>
                <a:gd name="connsiteX5" fmla="*/ 9946744 w 10391775"/>
                <a:gd name="connsiteY5" fmla="*/ 5097780 h 6419850"/>
                <a:gd name="connsiteX6" fmla="*/ 8430363 w 10391775"/>
                <a:gd name="connsiteY6" fmla="*/ 3751898 h 6419850"/>
                <a:gd name="connsiteX7" fmla="*/ 8434173 w 10391775"/>
                <a:gd name="connsiteY7" fmla="*/ 3711893 h 6419850"/>
                <a:gd name="connsiteX8" fmla="*/ 8403694 w 10391775"/>
                <a:gd name="connsiteY8" fmla="*/ 3470910 h 6419850"/>
                <a:gd name="connsiteX9" fmla="*/ 8289394 w 10391775"/>
                <a:gd name="connsiteY9" fmla="*/ 3220403 h 6419850"/>
                <a:gd name="connsiteX10" fmla="*/ 8270344 w 10391775"/>
                <a:gd name="connsiteY10" fmla="*/ 3156585 h 6419850"/>
                <a:gd name="connsiteX11" fmla="*/ 8249389 w 10391775"/>
                <a:gd name="connsiteY11" fmla="*/ 2998470 h 6419850"/>
                <a:gd name="connsiteX12" fmla="*/ 8235101 w 10391775"/>
                <a:gd name="connsiteY12" fmla="*/ 2959418 h 6419850"/>
                <a:gd name="connsiteX13" fmla="*/ 8251294 w 10391775"/>
                <a:gd name="connsiteY13" fmla="*/ 2849880 h 6419850"/>
                <a:gd name="connsiteX14" fmla="*/ 8243673 w 10391775"/>
                <a:gd name="connsiteY14" fmla="*/ 2742248 h 6419850"/>
                <a:gd name="connsiteX15" fmla="*/ 8164616 w 10391775"/>
                <a:gd name="connsiteY15" fmla="*/ 2652713 h 6419850"/>
                <a:gd name="connsiteX16" fmla="*/ 7905536 w 10391775"/>
                <a:gd name="connsiteY16" fmla="*/ 2518410 h 6419850"/>
                <a:gd name="connsiteX17" fmla="*/ 7904584 w 10391775"/>
                <a:gd name="connsiteY17" fmla="*/ 2516505 h 6419850"/>
                <a:gd name="connsiteX18" fmla="*/ 7896964 w 10391775"/>
                <a:gd name="connsiteY18" fmla="*/ 2493645 h 6419850"/>
                <a:gd name="connsiteX19" fmla="*/ 7984594 w 10391775"/>
                <a:gd name="connsiteY19" fmla="*/ 2342198 h 6419850"/>
                <a:gd name="connsiteX20" fmla="*/ 7993166 w 10391775"/>
                <a:gd name="connsiteY20" fmla="*/ 2317433 h 6419850"/>
                <a:gd name="connsiteX21" fmla="*/ 8005548 w 10391775"/>
                <a:gd name="connsiteY21" fmla="*/ 2270760 h 6419850"/>
                <a:gd name="connsiteX22" fmla="*/ 7965544 w 10391775"/>
                <a:gd name="connsiteY22" fmla="*/ 2142173 h 6419850"/>
                <a:gd name="connsiteX23" fmla="*/ 7956971 w 10391775"/>
                <a:gd name="connsiteY23" fmla="*/ 2039303 h 6419850"/>
                <a:gd name="connsiteX24" fmla="*/ 7962686 w 10391775"/>
                <a:gd name="connsiteY24" fmla="*/ 2036445 h 6419850"/>
                <a:gd name="connsiteX25" fmla="*/ 7979831 w 10391775"/>
                <a:gd name="connsiteY25" fmla="*/ 1876425 h 6419850"/>
                <a:gd name="connsiteX26" fmla="*/ 7975069 w 10391775"/>
                <a:gd name="connsiteY26" fmla="*/ 1875473 h 6419850"/>
                <a:gd name="connsiteX27" fmla="*/ 7950303 w 10391775"/>
                <a:gd name="connsiteY27" fmla="*/ 1832610 h 6419850"/>
                <a:gd name="connsiteX28" fmla="*/ 7813144 w 10391775"/>
                <a:gd name="connsiteY28" fmla="*/ 1753553 h 6419850"/>
                <a:gd name="connsiteX29" fmla="*/ 7776948 w 10391775"/>
                <a:gd name="connsiteY29" fmla="*/ 1728788 h 6419850"/>
                <a:gd name="connsiteX30" fmla="*/ 7735039 w 10391775"/>
                <a:gd name="connsiteY30" fmla="*/ 1305878 h 6419850"/>
                <a:gd name="connsiteX31" fmla="*/ 7711226 w 10391775"/>
                <a:gd name="connsiteY31" fmla="*/ 1237298 h 6419850"/>
                <a:gd name="connsiteX32" fmla="*/ 7568351 w 10391775"/>
                <a:gd name="connsiteY32" fmla="*/ 1065848 h 6419850"/>
                <a:gd name="connsiteX33" fmla="*/ 7569303 w 10391775"/>
                <a:gd name="connsiteY33" fmla="*/ 963930 h 6419850"/>
                <a:gd name="connsiteX34" fmla="*/ 7568351 w 10391775"/>
                <a:gd name="connsiteY34" fmla="*/ 962025 h 6419850"/>
                <a:gd name="connsiteX35" fmla="*/ 7596926 w 10391775"/>
                <a:gd name="connsiteY35" fmla="*/ 897255 h 6419850"/>
                <a:gd name="connsiteX36" fmla="*/ 7595021 w 10391775"/>
                <a:gd name="connsiteY36" fmla="*/ 866775 h 6419850"/>
                <a:gd name="connsiteX37" fmla="*/ 7602641 w 10391775"/>
                <a:gd name="connsiteY37" fmla="*/ 864870 h 6419850"/>
                <a:gd name="connsiteX38" fmla="*/ 7610261 w 10391775"/>
                <a:gd name="connsiteY38" fmla="*/ 785813 h 6419850"/>
                <a:gd name="connsiteX39" fmla="*/ 7603594 w 10391775"/>
                <a:gd name="connsiteY39" fmla="*/ 657225 h 6419850"/>
                <a:gd name="connsiteX40" fmla="*/ 7553111 w 10391775"/>
                <a:gd name="connsiteY40" fmla="*/ 541020 h 6419850"/>
                <a:gd name="connsiteX41" fmla="*/ 7226403 w 10391775"/>
                <a:gd name="connsiteY41" fmla="*/ 168593 h 6419850"/>
                <a:gd name="connsiteX42" fmla="*/ 7071146 w 10391775"/>
                <a:gd name="connsiteY42" fmla="*/ 69533 h 6419850"/>
                <a:gd name="connsiteX43" fmla="*/ 6949226 w 10391775"/>
                <a:gd name="connsiteY43" fmla="*/ 19050 h 6419850"/>
                <a:gd name="connsiteX44" fmla="*/ 6880646 w 10391775"/>
                <a:gd name="connsiteY44" fmla="*/ 0 h 6419850"/>
                <a:gd name="connsiteX45" fmla="*/ 6833021 w 10391775"/>
                <a:gd name="connsiteY45" fmla="*/ 0 h 6419850"/>
                <a:gd name="connsiteX46" fmla="*/ 6680621 w 10391775"/>
                <a:gd name="connsiteY46" fmla="*/ 0 h 6419850"/>
                <a:gd name="connsiteX47" fmla="*/ 6671096 w 10391775"/>
                <a:gd name="connsiteY47" fmla="*/ 0 h 6419850"/>
                <a:gd name="connsiteX48" fmla="*/ 6641569 w 10391775"/>
                <a:gd name="connsiteY48" fmla="*/ 18098 h 6419850"/>
                <a:gd name="connsiteX49" fmla="*/ 6529173 w 10391775"/>
                <a:gd name="connsiteY49" fmla="*/ 48578 h 6419850"/>
                <a:gd name="connsiteX50" fmla="*/ 6318671 w 10391775"/>
                <a:gd name="connsiteY50" fmla="*/ 153353 h 6419850"/>
                <a:gd name="connsiteX51" fmla="*/ 6091976 w 10391775"/>
                <a:gd name="connsiteY51" fmla="*/ 457200 h 6419850"/>
                <a:gd name="connsiteX52" fmla="*/ 6071973 w 10391775"/>
                <a:gd name="connsiteY52" fmla="*/ 533400 h 6419850"/>
                <a:gd name="connsiteX53" fmla="*/ 6060544 w 10391775"/>
                <a:gd name="connsiteY53" fmla="*/ 606743 h 6419850"/>
                <a:gd name="connsiteX54" fmla="*/ 6052923 w 10391775"/>
                <a:gd name="connsiteY54" fmla="*/ 676275 h 6419850"/>
                <a:gd name="connsiteX55" fmla="*/ 6044351 w 10391775"/>
                <a:gd name="connsiteY55" fmla="*/ 802958 h 6419850"/>
                <a:gd name="connsiteX56" fmla="*/ 6013871 w 10391775"/>
                <a:gd name="connsiteY56" fmla="*/ 847725 h 6419850"/>
                <a:gd name="connsiteX57" fmla="*/ 5919573 w 10391775"/>
                <a:gd name="connsiteY57" fmla="*/ 1057275 h 6419850"/>
                <a:gd name="connsiteX58" fmla="*/ 6011014 w 10391775"/>
                <a:gd name="connsiteY58" fmla="*/ 1267778 h 6419850"/>
                <a:gd name="connsiteX59" fmla="*/ 6011966 w 10391775"/>
                <a:gd name="connsiteY59" fmla="*/ 1276350 h 6419850"/>
                <a:gd name="connsiteX60" fmla="*/ 5880521 w 10391775"/>
                <a:gd name="connsiteY60" fmla="*/ 1524953 h 6419850"/>
                <a:gd name="connsiteX61" fmla="*/ 5801464 w 10391775"/>
                <a:gd name="connsiteY61" fmla="*/ 1797368 h 6419850"/>
                <a:gd name="connsiteX62" fmla="*/ 5794796 w 10391775"/>
                <a:gd name="connsiteY62" fmla="*/ 1829753 h 6419850"/>
                <a:gd name="connsiteX63" fmla="*/ 5792891 w 10391775"/>
                <a:gd name="connsiteY63" fmla="*/ 1846898 h 6419850"/>
                <a:gd name="connsiteX64" fmla="*/ 5792891 w 10391775"/>
                <a:gd name="connsiteY64" fmla="*/ 1846898 h 6419850"/>
                <a:gd name="connsiteX65" fmla="*/ 5785271 w 10391775"/>
                <a:gd name="connsiteY65" fmla="*/ 1896428 h 6419850"/>
                <a:gd name="connsiteX66" fmla="*/ 5772889 w 10391775"/>
                <a:gd name="connsiteY66" fmla="*/ 2006918 h 6419850"/>
                <a:gd name="connsiteX67" fmla="*/ 5766221 w 10391775"/>
                <a:gd name="connsiteY67" fmla="*/ 2067878 h 6419850"/>
                <a:gd name="connsiteX68" fmla="*/ 5754791 w 10391775"/>
                <a:gd name="connsiteY68" fmla="*/ 2143125 h 6419850"/>
                <a:gd name="connsiteX69" fmla="*/ 5722406 w 10391775"/>
                <a:gd name="connsiteY69" fmla="*/ 2151698 h 6419850"/>
                <a:gd name="connsiteX70" fmla="*/ 5722406 w 10391775"/>
                <a:gd name="connsiteY70" fmla="*/ 2151698 h 6419850"/>
                <a:gd name="connsiteX71" fmla="*/ 5310926 w 10391775"/>
                <a:gd name="connsiteY71" fmla="*/ 2225993 h 6419850"/>
                <a:gd name="connsiteX72" fmla="*/ 5306164 w 10391775"/>
                <a:gd name="connsiteY72" fmla="*/ 2228850 h 6419850"/>
                <a:gd name="connsiteX73" fmla="*/ 5209009 w 10391775"/>
                <a:gd name="connsiteY73" fmla="*/ 2246948 h 6419850"/>
                <a:gd name="connsiteX74" fmla="*/ 5209009 w 10391775"/>
                <a:gd name="connsiteY74" fmla="*/ 2246948 h 6419850"/>
                <a:gd name="connsiteX75" fmla="*/ 5085184 w 10391775"/>
                <a:gd name="connsiteY75" fmla="*/ 2249805 h 6419850"/>
                <a:gd name="connsiteX76" fmla="*/ 5001364 w 10391775"/>
                <a:gd name="connsiteY76" fmla="*/ 2286000 h 6419850"/>
                <a:gd name="connsiteX77" fmla="*/ 4965169 w 10391775"/>
                <a:gd name="connsiteY77" fmla="*/ 2363153 h 6419850"/>
                <a:gd name="connsiteX78" fmla="*/ 4912781 w 10391775"/>
                <a:gd name="connsiteY78" fmla="*/ 2507933 h 6419850"/>
                <a:gd name="connsiteX79" fmla="*/ 4687039 w 10391775"/>
                <a:gd name="connsiteY79" fmla="*/ 2970848 h 6419850"/>
                <a:gd name="connsiteX80" fmla="*/ 4620364 w 10391775"/>
                <a:gd name="connsiteY80" fmla="*/ 3170873 h 6419850"/>
                <a:gd name="connsiteX81" fmla="*/ 4391764 w 10391775"/>
                <a:gd name="connsiteY81" fmla="*/ 3722370 h 6419850"/>
                <a:gd name="connsiteX82" fmla="*/ 4388906 w 10391775"/>
                <a:gd name="connsiteY82" fmla="*/ 3730943 h 6419850"/>
                <a:gd name="connsiteX83" fmla="*/ 4373666 w 10391775"/>
                <a:gd name="connsiteY83" fmla="*/ 3818573 h 6419850"/>
                <a:gd name="connsiteX84" fmla="*/ 4318421 w 10391775"/>
                <a:gd name="connsiteY84" fmla="*/ 3914775 h 6419850"/>
                <a:gd name="connsiteX85" fmla="*/ 4151733 w 10391775"/>
                <a:gd name="connsiteY85" fmla="*/ 4318635 h 6419850"/>
                <a:gd name="connsiteX86" fmla="*/ 4112681 w 10391775"/>
                <a:gd name="connsiteY86" fmla="*/ 4448175 h 6419850"/>
                <a:gd name="connsiteX87" fmla="*/ 3847886 w 10391775"/>
                <a:gd name="connsiteY87" fmla="*/ 4705350 h 6419850"/>
                <a:gd name="connsiteX88" fmla="*/ 3847886 w 10391775"/>
                <a:gd name="connsiteY88" fmla="*/ 4705350 h 6419850"/>
                <a:gd name="connsiteX89" fmla="*/ 3669768 w 10391775"/>
                <a:gd name="connsiteY89" fmla="*/ 4745355 h 6419850"/>
                <a:gd name="connsiteX90" fmla="*/ 3535466 w 10391775"/>
                <a:gd name="connsiteY90" fmla="*/ 4855845 h 6419850"/>
                <a:gd name="connsiteX91" fmla="*/ 3506891 w 10391775"/>
                <a:gd name="connsiteY91" fmla="*/ 4887278 h 6419850"/>
                <a:gd name="connsiteX92" fmla="*/ 3123986 w 10391775"/>
                <a:gd name="connsiteY92" fmla="*/ 3693795 h 6419850"/>
                <a:gd name="connsiteX93" fmla="*/ 3077314 w 10391775"/>
                <a:gd name="connsiteY93" fmla="*/ 3657600 h 6419850"/>
                <a:gd name="connsiteX94" fmla="*/ 48363 w 10391775"/>
                <a:gd name="connsiteY94" fmla="*/ 3403283 h 6419850"/>
                <a:gd name="connsiteX95" fmla="*/ 10263 w 10391775"/>
                <a:gd name="connsiteY95" fmla="*/ 3453765 h 6419850"/>
                <a:gd name="connsiteX96" fmla="*/ 783693 w 10391775"/>
                <a:gd name="connsiteY96" fmla="*/ 5687378 h 6419850"/>
                <a:gd name="connsiteX97" fmla="*/ 858941 w 10391775"/>
                <a:gd name="connsiteY97" fmla="*/ 5751195 h 6419850"/>
                <a:gd name="connsiteX98" fmla="*/ 3812644 w 10391775"/>
                <a:gd name="connsiteY98" fmla="*/ 6414135 h 6419850"/>
                <a:gd name="connsiteX99" fmla="*/ 3882176 w 10391775"/>
                <a:gd name="connsiteY99" fmla="*/ 6414135 h 6419850"/>
                <a:gd name="connsiteX100" fmla="*/ 5439514 w 10391775"/>
                <a:gd name="connsiteY100" fmla="*/ 5869305 h 6419850"/>
                <a:gd name="connsiteX101" fmla="*/ 5500473 w 10391775"/>
                <a:gd name="connsiteY101" fmla="*/ 5750243 h 6419850"/>
                <a:gd name="connsiteX102" fmla="*/ 5409986 w 10391775"/>
                <a:gd name="connsiteY102" fmla="*/ 5628323 h 6419850"/>
                <a:gd name="connsiteX103" fmla="*/ 4356521 w 10391775"/>
                <a:gd name="connsiteY103" fmla="*/ 5469255 h 6419850"/>
                <a:gd name="connsiteX104" fmla="*/ 4083153 w 10391775"/>
                <a:gd name="connsiteY104" fmla="*/ 5431155 h 6419850"/>
                <a:gd name="connsiteX105" fmla="*/ 4065056 w 10391775"/>
                <a:gd name="connsiteY105" fmla="*/ 5359718 h 6419850"/>
                <a:gd name="connsiteX106" fmla="*/ 4126969 w 10391775"/>
                <a:gd name="connsiteY106" fmla="*/ 5299710 h 6419850"/>
                <a:gd name="connsiteX107" fmla="*/ 4185071 w 10391775"/>
                <a:gd name="connsiteY107" fmla="*/ 5245418 h 6419850"/>
                <a:gd name="connsiteX108" fmla="*/ 4386048 w 10391775"/>
                <a:gd name="connsiteY108" fmla="*/ 5192078 h 6419850"/>
                <a:gd name="connsiteX109" fmla="*/ 4485109 w 10391775"/>
                <a:gd name="connsiteY109" fmla="*/ 5096828 h 6419850"/>
                <a:gd name="connsiteX110" fmla="*/ 4500348 w 10391775"/>
                <a:gd name="connsiteY110" fmla="*/ 5039678 h 6419850"/>
                <a:gd name="connsiteX111" fmla="*/ 4657511 w 10391775"/>
                <a:gd name="connsiteY111" fmla="*/ 4881563 h 6419850"/>
                <a:gd name="connsiteX112" fmla="*/ 4657511 w 10391775"/>
                <a:gd name="connsiteY112" fmla="*/ 4880610 h 6419850"/>
                <a:gd name="connsiteX113" fmla="*/ 4685134 w 10391775"/>
                <a:gd name="connsiteY113" fmla="*/ 4792028 h 6419850"/>
                <a:gd name="connsiteX114" fmla="*/ 4729901 w 10391775"/>
                <a:gd name="connsiteY114" fmla="*/ 4742498 h 6419850"/>
                <a:gd name="connsiteX115" fmla="*/ 5028034 w 10391775"/>
                <a:gd name="connsiteY115" fmla="*/ 4289108 h 6419850"/>
                <a:gd name="connsiteX116" fmla="*/ 5041369 w 10391775"/>
                <a:gd name="connsiteY116" fmla="*/ 4235768 h 6419850"/>
                <a:gd name="connsiteX117" fmla="*/ 5100423 w 10391775"/>
                <a:gd name="connsiteY117" fmla="*/ 3920490 h 6419850"/>
                <a:gd name="connsiteX118" fmla="*/ 5154716 w 10391775"/>
                <a:gd name="connsiteY118" fmla="*/ 3794760 h 6419850"/>
                <a:gd name="connsiteX119" fmla="*/ 5224248 w 10391775"/>
                <a:gd name="connsiteY119" fmla="*/ 3719513 h 6419850"/>
                <a:gd name="connsiteX120" fmla="*/ 5241394 w 10391775"/>
                <a:gd name="connsiteY120" fmla="*/ 3794760 h 6419850"/>
                <a:gd name="connsiteX121" fmla="*/ 5235678 w 10391775"/>
                <a:gd name="connsiteY121" fmla="*/ 3905250 h 6419850"/>
                <a:gd name="connsiteX122" fmla="*/ 5229964 w 10391775"/>
                <a:gd name="connsiteY122" fmla="*/ 4012883 h 6419850"/>
                <a:gd name="connsiteX123" fmla="*/ 5192816 w 10391775"/>
                <a:gd name="connsiteY123" fmla="*/ 4169093 h 6419850"/>
                <a:gd name="connsiteX124" fmla="*/ 5158526 w 10391775"/>
                <a:gd name="connsiteY124" fmla="*/ 4288155 h 6419850"/>
                <a:gd name="connsiteX125" fmla="*/ 5112806 w 10391775"/>
                <a:gd name="connsiteY125" fmla="*/ 4455795 h 6419850"/>
                <a:gd name="connsiteX126" fmla="*/ 5102328 w 10391775"/>
                <a:gd name="connsiteY126" fmla="*/ 4551045 h 6419850"/>
                <a:gd name="connsiteX127" fmla="*/ 5102328 w 10391775"/>
                <a:gd name="connsiteY127" fmla="*/ 4606290 h 6419850"/>
                <a:gd name="connsiteX128" fmla="*/ 5086136 w 10391775"/>
                <a:gd name="connsiteY128" fmla="*/ 4851083 h 6419850"/>
                <a:gd name="connsiteX129" fmla="*/ 5083278 w 10391775"/>
                <a:gd name="connsiteY129" fmla="*/ 5066348 h 6419850"/>
                <a:gd name="connsiteX130" fmla="*/ 5190911 w 10391775"/>
                <a:gd name="connsiteY130" fmla="*/ 5172075 h 6419850"/>
                <a:gd name="connsiteX131" fmla="*/ 7493103 w 10391775"/>
                <a:gd name="connsiteY131" fmla="*/ 5171123 h 6419850"/>
                <a:gd name="connsiteX132" fmla="*/ 7540728 w 10391775"/>
                <a:gd name="connsiteY132" fmla="*/ 5113973 h 6419850"/>
                <a:gd name="connsiteX133" fmla="*/ 7531203 w 10391775"/>
                <a:gd name="connsiteY133" fmla="*/ 5035868 h 6419850"/>
                <a:gd name="connsiteX134" fmla="*/ 7530251 w 10391775"/>
                <a:gd name="connsiteY134" fmla="*/ 4920615 h 6419850"/>
                <a:gd name="connsiteX135" fmla="*/ 7515964 w 10391775"/>
                <a:gd name="connsiteY135" fmla="*/ 4822508 h 6419850"/>
                <a:gd name="connsiteX136" fmla="*/ 7527394 w 10391775"/>
                <a:gd name="connsiteY136" fmla="*/ 4438650 h 6419850"/>
                <a:gd name="connsiteX137" fmla="*/ 7640741 w 10391775"/>
                <a:gd name="connsiteY137" fmla="*/ 4023360 h 6419850"/>
                <a:gd name="connsiteX138" fmla="*/ 7640741 w 10391775"/>
                <a:gd name="connsiteY138" fmla="*/ 4026218 h 6419850"/>
                <a:gd name="connsiteX139" fmla="*/ 7695986 w 10391775"/>
                <a:gd name="connsiteY139" fmla="*/ 4155758 h 6419850"/>
                <a:gd name="connsiteX140" fmla="*/ 7802666 w 10391775"/>
                <a:gd name="connsiteY140" fmla="*/ 4413885 h 6419850"/>
                <a:gd name="connsiteX141" fmla="*/ 7836956 w 10391775"/>
                <a:gd name="connsiteY141" fmla="*/ 4534853 h 6419850"/>
                <a:gd name="connsiteX142" fmla="*/ 7897916 w 10391775"/>
                <a:gd name="connsiteY142" fmla="*/ 4672965 h 6419850"/>
                <a:gd name="connsiteX143" fmla="*/ 8019836 w 10391775"/>
                <a:gd name="connsiteY143" fmla="*/ 4934903 h 6419850"/>
                <a:gd name="connsiteX144" fmla="*/ 8265581 w 10391775"/>
                <a:gd name="connsiteY144" fmla="*/ 5229225 h 6419850"/>
                <a:gd name="connsiteX145" fmla="*/ 8308444 w 10391775"/>
                <a:gd name="connsiteY145" fmla="*/ 5270183 h 6419850"/>
                <a:gd name="connsiteX146" fmla="*/ 8274153 w 10391775"/>
                <a:gd name="connsiteY146" fmla="*/ 5303520 h 6419850"/>
                <a:gd name="connsiteX147" fmla="*/ 7787426 w 10391775"/>
                <a:gd name="connsiteY147" fmla="*/ 5428298 h 6419850"/>
                <a:gd name="connsiteX148" fmla="*/ 7721703 w 10391775"/>
                <a:gd name="connsiteY148" fmla="*/ 5471160 h 6419850"/>
                <a:gd name="connsiteX149" fmla="*/ 7721703 w 10391775"/>
                <a:gd name="connsiteY149" fmla="*/ 5471160 h 6419850"/>
                <a:gd name="connsiteX150" fmla="*/ 7721703 w 10391775"/>
                <a:gd name="connsiteY150" fmla="*/ 5472113 h 6419850"/>
                <a:gd name="connsiteX151" fmla="*/ 7720751 w 10391775"/>
                <a:gd name="connsiteY151" fmla="*/ 5585460 h 6419850"/>
                <a:gd name="connsiteX152" fmla="*/ 7937921 w 10391775"/>
                <a:gd name="connsiteY152" fmla="*/ 5749290 h 6419850"/>
                <a:gd name="connsiteX153" fmla="*/ 8677061 w 10391775"/>
                <a:gd name="connsiteY153" fmla="*/ 5865495 h 6419850"/>
                <a:gd name="connsiteX154" fmla="*/ 8818983 w 10391775"/>
                <a:gd name="connsiteY154" fmla="*/ 5855018 h 6419850"/>
                <a:gd name="connsiteX155" fmla="*/ 8869466 w 10391775"/>
                <a:gd name="connsiteY155" fmla="*/ 5896928 h 6419850"/>
                <a:gd name="connsiteX156" fmla="*/ 8889469 w 10391775"/>
                <a:gd name="connsiteY156" fmla="*/ 6042660 h 6419850"/>
                <a:gd name="connsiteX157" fmla="*/ 8942808 w 10391775"/>
                <a:gd name="connsiteY157" fmla="*/ 6113145 h 6419850"/>
                <a:gd name="connsiteX158" fmla="*/ 9099019 w 10391775"/>
                <a:gd name="connsiteY158" fmla="*/ 6154103 h 6419850"/>
                <a:gd name="connsiteX159" fmla="*/ 9242846 w 10391775"/>
                <a:gd name="connsiteY159" fmla="*/ 6126480 h 6419850"/>
                <a:gd name="connsiteX160" fmla="*/ 9308569 w 10391775"/>
                <a:gd name="connsiteY160" fmla="*/ 6058853 h 6419850"/>
                <a:gd name="connsiteX161" fmla="*/ 9356194 w 10391775"/>
                <a:gd name="connsiteY161" fmla="*/ 6027420 h 6419850"/>
                <a:gd name="connsiteX162" fmla="*/ 9422869 w 10391775"/>
                <a:gd name="connsiteY162" fmla="*/ 6022658 h 6419850"/>
                <a:gd name="connsiteX163" fmla="*/ 10102000 w 10391775"/>
                <a:gd name="connsiteY163" fmla="*/ 5926455 h 6419850"/>
                <a:gd name="connsiteX164" fmla="*/ 10171533 w 10391775"/>
                <a:gd name="connsiteY164" fmla="*/ 5972175 h 6419850"/>
                <a:gd name="connsiteX165" fmla="*/ 10227731 w 10391775"/>
                <a:gd name="connsiteY165" fmla="*/ 6017895 h 6419850"/>
                <a:gd name="connsiteX166" fmla="*/ 10331554 w 10391775"/>
                <a:gd name="connsiteY166" fmla="*/ 6008370 h 6419850"/>
                <a:gd name="connsiteX167" fmla="*/ 10399181 w 10391775"/>
                <a:gd name="connsiteY167" fmla="*/ 5937885 h 6419850"/>
                <a:gd name="connsiteX168" fmla="*/ 10401086 w 10391775"/>
                <a:gd name="connsiteY168" fmla="*/ 5277803 h 6419850"/>
                <a:gd name="connsiteX169" fmla="*/ 5120426 w 10391775"/>
                <a:gd name="connsiteY169" fmla="*/ 4653915 h 6419850"/>
                <a:gd name="connsiteX170" fmla="*/ 5120426 w 10391775"/>
                <a:gd name="connsiteY170" fmla="*/ 4650105 h 6419850"/>
                <a:gd name="connsiteX171" fmla="*/ 5121378 w 10391775"/>
                <a:gd name="connsiteY171" fmla="*/ 4652010 h 6419850"/>
                <a:gd name="connsiteX172" fmla="*/ 5120426 w 10391775"/>
                <a:gd name="connsiteY172" fmla="*/ 4653915 h 6419850"/>
                <a:gd name="connsiteX173" fmla="*/ 5252823 w 10391775"/>
                <a:gd name="connsiteY173" fmla="*/ 3790950 h 6419850"/>
                <a:gd name="connsiteX174" fmla="*/ 5252823 w 10391775"/>
                <a:gd name="connsiteY174" fmla="*/ 3790950 h 6419850"/>
                <a:gd name="connsiteX175" fmla="*/ 5250919 w 10391775"/>
                <a:gd name="connsiteY175" fmla="*/ 3791903 h 6419850"/>
                <a:gd name="connsiteX176" fmla="*/ 5252823 w 10391775"/>
                <a:gd name="connsiteY176" fmla="*/ 3790950 h 6419850"/>
                <a:gd name="connsiteX177" fmla="*/ 5252823 w 10391775"/>
                <a:gd name="connsiteY177" fmla="*/ 3790950 h 6419850"/>
                <a:gd name="connsiteX178" fmla="*/ 5253776 w 10391775"/>
                <a:gd name="connsiteY178" fmla="*/ 3801428 h 6419850"/>
                <a:gd name="connsiteX179" fmla="*/ 5253776 w 10391775"/>
                <a:gd name="connsiteY179" fmla="*/ 3801428 h 6419850"/>
                <a:gd name="connsiteX180" fmla="*/ 5253776 w 10391775"/>
                <a:gd name="connsiteY180" fmla="*/ 3801428 h 6419850"/>
                <a:gd name="connsiteX181" fmla="*/ 5253776 w 10391775"/>
                <a:gd name="connsiteY181" fmla="*/ 3801428 h 6419850"/>
                <a:gd name="connsiteX182" fmla="*/ 5253776 w 10391775"/>
                <a:gd name="connsiteY182" fmla="*/ 3801428 h 6419850"/>
                <a:gd name="connsiteX183" fmla="*/ 5253776 w 10391775"/>
                <a:gd name="connsiteY183" fmla="*/ 3801428 h 6419850"/>
                <a:gd name="connsiteX184" fmla="*/ 7520726 w 10391775"/>
                <a:gd name="connsiteY184" fmla="*/ 5030153 h 6419850"/>
                <a:gd name="connsiteX185" fmla="*/ 7520726 w 10391775"/>
                <a:gd name="connsiteY185" fmla="*/ 5030153 h 6419850"/>
                <a:gd name="connsiteX186" fmla="*/ 7520726 w 10391775"/>
                <a:gd name="connsiteY186" fmla="*/ 5030153 h 6419850"/>
                <a:gd name="connsiteX187" fmla="*/ 7520726 w 10391775"/>
                <a:gd name="connsiteY187" fmla="*/ 5030153 h 6419850"/>
                <a:gd name="connsiteX188" fmla="*/ 7243548 w 10391775"/>
                <a:gd name="connsiteY188" fmla="*/ 2096453 h 6419850"/>
                <a:gd name="connsiteX189" fmla="*/ 7243548 w 10391775"/>
                <a:gd name="connsiteY189" fmla="*/ 2096453 h 6419850"/>
                <a:gd name="connsiteX190" fmla="*/ 7273076 w 10391775"/>
                <a:gd name="connsiteY190" fmla="*/ 1983105 h 6419850"/>
                <a:gd name="connsiteX191" fmla="*/ 7281648 w 10391775"/>
                <a:gd name="connsiteY191" fmla="*/ 1962150 h 6419850"/>
                <a:gd name="connsiteX192" fmla="*/ 7311176 w 10391775"/>
                <a:gd name="connsiteY192" fmla="*/ 1991678 h 6419850"/>
                <a:gd name="connsiteX193" fmla="*/ 7311176 w 10391775"/>
                <a:gd name="connsiteY193" fmla="*/ 1991678 h 6419850"/>
                <a:gd name="connsiteX194" fmla="*/ 7328321 w 10391775"/>
                <a:gd name="connsiteY194" fmla="*/ 2002155 h 6419850"/>
                <a:gd name="connsiteX195" fmla="*/ 7368326 w 10391775"/>
                <a:gd name="connsiteY195" fmla="*/ 2017395 h 6419850"/>
                <a:gd name="connsiteX196" fmla="*/ 7243548 w 10391775"/>
                <a:gd name="connsiteY196" fmla="*/ 2096453 h 6419850"/>
                <a:gd name="connsiteX197" fmla="*/ 7532156 w 10391775"/>
                <a:gd name="connsiteY197" fmla="*/ 1809750 h 6419850"/>
                <a:gd name="connsiteX198" fmla="*/ 7414046 w 10391775"/>
                <a:gd name="connsiteY198" fmla="*/ 1876425 h 6419850"/>
                <a:gd name="connsiteX199" fmla="*/ 7302603 w 10391775"/>
                <a:gd name="connsiteY199" fmla="*/ 1913573 h 6419850"/>
                <a:gd name="connsiteX200" fmla="*/ 7427381 w 10391775"/>
                <a:gd name="connsiteY200" fmla="*/ 1719263 h 6419850"/>
                <a:gd name="connsiteX201" fmla="*/ 7463576 w 10391775"/>
                <a:gd name="connsiteY201" fmla="*/ 1725930 h 6419850"/>
                <a:gd name="connsiteX202" fmla="*/ 7536919 w 10391775"/>
                <a:gd name="connsiteY202" fmla="*/ 1766888 h 6419850"/>
                <a:gd name="connsiteX203" fmla="*/ 7532156 w 10391775"/>
                <a:gd name="connsiteY203" fmla="*/ 1809750 h 6419850"/>
                <a:gd name="connsiteX204" fmla="*/ 7635026 w 10391775"/>
                <a:gd name="connsiteY204" fmla="*/ 2258378 h 6419850"/>
                <a:gd name="connsiteX205" fmla="*/ 7633121 w 10391775"/>
                <a:gd name="connsiteY205" fmla="*/ 2275523 h 6419850"/>
                <a:gd name="connsiteX206" fmla="*/ 7625501 w 10391775"/>
                <a:gd name="connsiteY206" fmla="*/ 2306003 h 6419850"/>
                <a:gd name="connsiteX207" fmla="*/ 7555969 w 10391775"/>
                <a:gd name="connsiteY207" fmla="*/ 2381250 h 6419850"/>
                <a:gd name="connsiteX208" fmla="*/ 7591211 w 10391775"/>
                <a:gd name="connsiteY208" fmla="*/ 2235518 h 6419850"/>
                <a:gd name="connsiteX209" fmla="*/ 7624548 w 10391775"/>
                <a:gd name="connsiteY209" fmla="*/ 2190750 h 6419850"/>
                <a:gd name="connsiteX210" fmla="*/ 7624548 w 10391775"/>
                <a:gd name="connsiteY210" fmla="*/ 2190750 h 6419850"/>
                <a:gd name="connsiteX211" fmla="*/ 7635026 w 10391775"/>
                <a:gd name="connsiteY211" fmla="*/ 2258378 h 6419850"/>
                <a:gd name="connsiteX212" fmla="*/ 7758851 w 10391775"/>
                <a:gd name="connsiteY212" fmla="*/ 1743075 h 6419850"/>
                <a:gd name="connsiteX213" fmla="*/ 7757898 w 10391775"/>
                <a:gd name="connsiteY213" fmla="*/ 1742123 h 6419850"/>
                <a:gd name="connsiteX214" fmla="*/ 7757898 w 10391775"/>
                <a:gd name="connsiteY214" fmla="*/ 1741170 h 6419850"/>
                <a:gd name="connsiteX215" fmla="*/ 7758851 w 10391775"/>
                <a:gd name="connsiteY215" fmla="*/ 1743075 h 6419850"/>
                <a:gd name="connsiteX216" fmla="*/ 7758851 w 10391775"/>
                <a:gd name="connsiteY216" fmla="*/ 1743075 h 6419850"/>
                <a:gd name="connsiteX217" fmla="*/ 9201888 w 10391775"/>
                <a:gd name="connsiteY217" fmla="*/ 6113145 h 6419850"/>
                <a:gd name="connsiteX218" fmla="*/ 9201888 w 10391775"/>
                <a:gd name="connsiteY218" fmla="*/ 6113145 h 6419850"/>
                <a:gd name="connsiteX219" fmla="*/ 9201888 w 10391775"/>
                <a:gd name="connsiteY219" fmla="*/ 6113145 h 6419850"/>
                <a:gd name="connsiteX220" fmla="*/ 9201888 w 10391775"/>
                <a:gd name="connsiteY220" fmla="*/ 6113145 h 6419850"/>
                <a:gd name="connsiteX221" fmla="*/ 9740050 w 10391775"/>
                <a:gd name="connsiteY221" fmla="*/ 5124450 h 6419850"/>
                <a:gd name="connsiteX222" fmla="*/ 8798029 w 10391775"/>
                <a:gd name="connsiteY222" fmla="*/ 5114925 h 6419850"/>
                <a:gd name="connsiteX223" fmla="*/ 8872323 w 10391775"/>
                <a:gd name="connsiteY223" fmla="*/ 4905375 h 6419850"/>
                <a:gd name="connsiteX224" fmla="*/ 8845654 w 10391775"/>
                <a:gd name="connsiteY224" fmla="*/ 4692015 h 6419850"/>
                <a:gd name="connsiteX225" fmla="*/ 8737069 w 10391775"/>
                <a:gd name="connsiteY225" fmla="*/ 4410075 h 6419850"/>
                <a:gd name="connsiteX226" fmla="*/ 8715161 w 10391775"/>
                <a:gd name="connsiteY226" fmla="*/ 4363403 h 6419850"/>
                <a:gd name="connsiteX227" fmla="*/ 8567523 w 10391775"/>
                <a:gd name="connsiteY227" fmla="*/ 4095750 h 6419850"/>
                <a:gd name="connsiteX228" fmla="*/ 8567523 w 10391775"/>
                <a:gd name="connsiteY228" fmla="*/ 4085273 h 6419850"/>
                <a:gd name="connsiteX229" fmla="*/ 8596098 w 10391775"/>
                <a:gd name="connsiteY229" fmla="*/ 4081463 h 6419850"/>
                <a:gd name="connsiteX230" fmla="*/ 9721000 w 10391775"/>
                <a:gd name="connsiteY230" fmla="*/ 5074920 h 6419850"/>
                <a:gd name="connsiteX231" fmla="*/ 9740050 w 10391775"/>
                <a:gd name="connsiteY231" fmla="*/ 5124450 h 641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Lst>
              <a:rect l="l" t="t" r="r" b="b"/>
              <a:pathLst>
                <a:path w="10391775" h="6419850">
                  <a:moveTo>
                    <a:pt x="10401086" y="5277803"/>
                  </a:moveTo>
                  <a:cubicBezTo>
                    <a:pt x="10401086" y="5239703"/>
                    <a:pt x="10386798" y="5218748"/>
                    <a:pt x="10346794" y="5213985"/>
                  </a:cubicBezTo>
                  <a:cubicBezTo>
                    <a:pt x="10317266" y="5211128"/>
                    <a:pt x="10286786" y="5209223"/>
                    <a:pt x="10257258" y="5204460"/>
                  </a:cubicBezTo>
                  <a:cubicBezTo>
                    <a:pt x="10189631" y="5195888"/>
                    <a:pt x="10120098" y="5205413"/>
                    <a:pt x="10055329" y="5180648"/>
                  </a:cubicBezTo>
                  <a:cubicBezTo>
                    <a:pt x="10047708" y="5176838"/>
                    <a:pt x="10006750" y="5147310"/>
                    <a:pt x="9990558" y="5137785"/>
                  </a:cubicBezTo>
                  <a:cubicBezTo>
                    <a:pt x="9990558" y="5136833"/>
                    <a:pt x="9956269" y="5098733"/>
                    <a:pt x="9946744" y="5097780"/>
                  </a:cubicBezTo>
                  <a:cubicBezTo>
                    <a:pt x="9945791" y="5097780"/>
                    <a:pt x="8933283" y="4197668"/>
                    <a:pt x="8430363" y="3751898"/>
                  </a:cubicBezTo>
                  <a:cubicBezTo>
                    <a:pt x="8431316" y="3739515"/>
                    <a:pt x="8434173" y="3712845"/>
                    <a:pt x="8434173" y="3711893"/>
                  </a:cubicBezTo>
                  <a:cubicBezTo>
                    <a:pt x="8437031" y="3708083"/>
                    <a:pt x="8415123" y="3489008"/>
                    <a:pt x="8403694" y="3470910"/>
                  </a:cubicBezTo>
                  <a:cubicBezTo>
                    <a:pt x="8390358" y="3449003"/>
                    <a:pt x="8318921" y="3241358"/>
                    <a:pt x="8289394" y="3220403"/>
                  </a:cubicBezTo>
                  <a:cubicBezTo>
                    <a:pt x="8268439" y="3205163"/>
                    <a:pt x="8266534" y="3159443"/>
                    <a:pt x="8270344" y="3156585"/>
                  </a:cubicBezTo>
                  <a:cubicBezTo>
                    <a:pt x="8292251" y="3105150"/>
                    <a:pt x="8252246" y="2997518"/>
                    <a:pt x="8249389" y="2998470"/>
                  </a:cubicBezTo>
                  <a:cubicBezTo>
                    <a:pt x="8244626" y="2986088"/>
                    <a:pt x="8232244" y="2961323"/>
                    <a:pt x="8235101" y="2959418"/>
                  </a:cubicBezTo>
                  <a:cubicBezTo>
                    <a:pt x="8247484" y="2932748"/>
                    <a:pt x="8253198" y="2858453"/>
                    <a:pt x="8251294" y="2849880"/>
                  </a:cubicBezTo>
                  <a:cubicBezTo>
                    <a:pt x="8258914" y="2816543"/>
                    <a:pt x="8245578" y="2745105"/>
                    <a:pt x="8243673" y="2742248"/>
                  </a:cubicBezTo>
                  <a:cubicBezTo>
                    <a:pt x="8234148" y="2697480"/>
                    <a:pt x="8199859" y="2673668"/>
                    <a:pt x="8164616" y="2652713"/>
                  </a:cubicBezTo>
                  <a:cubicBezTo>
                    <a:pt x="8080796" y="2603183"/>
                    <a:pt x="7994119" y="2558415"/>
                    <a:pt x="7905536" y="2518410"/>
                  </a:cubicBezTo>
                  <a:cubicBezTo>
                    <a:pt x="7905536" y="2517458"/>
                    <a:pt x="7905536" y="2517458"/>
                    <a:pt x="7904584" y="2516505"/>
                  </a:cubicBezTo>
                  <a:cubicBezTo>
                    <a:pt x="7902678" y="2508885"/>
                    <a:pt x="7899821" y="2501265"/>
                    <a:pt x="7896964" y="2493645"/>
                  </a:cubicBezTo>
                  <a:cubicBezTo>
                    <a:pt x="7932206" y="2446973"/>
                    <a:pt x="7962686" y="2397443"/>
                    <a:pt x="7984594" y="2342198"/>
                  </a:cubicBezTo>
                  <a:cubicBezTo>
                    <a:pt x="7987451" y="2333625"/>
                    <a:pt x="7990309" y="2326005"/>
                    <a:pt x="7993166" y="2317433"/>
                  </a:cubicBezTo>
                  <a:cubicBezTo>
                    <a:pt x="7996976" y="2315528"/>
                    <a:pt x="8006501" y="2279333"/>
                    <a:pt x="8005548" y="2270760"/>
                  </a:cubicBezTo>
                  <a:cubicBezTo>
                    <a:pt x="8011264" y="2224088"/>
                    <a:pt x="7985546" y="2184083"/>
                    <a:pt x="7965544" y="2142173"/>
                  </a:cubicBezTo>
                  <a:cubicBezTo>
                    <a:pt x="7952209" y="2108835"/>
                    <a:pt x="7956019" y="2073593"/>
                    <a:pt x="7956971" y="2039303"/>
                  </a:cubicBezTo>
                  <a:cubicBezTo>
                    <a:pt x="7958876" y="2039303"/>
                    <a:pt x="7959828" y="2038350"/>
                    <a:pt x="7962686" y="2036445"/>
                  </a:cubicBezTo>
                  <a:cubicBezTo>
                    <a:pt x="7990309" y="1985010"/>
                    <a:pt x="8002691" y="1932623"/>
                    <a:pt x="7979831" y="1876425"/>
                  </a:cubicBezTo>
                  <a:cubicBezTo>
                    <a:pt x="7977926" y="1875473"/>
                    <a:pt x="7976973" y="1875473"/>
                    <a:pt x="7975069" y="1875473"/>
                  </a:cubicBezTo>
                  <a:cubicBezTo>
                    <a:pt x="7974116" y="1857375"/>
                    <a:pt x="7962686" y="1844993"/>
                    <a:pt x="7950303" y="1832610"/>
                  </a:cubicBezTo>
                  <a:cubicBezTo>
                    <a:pt x="7912203" y="1793558"/>
                    <a:pt x="7862673" y="1771650"/>
                    <a:pt x="7813144" y="1753553"/>
                  </a:cubicBezTo>
                  <a:cubicBezTo>
                    <a:pt x="7795998" y="1747838"/>
                    <a:pt x="7783616" y="1740218"/>
                    <a:pt x="7776948" y="1728788"/>
                  </a:cubicBezTo>
                  <a:cubicBezTo>
                    <a:pt x="7779806" y="1721168"/>
                    <a:pt x="7743611" y="1327785"/>
                    <a:pt x="7735039" y="1305878"/>
                  </a:cubicBezTo>
                  <a:cubicBezTo>
                    <a:pt x="7732181" y="1303973"/>
                    <a:pt x="7720751" y="1257300"/>
                    <a:pt x="7711226" y="1237298"/>
                  </a:cubicBezTo>
                  <a:cubicBezTo>
                    <a:pt x="7695034" y="1154430"/>
                    <a:pt x="7636931" y="1104900"/>
                    <a:pt x="7568351" y="1065848"/>
                  </a:cubicBezTo>
                  <a:cubicBezTo>
                    <a:pt x="7568351" y="1031558"/>
                    <a:pt x="7569303" y="998220"/>
                    <a:pt x="7569303" y="963930"/>
                  </a:cubicBezTo>
                  <a:cubicBezTo>
                    <a:pt x="7569303" y="962978"/>
                    <a:pt x="7568351" y="962978"/>
                    <a:pt x="7568351" y="962025"/>
                  </a:cubicBezTo>
                  <a:cubicBezTo>
                    <a:pt x="7571209" y="961073"/>
                    <a:pt x="7595973" y="920115"/>
                    <a:pt x="7596926" y="897255"/>
                  </a:cubicBezTo>
                  <a:cubicBezTo>
                    <a:pt x="7596926" y="894398"/>
                    <a:pt x="7595973" y="873443"/>
                    <a:pt x="7595021" y="866775"/>
                  </a:cubicBezTo>
                  <a:cubicBezTo>
                    <a:pt x="7596926" y="865823"/>
                    <a:pt x="7599784" y="865823"/>
                    <a:pt x="7602641" y="864870"/>
                  </a:cubicBezTo>
                  <a:cubicBezTo>
                    <a:pt x="7616928" y="845820"/>
                    <a:pt x="7614071" y="790575"/>
                    <a:pt x="7610261" y="785813"/>
                  </a:cubicBezTo>
                  <a:cubicBezTo>
                    <a:pt x="7619786" y="742950"/>
                    <a:pt x="7615976" y="700088"/>
                    <a:pt x="7603594" y="657225"/>
                  </a:cubicBezTo>
                  <a:cubicBezTo>
                    <a:pt x="7596926" y="614363"/>
                    <a:pt x="7575971" y="577215"/>
                    <a:pt x="7553111" y="541020"/>
                  </a:cubicBezTo>
                  <a:cubicBezTo>
                    <a:pt x="7463576" y="401003"/>
                    <a:pt x="7356896" y="274320"/>
                    <a:pt x="7226403" y="168593"/>
                  </a:cubicBezTo>
                  <a:cubicBezTo>
                    <a:pt x="7178778" y="129540"/>
                    <a:pt x="7128296" y="93345"/>
                    <a:pt x="7071146" y="69533"/>
                  </a:cubicBezTo>
                  <a:cubicBezTo>
                    <a:pt x="7059716" y="61913"/>
                    <a:pt x="6952084" y="22860"/>
                    <a:pt x="6949226" y="19050"/>
                  </a:cubicBezTo>
                  <a:cubicBezTo>
                    <a:pt x="6931128" y="-3810"/>
                    <a:pt x="6901601" y="12383"/>
                    <a:pt x="6880646" y="0"/>
                  </a:cubicBezTo>
                  <a:cubicBezTo>
                    <a:pt x="6864453" y="0"/>
                    <a:pt x="6849214" y="0"/>
                    <a:pt x="6833021" y="0"/>
                  </a:cubicBezTo>
                  <a:cubicBezTo>
                    <a:pt x="6801589" y="0"/>
                    <a:pt x="6699671" y="0"/>
                    <a:pt x="6680621" y="0"/>
                  </a:cubicBezTo>
                  <a:cubicBezTo>
                    <a:pt x="6677764" y="0"/>
                    <a:pt x="6673953" y="0"/>
                    <a:pt x="6671096" y="0"/>
                  </a:cubicBezTo>
                  <a:cubicBezTo>
                    <a:pt x="6668239" y="17145"/>
                    <a:pt x="6648236" y="7620"/>
                    <a:pt x="6641569" y="18098"/>
                  </a:cubicBezTo>
                  <a:cubicBezTo>
                    <a:pt x="6602516" y="20955"/>
                    <a:pt x="6565369" y="34290"/>
                    <a:pt x="6529173" y="48578"/>
                  </a:cubicBezTo>
                  <a:cubicBezTo>
                    <a:pt x="6452021" y="69533"/>
                    <a:pt x="6383441" y="107633"/>
                    <a:pt x="6318671" y="153353"/>
                  </a:cubicBezTo>
                  <a:cubicBezTo>
                    <a:pt x="6210086" y="229553"/>
                    <a:pt x="6128171" y="326708"/>
                    <a:pt x="6091976" y="457200"/>
                  </a:cubicBezTo>
                  <a:cubicBezTo>
                    <a:pt x="6086261" y="471488"/>
                    <a:pt x="6071021" y="521970"/>
                    <a:pt x="6071973" y="533400"/>
                  </a:cubicBezTo>
                  <a:cubicBezTo>
                    <a:pt x="6064353" y="557213"/>
                    <a:pt x="6059591" y="581978"/>
                    <a:pt x="6060544" y="606743"/>
                  </a:cubicBezTo>
                  <a:cubicBezTo>
                    <a:pt x="6050066" y="628650"/>
                    <a:pt x="6051971" y="652463"/>
                    <a:pt x="6052923" y="676275"/>
                  </a:cubicBezTo>
                  <a:cubicBezTo>
                    <a:pt x="6050066" y="718185"/>
                    <a:pt x="6045303" y="761048"/>
                    <a:pt x="6044351" y="802958"/>
                  </a:cubicBezTo>
                  <a:cubicBezTo>
                    <a:pt x="6044351" y="826770"/>
                    <a:pt x="6037684" y="838200"/>
                    <a:pt x="6013871" y="847725"/>
                  </a:cubicBezTo>
                  <a:cubicBezTo>
                    <a:pt x="5900523" y="892493"/>
                    <a:pt x="5879569" y="941070"/>
                    <a:pt x="5919573" y="1057275"/>
                  </a:cubicBezTo>
                  <a:cubicBezTo>
                    <a:pt x="5940528" y="1131570"/>
                    <a:pt x="5973866" y="1201103"/>
                    <a:pt x="6011014" y="1267778"/>
                  </a:cubicBezTo>
                  <a:cubicBezTo>
                    <a:pt x="6010061" y="1270635"/>
                    <a:pt x="6011014" y="1273493"/>
                    <a:pt x="6011966" y="1276350"/>
                  </a:cubicBezTo>
                  <a:cubicBezTo>
                    <a:pt x="5963389" y="1356360"/>
                    <a:pt x="5913859" y="1436370"/>
                    <a:pt x="5880521" y="1524953"/>
                  </a:cubicBezTo>
                  <a:cubicBezTo>
                    <a:pt x="5839564" y="1611630"/>
                    <a:pt x="5811941" y="1702118"/>
                    <a:pt x="5801464" y="1797368"/>
                  </a:cubicBezTo>
                  <a:cubicBezTo>
                    <a:pt x="5792891" y="1806893"/>
                    <a:pt x="5793844" y="1818323"/>
                    <a:pt x="5794796" y="1829753"/>
                  </a:cubicBezTo>
                  <a:cubicBezTo>
                    <a:pt x="5793844" y="1835468"/>
                    <a:pt x="5793844" y="1841183"/>
                    <a:pt x="5792891" y="1846898"/>
                  </a:cubicBezTo>
                  <a:cubicBezTo>
                    <a:pt x="5792891" y="1846898"/>
                    <a:pt x="5792891" y="1846898"/>
                    <a:pt x="5792891" y="1846898"/>
                  </a:cubicBezTo>
                  <a:cubicBezTo>
                    <a:pt x="5784319" y="1862138"/>
                    <a:pt x="5783366" y="1879283"/>
                    <a:pt x="5785271" y="1896428"/>
                  </a:cubicBezTo>
                  <a:cubicBezTo>
                    <a:pt x="5772889" y="1932623"/>
                    <a:pt x="5773841" y="1969770"/>
                    <a:pt x="5772889" y="2006918"/>
                  </a:cubicBezTo>
                  <a:cubicBezTo>
                    <a:pt x="5763364" y="2025968"/>
                    <a:pt x="5765269" y="2046923"/>
                    <a:pt x="5766221" y="2067878"/>
                  </a:cubicBezTo>
                  <a:cubicBezTo>
                    <a:pt x="5762411" y="2092643"/>
                    <a:pt x="5758601" y="2118360"/>
                    <a:pt x="5754791" y="2143125"/>
                  </a:cubicBezTo>
                  <a:cubicBezTo>
                    <a:pt x="5743361" y="2145030"/>
                    <a:pt x="5731931" y="2143125"/>
                    <a:pt x="5722406" y="2151698"/>
                  </a:cubicBezTo>
                  <a:cubicBezTo>
                    <a:pt x="5722406" y="2151698"/>
                    <a:pt x="5722406" y="2151698"/>
                    <a:pt x="5722406" y="2151698"/>
                  </a:cubicBezTo>
                  <a:cubicBezTo>
                    <a:pt x="5662398" y="2156460"/>
                    <a:pt x="5321403" y="2220278"/>
                    <a:pt x="5310926" y="2225993"/>
                  </a:cubicBezTo>
                  <a:cubicBezTo>
                    <a:pt x="5309021" y="2226945"/>
                    <a:pt x="5308069" y="2227898"/>
                    <a:pt x="5306164" y="2228850"/>
                  </a:cubicBezTo>
                  <a:cubicBezTo>
                    <a:pt x="5284256" y="2232660"/>
                    <a:pt x="5218534" y="2239328"/>
                    <a:pt x="5209009" y="2246948"/>
                  </a:cubicBezTo>
                  <a:cubicBezTo>
                    <a:pt x="5209009" y="2246948"/>
                    <a:pt x="5209009" y="2246948"/>
                    <a:pt x="5209009" y="2246948"/>
                  </a:cubicBezTo>
                  <a:cubicBezTo>
                    <a:pt x="5168051" y="2251710"/>
                    <a:pt x="5127094" y="2260283"/>
                    <a:pt x="5085184" y="2249805"/>
                  </a:cubicBezTo>
                  <a:cubicBezTo>
                    <a:pt x="5067086" y="2245043"/>
                    <a:pt x="5008984" y="2274570"/>
                    <a:pt x="5001364" y="2286000"/>
                  </a:cubicBezTo>
                  <a:cubicBezTo>
                    <a:pt x="4980409" y="2307908"/>
                    <a:pt x="4975646" y="2336483"/>
                    <a:pt x="4965169" y="2363153"/>
                  </a:cubicBezTo>
                  <a:cubicBezTo>
                    <a:pt x="4958501" y="2394585"/>
                    <a:pt x="4927069" y="2492693"/>
                    <a:pt x="4912781" y="2507933"/>
                  </a:cubicBezTo>
                  <a:cubicBezTo>
                    <a:pt x="4826103" y="2599373"/>
                    <a:pt x="4698469" y="2922270"/>
                    <a:pt x="4687039" y="2970848"/>
                  </a:cubicBezTo>
                  <a:cubicBezTo>
                    <a:pt x="4680371" y="2976563"/>
                    <a:pt x="4641319" y="3111818"/>
                    <a:pt x="4620364" y="3170873"/>
                  </a:cubicBezTo>
                  <a:cubicBezTo>
                    <a:pt x="4587978" y="3260408"/>
                    <a:pt x="4397478" y="3664268"/>
                    <a:pt x="4391764" y="3722370"/>
                  </a:cubicBezTo>
                  <a:cubicBezTo>
                    <a:pt x="4389859" y="3725228"/>
                    <a:pt x="4388906" y="3728085"/>
                    <a:pt x="4388906" y="3730943"/>
                  </a:cubicBezTo>
                  <a:cubicBezTo>
                    <a:pt x="4381286" y="3750945"/>
                    <a:pt x="4374619" y="3810000"/>
                    <a:pt x="4373666" y="3818573"/>
                  </a:cubicBezTo>
                  <a:cubicBezTo>
                    <a:pt x="4366998" y="3857625"/>
                    <a:pt x="4343186" y="3886200"/>
                    <a:pt x="4318421" y="3914775"/>
                  </a:cubicBezTo>
                  <a:cubicBezTo>
                    <a:pt x="4270796" y="3970020"/>
                    <a:pt x="4134589" y="4238625"/>
                    <a:pt x="4151733" y="4318635"/>
                  </a:cubicBezTo>
                  <a:cubicBezTo>
                    <a:pt x="4151733" y="4321493"/>
                    <a:pt x="4125064" y="4431983"/>
                    <a:pt x="4112681" y="4448175"/>
                  </a:cubicBezTo>
                  <a:cubicBezTo>
                    <a:pt x="4037433" y="4547235"/>
                    <a:pt x="3948851" y="4632008"/>
                    <a:pt x="3847886" y="4705350"/>
                  </a:cubicBezTo>
                  <a:cubicBezTo>
                    <a:pt x="3847886" y="4705350"/>
                    <a:pt x="3847886" y="4705350"/>
                    <a:pt x="3847886" y="4705350"/>
                  </a:cubicBezTo>
                  <a:cubicBezTo>
                    <a:pt x="3785973" y="4709160"/>
                    <a:pt x="3726918" y="4724400"/>
                    <a:pt x="3669768" y="4745355"/>
                  </a:cubicBezTo>
                  <a:cubicBezTo>
                    <a:pt x="3606903" y="4759643"/>
                    <a:pt x="3564993" y="4800600"/>
                    <a:pt x="3535466" y="4855845"/>
                  </a:cubicBezTo>
                  <a:cubicBezTo>
                    <a:pt x="3527846" y="4870133"/>
                    <a:pt x="3507843" y="4890135"/>
                    <a:pt x="3506891" y="4887278"/>
                  </a:cubicBezTo>
                  <a:cubicBezTo>
                    <a:pt x="3379256" y="4489133"/>
                    <a:pt x="3251621" y="4090988"/>
                    <a:pt x="3123986" y="3693795"/>
                  </a:cubicBezTo>
                  <a:cubicBezTo>
                    <a:pt x="3116366" y="3669030"/>
                    <a:pt x="3103983" y="3659505"/>
                    <a:pt x="3077314" y="3657600"/>
                  </a:cubicBezTo>
                  <a:cubicBezTo>
                    <a:pt x="2791564" y="3633788"/>
                    <a:pt x="444603" y="3435668"/>
                    <a:pt x="48363" y="3403283"/>
                  </a:cubicBezTo>
                  <a:cubicBezTo>
                    <a:pt x="-5929" y="3398520"/>
                    <a:pt x="-7834" y="3402330"/>
                    <a:pt x="10263" y="3453765"/>
                  </a:cubicBezTo>
                  <a:cubicBezTo>
                    <a:pt x="68366" y="3618548"/>
                    <a:pt x="722733" y="5509260"/>
                    <a:pt x="783693" y="5687378"/>
                  </a:cubicBezTo>
                  <a:cubicBezTo>
                    <a:pt x="797028" y="5724525"/>
                    <a:pt x="821793" y="5742623"/>
                    <a:pt x="858941" y="5751195"/>
                  </a:cubicBezTo>
                  <a:cubicBezTo>
                    <a:pt x="1196126" y="5827395"/>
                    <a:pt x="3562136" y="6356033"/>
                    <a:pt x="3812644" y="6414135"/>
                  </a:cubicBezTo>
                  <a:cubicBezTo>
                    <a:pt x="3835503" y="6419850"/>
                    <a:pt x="3858364" y="6423660"/>
                    <a:pt x="3882176" y="6414135"/>
                  </a:cubicBezTo>
                  <a:cubicBezTo>
                    <a:pt x="3978378" y="6374130"/>
                    <a:pt x="5427131" y="5882640"/>
                    <a:pt x="5439514" y="5869305"/>
                  </a:cubicBezTo>
                  <a:cubicBezTo>
                    <a:pt x="5436656" y="5863590"/>
                    <a:pt x="5498569" y="5767388"/>
                    <a:pt x="5500473" y="5750243"/>
                  </a:cubicBezTo>
                  <a:cubicBezTo>
                    <a:pt x="5514761" y="5647373"/>
                    <a:pt x="5511903" y="5643563"/>
                    <a:pt x="5409986" y="5628323"/>
                  </a:cubicBezTo>
                  <a:cubicBezTo>
                    <a:pt x="5058514" y="5574030"/>
                    <a:pt x="4707994" y="5520690"/>
                    <a:pt x="4356521" y="5469255"/>
                  </a:cubicBezTo>
                  <a:cubicBezTo>
                    <a:pt x="4266034" y="5455920"/>
                    <a:pt x="4175546" y="5434965"/>
                    <a:pt x="4083153" y="5431155"/>
                  </a:cubicBezTo>
                  <a:cubicBezTo>
                    <a:pt x="4077439" y="5432108"/>
                    <a:pt x="4023146" y="5385435"/>
                    <a:pt x="4065056" y="5359718"/>
                  </a:cubicBezTo>
                  <a:cubicBezTo>
                    <a:pt x="4068866" y="5359718"/>
                    <a:pt x="4120301" y="5326380"/>
                    <a:pt x="4126969" y="5299710"/>
                  </a:cubicBezTo>
                  <a:cubicBezTo>
                    <a:pt x="4135541" y="5267325"/>
                    <a:pt x="4155544" y="5253990"/>
                    <a:pt x="4185071" y="5245418"/>
                  </a:cubicBezTo>
                  <a:cubicBezTo>
                    <a:pt x="4251746" y="5226368"/>
                    <a:pt x="4318421" y="5204460"/>
                    <a:pt x="4386048" y="5192078"/>
                  </a:cubicBezTo>
                  <a:cubicBezTo>
                    <a:pt x="4443198" y="5181600"/>
                    <a:pt x="4478441" y="5154930"/>
                    <a:pt x="4485109" y="5096828"/>
                  </a:cubicBezTo>
                  <a:cubicBezTo>
                    <a:pt x="4490823" y="5081588"/>
                    <a:pt x="4499396" y="5043488"/>
                    <a:pt x="4500348" y="5039678"/>
                  </a:cubicBezTo>
                  <a:cubicBezTo>
                    <a:pt x="4511778" y="5033963"/>
                    <a:pt x="4640366" y="4949190"/>
                    <a:pt x="4657511" y="4881563"/>
                  </a:cubicBezTo>
                  <a:cubicBezTo>
                    <a:pt x="4657511" y="4881563"/>
                    <a:pt x="4657511" y="4881563"/>
                    <a:pt x="4657511" y="4880610"/>
                  </a:cubicBezTo>
                  <a:cubicBezTo>
                    <a:pt x="4659416" y="4880610"/>
                    <a:pt x="4685134" y="4797743"/>
                    <a:pt x="4685134" y="4792028"/>
                  </a:cubicBezTo>
                  <a:cubicBezTo>
                    <a:pt x="4694659" y="4772025"/>
                    <a:pt x="4710851" y="4756785"/>
                    <a:pt x="4729901" y="4742498"/>
                  </a:cubicBezTo>
                  <a:cubicBezTo>
                    <a:pt x="4836581" y="4663440"/>
                    <a:pt x="5026128" y="4291965"/>
                    <a:pt x="5028034" y="4289108"/>
                  </a:cubicBezTo>
                  <a:cubicBezTo>
                    <a:pt x="5040416" y="4272915"/>
                    <a:pt x="5043273" y="4254818"/>
                    <a:pt x="5041369" y="4235768"/>
                  </a:cubicBezTo>
                  <a:cubicBezTo>
                    <a:pt x="5040416" y="4232910"/>
                    <a:pt x="5088994" y="4015740"/>
                    <a:pt x="5100423" y="3920490"/>
                  </a:cubicBezTo>
                  <a:cubicBezTo>
                    <a:pt x="5104234" y="3910965"/>
                    <a:pt x="5139476" y="3823335"/>
                    <a:pt x="5154716" y="3794760"/>
                  </a:cubicBezTo>
                  <a:cubicBezTo>
                    <a:pt x="5181386" y="3772853"/>
                    <a:pt x="5205198" y="3748088"/>
                    <a:pt x="5224248" y="3719513"/>
                  </a:cubicBezTo>
                  <a:cubicBezTo>
                    <a:pt x="5247109" y="3740468"/>
                    <a:pt x="5233773" y="3769995"/>
                    <a:pt x="5241394" y="3794760"/>
                  </a:cubicBezTo>
                  <a:cubicBezTo>
                    <a:pt x="5241394" y="3801428"/>
                    <a:pt x="5239489" y="3874770"/>
                    <a:pt x="5235678" y="3905250"/>
                  </a:cubicBezTo>
                  <a:cubicBezTo>
                    <a:pt x="5234726" y="3915728"/>
                    <a:pt x="5239489" y="3988118"/>
                    <a:pt x="5229964" y="4012883"/>
                  </a:cubicBezTo>
                  <a:cubicBezTo>
                    <a:pt x="5219486" y="4065270"/>
                    <a:pt x="5198531" y="4115753"/>
                    <a:pt x="5192816" y="4169093"/>
                  </a:cubicBezTo>
                  <a:cubicBezTo>
                    <a:pt x="5194721" y="4172903"/>
                    <a:pt x="5161384" y="4284345"/>
                    <a:pt x="5158526" y="4288155"/>
                  </a:cubicBezTo>
                  <a:cubicBezTo>
                    <a:pt x="5119473" y="4337685"/>
                    <a:pt x="5117569" y="4396740"/>
                    <a:pt x="5112806" y="4455795"/>
                  </a:cubicBezTo>
                  <a:cubicBezTo>
                    <a:pt x="5111853" y="4461510"/>
                    <a:pt x="5102328" y="4538663"/>
                    <a:pt x="5102328" y="4551045"/>
                  </a:cubicBezTo>
                  <a:cubicBezTo>
                    <a:pt x="5101376" y="4561523"/>
                    <a:pt x="5106139" y="4607243"/>
                    <a:pt x="5102328" y="4606290"/>
                  </a:cubicBezTo>
                  <a:cubicBezTo>
                    <a:pt x="5088994" y="4625340"/>
                    <a:pt x="5089946" y="4848225"/>
                    <a:pt x="5086136" y="4851083"/>
                  </a:cubicBezTo>
                  <a:cubicBezTo>
                    <a:pt x="5078516" y="4900613"/>
                    <a:pt x="5083278" y="5044440"/>
                    <a:pt x="5083278" y="5066348"/>
                  </a:cubicBezTo>
                  <a:cubicBezTo>
                    <a:pt x="5083278" y="5172075"/>
                    <a:pt x="5083278" y="5172075"/>
                    <a:pt x="5190911" y="5172075"/>
                  </a:cubicBezTo>
                  <a:cubicBezTo>
                    <a:pt x="5940528" y="5172075"/>
                    <a:pt x="7475006" y="5172075"/>
                    <a:pt x="7493103" y="5171123"/>
                  </a:cubicBezTo>
                  <a:cubicBezTo>
                    <a:pt x="7530251" y="5170170"/>
                    <a:pt x="7550253" y="5153978"/>
                    <a:pt x="7540728" y="5113973"/>
                  </a:cubicBezTo>
                  <a:cubicBezTo>
                    <a:pt x="7538823" y="5087303"/>
                    <a:pt x="7544539" y="5060633"/>
                    <a:pt x="7531203" y="5035868"/>
                  </a:cubicBezTo>
                  <a:cubicBezTo>
                    <a:pt x="7529298" y="5033010"/>
                    <a:pt x="7526441" y="4953000"/>
                    <a:pt x="7530251" y="4920615"/>
                  </a:cubicBezTo>
                  <a:cubicBezTo>
                    <a:pt x="7530251" y="4893945"/>
                    <a:pt x="7519773" y="4828223"/>
                    <a:pt x="7515964" y="4822508"/>
                  </a:cubicBezTo>
                  <a:cubicBezTo>
                    <a:pt x="7515964" y="4748213"/>
                    <a:pt x="7527394" y="4462463"/>
                    <a:pt x="7527394" y="4438650"/>
                  </a:cubicBezTo>
                  <a:cubicBezTo>
                    <a:pt x="7531203" y="4432935"/>
                    <a:pt x="7638836" y="4023360"/>
                    <a:pt x="7640741" y="4023360"/>
                  </a:cubicBezTo>
                  <a:cubicBezTo>
                    <a:pt x="7640741" y="4024313"/>
                    <a:pt x="7640741" y="4025265"/>
                    <a:pt x="7640741" y="4026218"/>
                  </a:cubicBezTo>
                  <a:cubicBezTo>
                    <a:pt x="7653123" y="4068128"/>
                    <a:pt x="7693128" y="4152900"/>
                    <a:pt x="7695986" y="4155758"/>
                  </a:cubicBezTo>
                  <a:cubicBezTo>
                    <a:pt x="7695034" y="4184333"/>
                    <a:pt x="7801714" y="4412933"/>
                    <a:pt x="7802666" y="4413885"/>
                  </a:cubicBezTo>
                  <a:cubicBezTo>
                    <a:pt x="7826478" y="4495800"/>
                    <a:pt x="7801714" y="4456748"/>
                    <a:pt x="7836956" y="4534853"/>
                  </a:cubicBezTo>
                  <a:cubicBezTo>
                    <a:pt x="7836003" y="4539615"/>
                    <a:pt x="7885534" y="4655820"/>
                    <a:pt x="7897916" y="4672965"/>
                  </a:cubicBezTo>
                  <a:cubicBezTo>
                    <a:pt x="7944589" y="4787265"/>
                    <a:pt x="8016978" y="4935855"/>
                    <a:pt x="8019836" y="4934903"/>
                  </a:cubicBezTo>
                  <a:cubicBezTo>
                    <a:pt x="8132231" y="5106353"/>
                    <a:pt x="8221766" y="5200650"/>
                    <a:pt x="8265581" y="5229225"/>
                  </a:cubicBezTo>
                  <a:cubicBezTo>
                    <a:pt x="8268439" y="5229225"/>
                    <a:pt x="8308444" y="5266373"/>
                    <a:pt x="8308444" y="5270183"/>
                  </a:cubicBezTo>
                  <a:cubicBezTo>
                    <a:pt x="8322731" y="5306378"/>
                    <a:pt x="8289394" y="5299710"/>
                    <a:pt x="8274153" y="5303520"/>
                  </a:cubicBezTo>
                  <a:cubicBezTo>
                    <a:pt x="8111276" y="5343525"/>
                    <a:pt x="7950303" y="5387340"/>
                    <a:pt x="7787426" y="5428298"/>
                  </a:cubicBezTo>
                  <a:cubicBezTo>
                    <a:pt x="7758851" y="5435918"/>
                    <a:pt x="7733134" y="5445443"/>
                    <a:pt x="7721703" y="5471160"/>
                  </a:cubicBezTo>
                  <a:cubicBezTo>
                    <a:pt x="7721703" y="5471160"/>
                    <a:pt x="7721703" y="5471160"/>
                    <a:pt x="7721703" y="5471160"/>
                  </a:cubicBezTo>
                  <a:cubicBezTo>
                    <a:pt x="7721703" y="5471160"/>
                    <a:pt x="7721703" y="5471160"/>
                    <a:pt x="7721703" y="5472113"/>
                  </a:cubicBezTo>
                  <a:cubicBezTo>
                    <a:pt x="7719798" y="5476875"/>
                    <a:pt x="7711226" y="5553075"/>
                    <a:pt x="7720751" y="5585460"/>
                  </a:cubicBezTo>
                  <a:cubicBezTo>
                    <a:pt x="7743611" y="5622608"/>
                    <a:pt x="7885534" y="5739765"/>
                    <a:pt x="7937921" y="5749290"/>
                  </a:cubicBezTo>
                  <a:cubicBezTo>
                    <a:pt x="8046506" y="5769293"/>
                    <a:pt x="8536091" y="5876925"/>
                    <a:pt x="8677061" y="5865495"/>
                  </a:cubicBezTo>
                  <a:cubicBezTo>
                    <a:pt x="8724686" y="5861685"/>
                    <a:pt x="8771358" y="5853113"/>
                    <a:pt x="8818983" y="5855018"/>
                  </a:cubicBezTo>
                  <a:cubicBezTo>
                    <a:pt x="8849463" y="5855970"/>
                    <a:pt x="8865656" y="5865495"/>
                    <a:pt x="8869466" y="5896928"/>
                  </a:cubicBezTo>
                  <a:cubicBezTo>
                    <a:pt x="8875181" y="5945505"/>
                    <a:pt x="8882800" y="5994083"/>
                    <a:pt x="8889469" y="6042660"/>
                  </a:cubicBezTo>
                  <a:cubicBezTo>
                    <a:pt x="8893279" y="6075998"/>
                    <a:pt x="8904708" y="6104573"/>
                    <a:pt x="8942808" y="6113145"/>
                  </a:cubicBezTo>
                  <a:cubicBezTo>
                    <a:pt x="8995196" y="6125528"/>
                    <a:pt x="9045679" y="6144578"/>
                    <a:pt x="9099019" y="6154103"/>
                  </a:cubicBezTo>
                  <a:cubicBezTo>
                    <a:pt x="9149500" y="6162675"/>
                    <a:pt x="9242846" y="6126480"/>
                    <a:pt x="9242846" y="6126480"/>
                  </a:cubicBezTo>
                  <a:cubicBezTo>
                    <a:pt x="9287613" y="6126480"/>
                    <a:pt x="9319046" y="6111240"/>
                    <a:pt x="9308569" y="6058853"/>
                  </a:cubicBezTo>
                  <a:cubicBezTo>
                    <a:pt x="9303806" y="6035993"/>
                    <a:pt x="9346669" y="6026468"/>
                    <a:pt x="9356194" y="6027420"/>
                  </a:cubicBezTo>
                  <a:cubicBezTo>
                    <a:pt x="9378100" y="6028373"/>
                    <a:pt x="9400008" y="6025515"/>
                    <a:pt x="9422869" y="6022658"/>
                  </a:cubicBezTo>
                  <a:cubicBezTo>
                    <a:pt x="9649563" y="5992178"/>
                    <a:pt x="9875306" y="5959793"/>
                    <a:pt x="10102000" y="5926455"/>
                  </a:cubicBezTo>
                  <a:cubicBezTo>
                    <a:pt x="10142006" y="5920740"/>
                    <a:pt x="10166771" y="5928360"/>
                    <a:pt x="10171533" y="5972175"/>
                  </a:cubicBezTo>
                  <a:cubicBezTo>
                    <a:pt x="10175344" y="6005513"/>
                    <a:pt x="10196298" y="6016943"/>
                    <a:pt x="10227731" y="6017895"/>
                  </a:cubicBezTo>
                  <a:cubicBezTo>
                    <a:pt x="10262973" y="6018848"/>
                    <a:pt x="10297263" y="6011228"/>
                    <a:pt x="10331554" y="6008370"/>
                  </a:cubicBezTo>
                  <a:cubicBezTo>
                    <a:pt x="10384894" y="6004560"/>
                    <a:pt x="10399181" y="5991225"/>
                    <a:pt x="10399181" y="5937885"/>
                  </a:cubicBezTo>
                  <a:cubicBezTo>
                    <a:pt x="10402038" y="5715953"/>
                    <a:pt x="10401086" y="5496878"/>
                    <a:pt x="10401086" y="5277803"/>
                  </a:cubicBezTo>
                  <a:close/>
                  <a:moveTo>
                    <a:pt x="5120426" y="4653915"/>
                  </a:moveTo>
                  <a:cubicBezTo>
                    <a:pt x="5120426" y="4652963"/>
                    <a:pt x="5120426" y="4652010"/>
                    <a:pt x="5120426" y="4650105"/>
                  </a:cubicBezTo>
                  <a:cubicBezTo>
                    <a:pt x="5120426" y="4651058"/>
                    <a:pt x="5120426" y="4651058"/>
                    <a:pt x="5121378" y="4652010"/>
                  </a:cubicBezTo>
                  <a:cubicBezTo>
                    <a:pt x="5121378" y="4652010"/>
                    <a:pt x="5120426" y="4652963"/>
                    <a:pt x="5120426" y="4653915"/>
                  </a:cubicBezTo>
                  <a:close/>
                  <a:moveTo>
                    <a:pt x="5252823" y="3790950"/>
                  </a:moveTo>
                  <a:cubicBezTo>
                    <a:pt x="5252823" y="3790950"/>
                    <a:pt x="5252823" y="3791903"/>
                    <a:pt x="5252823" y="3790950"/>
                  </a:cubicBezTo>
                  <a:cubicBezTo>
                    <a:pt x="5251871" y="3791903"/>
                    <a:pt x="5251871" y="3791903"/>
                    <a:pt x="5250919" y="3791903"/>
                  </a:cubicBezTo>
                  <a:cubicBezTo>
                    <a:pt x="5251871" y="3791903"/>
                    <a:pt x="5252823" y="3790950"/>
                    <a:pt x="5252823" y="3790950"/>
                  </a:cubicBezTo>
                  <a:cubicBezTo>
                    <a:pt x="5252823" y="3790950"/>
                    <a:pt x="5252823" y="3790950"/>
                    <a:pt x="5252823" y="3790950"/>
                  </a:cubicBezTo>
                  <a:close/>
                  <a:moveTo>
                    <a:pt x="5253776" y="3801428"/>
                  </a:move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ubicBezTo>
                    <a:pt x="5253776" y="3801428"/>
                    <a:pt x="5253776" y="3801428"/>
                    <a:pt x="5253776" y="3801428"/>
                  </a:cubicBezTo>
                  <a:close/>
                  <a:moveTo>
                    <a:pt x="7520726" y="5030153"/>
                  </a:moveTo>
                  <a:cubicBezTo>
                    <a:pt x="7520726" y="5030153"/>
                    <a:pt x="7520726" y="5030153"/>
                    <a:pt x="7520726" y="5030153"/>
                  </a:cubicBezTo>
                  <a:cubicBezTo>
                    <a:pt x="7520726" y="5030153"/>
                    <a:pt x="7520726" y="5030153"/>
                    <a:pt x="7520726" y="5030153"/>
                  </a:cubicBezTo>
                  <a:cubicBezTo>
                    <a:pt x="7520726" y="5030153"/>
                    <a:pt x="7520726" y="5030153"/>
                    <a:pt x="7520726" y="5030153"/>
                  </a:cubicBezTo>
                  <a:close/>
                  <a:moveTo>
                    <a:pt x="7243548" y="2096453"/>
                  </a:moveTo>
                  <a:cubicBezTo>
                    <a:pt x="7243548" y="2095500"/>
                    <a:pt x="7243548" y="2095500"/>
                    <a:pt x="7243548" y="2096453"/>
                  </a:cubicBezTo>
                  <a:cubicBezTo>
                    <a:pt x="7227356" y="2051685"/>
                    <a:pt x="7243548" y="2016443"/>
                    <a:pt x="7273076" y="1983105"/>
                  </a:cubicBezTo>
                  <a:cubicBezTo>
                    <a:pt x="7277839" y="1977390"/>
                    <a:pt x="7281648" y="1969770"/>
                    <a:pt x="7281648" y="1962150"/>
                  </a:cubicBezTo>
                  <a:cubicBezTo>
                    <a:pt x="7292126" y="1971675"/>
                    <a:pt x="7301651" y="1981200"/>
                    <a:pt x="7311176" y="1991678"/>
                  </a:cubicBezTo>
                  <a:lnTo>
                    <a:pt x="7311176" y="1991678"/>
                  </a:lnTo>
                  <a:cubicBezTo>
                    <a:pt x="7314986" y="1999298"/>
                    <a:pt x="7319748" y="2003108"/>
                    <a:pt x="7328321" y="2002155"/>
                  </a:cubicBezTo>
                  <a:cubicBezTo>
                    <a:pt x="7339751" y="2006918"/>
                    <a:pt x="7351181" y="2010728"/>
                    <a:pt x="7368326" y="2017395"/>
                  </a:cubicBezTo>
                  <a:cubicBezTo>
                    <a:pt x="7321653" y="2038350"/>
                    <a:pt x="7280696" y="2064068"/>
                    <a:pt x="7243548" y="2096453"/>
                  </a:cubicBezTo>
                  <a:close/>
                  <a:moveTo>
                    <a:pt x="7532156" y="1809750"/>
                  </a:moveTo>
                  <a:cubicBezTo>
                    <a:pt x="7492151" y="1830705"/>
                    <a:pt x="7453098" y="1853565"/>
                    <a:pt x="7414046" y="1876425"/>
                  </a:cubicBezTo>
                  <a:cubicBezTo>
                    <a:pt x="7376898" y="1888808"/>
                    <a:pt x="7339751" y="1901190"/>
                    <a:pt x="7302603" y="1913573"/>
                  </a:cubicBezTo>
                  <a:cubicBezTo>
                    <a:pt x="7344514" y="1848803"/>
                    <a:pt x="7385471" y="1784033"/>
                    <a:pt x="7427381" y="1719263"/>
                  </a:cubicBezTo>
                  <a:cubicBezTo>
                    <a:pt x="7439764" y="1721168"/>
                    <a:pt x="7452146" y="1723073"/>
                    <a:pt x="7463576" y="1725930"/>
                  </a:cubicBezTo>
                  <a:cubicBezTo>
                    <a:pt x="7485484" y="1744028"/>
                    <a:pt x="7515964" y="1744980"/>
                    <a:pt x="7536919" y="1766888"/>
                  </a:cubicBezTo>
                  <a:cubicBezTo>
                    <a:pt x="7552159" y="1784985"/>
                    <a:pt x="7559778" y="1795463"/>
                    <a:pt x="7532156" y="1809750"/>
                  </a:cubicBezTo>
                  <a:close/>
                  <a:moveTo>
                    <a:pt x="7635026" y="2258378"/>
                  </a:moveTo>
                  <a:cubicBezTo>
                    <a:pt x="7634073" y="2264093"/>
                    <a:pt x="7634073" y="2269808"/>
                    <a:pt x="7633121" y="2275523"/>
                  </a:cubicBezTo>
                  <a:cubicBezTo>
                    <a:pt x="7626453" y="2285048"/>
                    <a:pt x="7624548" y="2294573"/>
                    <a:pt x="7625501" y="2306003"/>
                  </a:cubicBezTo>
                  <a:cubicBezTo>
                    <a:pt x="7610261" y="2336483"/>
                    <a:pt x="7592164" y="2366010"/>
                    <a:pt x="7555969" y="2381250"/>
                  </a:cubicBezTo>
                  <a:cubicBezTo>
                    <a:pt x="7543586" y="2325053"/>
                    <a:pt x="7547396" y="2276475"/>
                    <a:pt x="7591211" y="2235518"/>
                  </a:cubicBezTo>
                  <a:cubicBezTo>
                    <a:pt x="7604546" y="2223135"/>
                    <a:pt x="7613119" y="2205990"/>
                    <a:pt x="7624548" y="2190750"/>
                  </a:cubicBezTo>
                  <a:cubicBezTo>
                    <a:pt x="7624548" y="2190750"/>
                    <a:pt x="7624548" y="2190750"/>
                    <a:pt x="7624548" y="2190750"/>
                  </a:cubicBezTo>
                  <a:cubicBezTo>
                    <a:pt x="7647409" y="2210753"/>
                    <a:pt x="7626453" y="2236470"/>
                    <a:pt x="7635026" y="2258378"/>
                  </a:cubicBezTo>
                  <a:close/>
                  <a:moveTo>
                    <a:pt x="7758851" y="1743075"/>
                  </a:moveTo>
                  <a:cubicBezTo>
                    <a:pt x="7758851" y="1743075"/>
                    <a:pt x="7757898" y="1742123"/>
                    <a:pt x="7757898" y="1742123"/>
                  </a:cubicBezTo>
                  <a:cubicBezTo>
                    <a:pt x="7757898" y="1742123"/>
                    <a:pt x="7757898" y="1742123"/>
                    <a:pt x="7757898" y="1741170"/>
                  </a:cubicBezTo>
                  <a:cubicBezTo>
                    <a:pt x="7757898" y="1742123"/>
                    <a:pt x="7758851" y="1742123"/>
                    <a:pt x="7758851" y="1743075"/>
                  </a:cubicBezTo>
                  <a:cubicBezTo>
                    <a:pt x="7758851" y="1743075"/>
                    <a:pt x="7758851" y="1743075"/>
                    <a:pt x="7758851" y="1743075"/>
                  </a:cubicBezTo>
                  <a:close/>
                  <a:moveTo>
                    <a:pt x="9201888" y="6113145"/>
                  </a:moveTo>
                  <a:cubicBezTo>
                    <a:pt x="9201888" y="6113145"/>
                    <a:pt x="9200936" y="6113145"/>
                    <a:pt x="9201888" y="6113145"/>
                  </a:cubicBezTo>
                  <a:cubicBezTo>
                    <a:pt x="9201888" y="6112193"/>
                    <a:pt x="9201888" y="6112193"/>
                    <a:pt x="9201888" y="6113145"/>
                  </a:cubicBezTo>
                  <a:cubicBezTo>
                    <a:pt x="9201888" y="6112193"/>
                    <a:pt x="9201888" y="6113145"/>
                    <a:pt x="9201888" y="6113145"/>
                  </a:cubicBezTo>
                  <a:close/>
                  <a:moveTo>
                    <a:pt x="9740050" y="5124450"/>
                  </a:moveTo>
                  <a:cubicBezTo>
                    <a:pt x="9733383" y="5117783"/>
                    <a:pt x="9089494" y="5115878"/>
                    <a:pt x="8798029" y="5114925"/>
                  </a:cubicBezTo>
                  <a:cubicBezTo>
                    <a:pt x="8795171" y="5104448"/>
                    <a:pt x="8874229" y="4975860"/>
                    <a:pt x="8872323" y="4905375"/>
                  </a:cubicBezTo>
                  <a:cubicBezTo>
                    <a:pt x="8877086" y="4879658"/>
                    <a:pt x="8853273" y="4698683"/>
                    <a:pt x="8845654" y="4692015"/>
                  </a:cubicBezTo>
                  <a:cubicBezTo>
                    <a:pt x="8826604" y="4610100"/>
                    <a:pt x="8740879" y="4419600"/>
                    <a:pt x="8737069" y="4410075"/>
                  </a:cubicBezTo>
                  <a:cubicBezTo>
                    <a:pt x="8730400" y="4394835"/>
                    <a:pt x="8723733" y="4378643"/>
                    <a:pt x="8715161" y="4363403"/>
                  </a:cubicBezTo>
                  <a:cubicBezTo>
                    <a:pt x="8666583" y="4273868"/>
                    <a:pt x="8567523" y="4095750"/>
                    <a:pt x="8567523" y="4095750"/>
                  </a:cubicBezTo>
                  <a:cubicBezTo>
                    <a:pt x="8567523" y="4095750"/>
                    <a:pt x="8567523" y="4089083"/>
                    <a:pt x="8567523" y="4085273"/>
                  </a:cubicBezTo>
                  <a:cubicBezTo>
                    <a:pt x="8573238" y="4057650"/>
                    <a:pt x="8585621" y="4071938"/>
                    <a:pt x="8596098" y="4081463"/>
                  </a:cubicBezTo>
                  <a:cubicBezTo>
                    <a:pt x="8678013" y="4153853"/>
                    <a:pt x="9679091" y="5034915"/>
                    <a:pt x="9721000" y="5074920"/>
                  </a:cubicBezTo>
                  <a:cubicBezTo>
                    <a:pt x="9733383" y="5087303"/>
                    <a:pt x="9767673" y="5095875"/>
                    <a:pt x="9740050" y="5124450"/>
                  </a:cubicBezTo>
                  <a:close/>
                </a:path>
              </a:pathLst>
            </a:custGeom>
            <a:solidFill>
              <a:schemeClr val="accent5"/>
            </a:solidFill>
            <a:ln w="9525" cap="flat">
              <a:noFill/>
              <a:prstDash val="solid"/>
              <a:miter/>
            </a:ln>
          </p:spPr>
          <p:txBody>
            <a:bodyPr rtlCol="0" anchor="ctr"/>
            <a:lstStyle/>
            <a:p>
              <a:endParaRPr lang="en-US"/>
            </a:p>
          </p:txBody>
        </p:sp>
        <p:sp>
          <p:nvSpPr>
            <p:cNvPr id="7" name="Plus Sign 408">
              <a:extLst>
                <a:ext uri="{FF2B5EF4-FFF2-40B4-BE49-F238E27FC236}">
                  <a16:creationId xmlns:a16="http://schemas.microsoft.com/office/drawing/2014/main" xmlns="" id="{7DCAF6A2-7CFC-4218-B5FD-20C9381D4D27}"/>
                </a:ext>
              </a:extLst>
            </p:cNvPr>
            <p:cNvSpPr/>
            <p:nvPr/>
          </p:nvSpPr>
          <p:spPr>
            <a:xfrm>
              <a:off x="9615333" y="4240313"/>
              <a:ext cx="448003" cy="448003"/>
            </a:xfrm>
            <a:prstGeom prst="mathPlu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xmlns="" id="{E7A01E88-B9D8-416F-BE4B-6600F4BAB9A9}"/>
                </a:ext>
              </a:extLst>
            </p:cNvPr>
            <p:cNvGrpSpPr/>
            <p:nvPr/>
          </p:nvGrpSpPr>
          <p:grpSpPr>
            <a:xfrm rot="20857237">
              <a:off x="9024574" y="3519587"/>
              <a:ext cx="1109031" cy="1274933"/>
              <a:chOff x="8873991" y="3923317"/>
              <a:chExt cx="1109031" cy="1274933"/>
            </a:xfrm>
          </p:grpSpPr>
          <p:grpSp>
            <p:nvGrpSpPr>
              <p:cNvPr id="9" name="Group 8">
                <a:extLst>
                  <a:ext uri="{FF2B5EF4-FFF2-40B4-BE49-F238E27FC236}">
                    <a16:creationId xmlns:a16="http://schemas.microsoft.com/office/drawing/2014/main" xmlns="" id="{EA9529C7-D345-44B2-BA6C-01F69BA2E4A3}"/>
                  </a:ext>
                </a:extLst>
              </p:cNvPr>
              <p:cNvGrpSpPr/>
              <p:nvPr/>
            </p:nvGrpSpPr>
            <p:grpSpPr>
              <a:xfrm>
                <a:off x="8932620" y="3923317"/>
                <a:ext cx="1050402" cy="1274933"/>
                <a:chOff x="8772175" y="4670224"/>
                <a:chExt cx="1050402" cy="1274933"/>
              </a:xfrm>
              <a:solidFill>
                <a:schemeClr val="bg1"/>
              </a:solidFill>
            </p:grpSpPr>
            <p:sp>
              <p:nvSpPr>
                <p:cNvPr id="13" name="Freeform: Shape 414">
                  <a:extLst>
                    <a:ext uri="{FF2B5EF4-FFF2-40B4-BE49-F238E27FC236}">
                      <a16:creationId xmlns:a16="http://schemas.microsoft.com/office/drawing/2014/main" xmlns="" id="{B4DB8386-2EA8-457D-8934-CB652E5737B1}"/>
                    </a:ext>
                  </a:extLst>
                </p:cNvPr>
                <p:cNvSpPr/>
                <p:nvPr/>
              </p:nvSpPr>
              <p:spPr>
                <a:xfrm rot="567401">
                  <a:off x="8772175" y="4670224"/>
                  <a:ext cx="116160" cy="704068"/>
                </a:xfrm>
                <a:custGeom>
                  <a:avLst/>
                  <a:gdLst>
                    <a:gd name="connsiteX0" fmla="*/ 31309 w 197809"/>
                    <a:gd name="connsiteY0" fmla="*/ 0 h 1198955"/>
                    <a:gd name="connsiteX1" fmla="*/ 8623 w 197809"/>
                    <a:gd name="connsiteY1" fmla="*/ 96358 h 1198955"/>
                    <a:gd name="connsiteX2" fmla="*/ 0 w 197809"/>
                    <a:gd name="connsiteY2" fmla="*/ 226395 h 1198955"/>
                    <a:gd name="connsiteX3" fmla="*/ 143760 w 197809"/>
                    <a:gd name="connsiteY3" fmla="*/ 1179118 h 1198955"/>
                    <a:gd name="connsiteX4" fmla="*/ 197367 w 197809"/>
                    <a:gd name="connsiteY4" fmla="*/ 1176683 h 1198955"/>
                    <a:gd name="connsiteX5" fmla="*/ 116958 w 197809"/>
                    <a:gd name="connsiteY5" fmla="*/ 812404 h 1198955"/>
                    <a:gd name="connsiteX6" fmla="*/ 51170 w 197809"/>
                    <a:gd name="connsiteY6" fmla="*/ 176444 h 1198955"/>
                    <a:gd name="connsiteX7" fmla="*/ 54101 w 197809"/>
                    <a:gd name="connsiteY7" fmla="*/ 106809 h 1198955"/>
                    <a:gd name="connsiteX8" fmla="*/ 61676 w 197809"/>
                    <a:gd name="connsiteY8" fmla="*/ 57582 h 119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09" h="1198955">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grpFill/>
                <a:ln w="6854" cap="flat">
                  <a:noFill/>
                  <a:prstDash val="solid"/>
                  <a:miter/>
                </a:ln>
              </p:spPr>
              <p:txBody>
                <a:bodyPr rtlCol="0" anchor="ctr"/>
                <a:lstStyle/>
                <a:p>
                  <a:endParaRPr lang="en-US"/>
                </a:p>
              </p:txBody>
            </p:sp>
            <p:sp>
              <p:nvSpPr>
                <p:cNvPr id="14" name="Freeform: Shape 415">
                  <a:extLst>
                    <a:ext uri="{FF2B5EF4-FFF2-40B4-BE49-F238E27FC236}">
                      <a16:creationId xmlns:a16="http://schemas.microsoft.com/office/drawing/2014/main" xmlns="" id="{7D37BEA4-CBC2-4423-929D-1432E4F46FA9}"/>
                    </a:ext>
                  </a:extLst>
                </p:cNvPr>
                <p:cNvSpPr/>
                <p:nvPr/>
              </p:nvSpPr>
              <p:spPr>
                <a:xfrm rot="2624473">
                  <a:off x="9205359" y="5419204"/>
                  <a:ext cx="175807" cy="376730"/>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grpFill/>
                <a:ln w="6854" cap="flat">
                  <a:noFill/>
                  <a:prstDash val="solid"/>
                  <a:miter/>
                </a:ln>
              </p:spPr>
              <p:txBody>
                <a:bodyPr rtlCol="0" anchor="ctr"/>
                <a:lstStyle/>
                <a:p>
                  <a:endParaRPr lang="en-US" dirty="0"/>
                </a:p>
              </p:txBody>
            </p:sp>
            <p:sp>
              <p:nvSpPr>
                <p:cNvPr id="15" name="Freeform: Shape 416">
                  <a:extLst>
                    <a:ext uri="{FF2B5EF4-FFF2-40B4-BE49-F238E27FC236}">
                      <a16:creationId xmlns:a16="http://schemas.microsoft.com/office/drawing/2014/main" xmlns="" id="{BD10F0DC-C50B-4B59-B41C-FE096AD1BDF0}"/>
                    </a:ext>
                  </a:extLst>
                </p:cNvPr>
                <p:cNvSpPr/>
                <p:nvPr/>
              </p:nvSpPr>
              <p:spPr>
                <a:xfrm rot="2624473">
                  <a:off x="9453204" y="5568427"/>
                  <a:ext cx="92090" cy="376730"/>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grpFill/>
                <a:ln w="6854" cap="flat">
                  <a:noFill/>
                  <a:prstDash val="solid"/>
                  <a:miter/>
                </a:ln>
              </p:spPr>
              <p:txBody>
                <a:bodyPr rtlCol="0" anchor="ctr"/>
                <a:lstStyle/>
                <a:p>
                  <a:endParaRPr lang="en-US"/>
                </a:p>
              </p:txBody>
            </p:sp>
            <p:sp>
              <p:nvSpPr>
                <p:cNvPr id="16" name="Freeform: Shape 417">
                  <a:extLst>
                    <a:ext uri="{FF2B5EF4-FFF2-40B4-BE49-F238E27FC236}">
                      <a16:creationId xmlns:a16="http://schemas.microsoft.com/office/drawing/2014/main" xmlns="" id="{CEB9024B-06EE-4BA8-B236-5CE902408199}"/>
                    </a:ext>
                  </a:extLst>
                </p:cNvPr>
                <p:cNvSpPr/>
                <p:nvPr/>
              </p:nvSpPr>
              <p:spPr>
                <a:xfrm rot="2624473">
                  <a:off x="9373440" y="5030162"/>
                  <a:ext cx="449137" cy="527241"/>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 name="connsiteX0" fmla="*/ 9624 w 360810"/>
                    <a:gd name="connsiteY0" fmla="*/ 4565 h 454288"/>
                    <a:gd name="connsiteX1" fmla="*/ 128953 w 360810"/>
                    <a:gd name="connsiteY1" fmla="*/ 113607 h 454288"/>
                    <a:gd name="connsiteX2" fmla="*/ 163243 w 360810"/>
                    <a:gd name="connsiteY2" fmla="*/ 165728 h 454288"/>
                    <a:gd name="connsiteX3" fmla="*/ 190675 w 360810"/>
                    <a:gd name="connsiteY3" fmla="*/ 194532 h 454288"/>
                    <a:gd name="connsiteX4" fmla="*/ 235938 w 360810"/>
                    <a:gd name="connsiteY4" fmla="*/ 204819 h 454288"/>
                    <a:gd name="connsiteX5" fmla="*/ 302461 w 360810"/>
                    <a:gd name="connsiteY5" fmla="*/ 275456 h 454288"/>
                    <a:gd name="connsiteX6" fmla="*/ 360754 w 360810"/>
                    <a:gd name="connsiteY6" fmla="*/ 411930 h 454288"/>
                    <a:gd name="connsiteX7" fmla="*/ 342923 w 360810"/>
                    <a:gd name="connsiteY7" fmla="*/ 429761 h 454288"/>
                    <a:gd name="connsiteX8" fmla="*/ 283944 w 360810"/>
                    <a:gd name="connsiteY8" fmla="*/ 296030 h 454288"/>
                    <a:gd name="connsiteX9" fmla="*/ 207135 w 360810"/>
                    <a:gd name="connsiteY9" fmla="*/ 220592 h 454288"/>
                    <a:gd name="connsiteX10" fmla="*/ 156385 w 360810"/>
                    <a:gd name="connsiteY10" fmla="*/ 232936 h 454288"/>
                    <a:gd name="connsiteX11" fmla="*/ 110437 w 360810"/>
                    <a:gd name="connsiteY11" fmla="*/ 374211 h 454288"/>
                    <a:gd name="connsiteX12" fmla="*/ 124153 w 360810"/>
                    <a:gd name="connsiteY12" fmla="*/ 451707 h 454288"/>
                    <a:gd name="connsiteX13" fmla="*/ 102207 w 360810"/>
                    <a:gd name="connsiteY13" fmla="*/ 450335 h 454288"/>
                    <a:gd name="connsiteX14" fmla="*/ 80947 w 360810"/>
                    <a:gd name="connsiteY14" fmla="*/ 355009 h 454288"/>
                    <a:gd name="connsiteX15" fmla="*/ 141984 w 360810"/>
                    <a:gd name="connsiteY15" fmla="*/ 209619 h 454288"/>
                    <a:gd name="connsiteX16" fmla="*/ 137869 w 360810"/>
                    <a:gd name="connsiteY16" fmla="*/ 180816 h 454288"/>
                    <a:gd name="connsiteX17" fmla="*/ 116609 w 360810"/>
                    <a:gd name="connsiteY17" fmla="*/ 142411 h 454288"/>
                    <a:gd name="connsiteX18" fmla="*/ 45286 w 360810"/>
                    <a:gd name="connsiteY18" fmla="*/ 68344 h 454288"/>
                    <a:gd name="connsiteX19" fmla="*/ 17168 w 360810"/>
                    <a:gd name="connsiteY19" fmla="*/ 42970 h 454288"/>
                    <a:gd name="connsiteX20" fmla="*/ 8233 w 360810"/>
                    <a:gd name="connsiteY20" fmla="*/ 22698 h 454288"/>
                    <a:gd name="connsiteX21" fmla="*/ 9624 w 360810"/>
                    <a:gd name="connsiteY21" fmla="*/ 4565 h 454288"/>
                    <a:gd name="connsiteX0" fmla="*/ 17456 w 368642"/>
                    <a:gd name="connsiteY0" fmla="*/ 3522 h 453245"/>
                    <a:gd name="connsiteX1" fmla="*/ 136785 w 368642"/>
                    <a:gd name="connsiteY1" fmla="*/ 112564 h 453245"/>
                    <a:gd name="connsiteX2" fmla="*/ 171075 w 368642"/>
                    <a:gd name="connsiteY2" fmla="*/ 164685 h 453245"/>
                    <a:gd name="connsiteX3" fmla="*/ 198507 w 368642"/>
                    <a:gd name="connsiteY3" fmla="*/ 193489 h 453245"/>
                    <a:gd name="connsiteX4" fmla="*/ 243770 w 368642"/>
                    <a:gd name="connsiteY4" fmla="*/ 203776 h 453245"/>
                    <a:gd name="connsiteX5" fmla="*/ 310293 w 368642"/>
                    <a:gd name="connsiteY5" fmla="*/ 274413 h 453245"/>
                    <a:gd name="connsiteX6" fmla="*/ 368586 w 368642"/>
                    <a:gd name="connsiteY6" fmla="*/ 410887 h 453245"/>
                    <a:gd name="connsiteX7" fmla="*/ 350755 w 368642"/>
                    <a:gd name="connsiteY7" fmla="*/ 428718 h 453245"/>
                    <a:gd name="connsiteX8" fmla="*/ 291776 w 368642"/>
                    <a:gd name="connsiteY8" fmla="*/ 294987 h 453245"/>
                    <a:gd name="connsiteX9" fmla="*/ 214967 w 368642"/>
                    <a:gd name="connsiteY9" fmla="*/ 219549 h 453245"/>
                    <a:gd name="connsiteX10" fmla="*/ 164217 w 368642"/>
                    <a:gd name="connsiteY10" fmla="*/ 231893 h 453245"/>
                    <a:gd name="connsiteX11" fmla="*/ 118269 w 368642"/>
                    <a:gd name="connsiteY11" fmla="*/ 373168 h 453245"/>
                    <a:gd name="connsiteX12" fmla="*/ 131985 w 368642"/>
                    <a:gd name="connsiteY12" fmla="*/ 450664 h 453245"/>
                    <a:gd name="connsiteX13" fmla="*/ 110039 w 368642"/>
                    <a:gd name="connsiteY13" fmla="*/ 449292 h 453245"/>
                    <a:gd name="connsiteX14" fmla="*/ 88779 w 368642"/>
                    <a:gd name="connsiteY14" fmla="*/ 353966 h 453245"/>
                    <a:gd name="connsiteX15" fmla="*/ 149816 w 368642"/>
                    <a:gd name="connsiteY15" fmla="*/ 208576 h 453245"/>
                    <a:gd name="connsiteX16" fmla="*/ 145701 w 368642"/>
                    <a:gd name="connsiteY16" fmla="*/ 179773 h 453245"/>
                    <a:gd name="connsiteX17" fmla="*/ 124441 w 368642"/>
                    <a:gd name="connsiteY17" fmla="*/ 141368 h 453245"/>
                    <a:gd name="connsiteX18" fmla="*/ 53118 w 368642"/>
                    <a:gd name="connsiteY18" fmla="*/ 67301 h 453245"/>
                    <a:gd name="connsiteX19" fmla="*/ 25000 w 368642"/>
                    <a:gd name="connsiteY19" fmla="*/ 41927 h 453245"/>
                    <a:gd name="connsiteX20" fmla="*/ 761 w 368642"/>
                    <a:gd name="connsiteY20" fmla="*/ 33027 h 453245"/>
                    <a:gd name="connsiteX21" fmla="*/ 17456 w 368642"/>
                    <a:gd name="connsiteY21" fmla="*/ 3522 h 453245"/>
                    <a:gd name="connsiteX0" fmla="*/ 35749 w 367948"/>
                    <a:gd name="connsiteY0" fmla="*/ 4556 h 442990"/>
                    <a:gd name="connsiteX1" fmla="*/ 136091 w 367948"/>
                    <a:gd name="connsiteY1" fmla="*/ 102309 h 442990"/>
                    <a:gd name="connsiteX2" fmla="*/ 170381 w 367948"/>
                    <a:gd name="connsiteY2" fmla="*/ 154430 h 442990"/>
                    <a:gd name="connsiteX3" fmla="*/ 197813 w 367948"/>
                    <a:gd name="connsiteY3" fmla="*/ 183234 h 442990"/>
                    <a:gd name="connsiteX4" fmla="*/ 243076 w 367948"/>
                    <a:gd name="connsiteY4" fmla="*/ 193521 h 442990"/>
                    <a:gd name="connsiteX5" fmla="*/ 309599 w 367948"/>
                    <a:gd name="connsiteY5" fmla="*/ 264158 h 442990"/>
                    <a:gd name="connsiteX6" fmla="*/ 367892 w 367948"/>
                    <a:gd name="connsiteY6" fmla="*/ 400632 h 442990"/>
                    <a:gd name="connsiteX7" fmla="*/ 350061 w 367948"/>
                    <a:gd name="connsiteY7" fmla="*/ 418463 h 442990"/>
                    <a:gd name="connsiteX8" fmla="*/ 291082 w 367948"/>
                    <a:gd name="connsiteY8" fmla="*/ 284732 h 442990"/>
                    <a:gd name="connsiteX9" fmla="*/ 214273 w 367948"/>
                    <a:gd name="connsiteY9" fmla="*/ 209294 h 442990"/>
                    <a:gd name="connsiteX10" fmla="*/ 163523 w 367948"/>
                    <a:gd name="connsiteY10" fmla="*/ 221638 h 442990"/>
                    <a:gd name="connsiteX11" fmla="*/ 117575 w 367948"/>
                    <a:gd name="connsiteY11" fmla="*/ 362913 h 442990"/>
                    <a:gd name="connsiteX12" fmla="*/ 131291 w 367948"/>
                    <a:gd name="connsiteY12" fmla="*/ 440409 h 442990"/>
                    <a:gd name="connsiteX13" fmla="*/ 109345 w 367948"/>
                    <a:gd name="connsiteY13" fmla="*/ 439037 h 442990"/>
                    <a:gd name="connsiteX14" fmla="*/ 88085 w 367948"/>
                    <a:gd name="connsiteY14" fmla="*/ 343711 h 442990"/>
                    <a:gd name="connsiteX15" fmla="*/ 149122 w 367948"/>
                    <a:gd name="connsiteY15" fmla="*/ 198321 h 442990"/>
                    <a:gd name="connsiteX16" fmla="*/ 145007 w 367948"/>
                    <a:gd name="connsiteY16" fmla="*/ 169518 h 442990"/>
                    <a:gd name="connsiteX17" fmla="*/ 123747 w 367948"/>
                    <a:gd name="connsiteY17" fmla="*/ 131113 h 442990"/>
                    <a:gd name="connsiteX18" fmla="*/ 52424 w 367948"/>
                    <a:gd name="connsiteY18" fmla="*/ 57046 h 442990"/>
                    <a:gd name="connsiteX19" fmla="*/ 24306 w 367948"/>
                    <a:gd name="connsiteY19" fmla="*/ 31672 h 442990"/>
                    <a:gd name="connsiteX20" fmla="*/ 67 w 367948"/>
                    <a:gd name="connsiteY20" fmla="*/ 22772 h 442990"/>
                    <a:gd name="connsiteX21" fmla="*/ 35749 w 367948"/>
                    <a:gd name="connsiteY21" fmla="*/ 4556 h 442990"/>
                    <a:gd name="connsiteX0" fmla="*/ 35721 w 367920"/>
                    <a:gd name="connsiteY0" fmla="*/ 867 h 439301"/>
                    <a:gd name="connsiteX1" fmla="*/ 136063 w 367920"/>
                    <a:gd name="connsiteY1" fmla="*/ 98620 h 439301"/>
                    <a:gd name="connsiteX2" fmla="*/ 170353 w 367920"/>
                    <a:gd name="connsiteY2" fmla="*/ 150741 h 439301"/>
                    <a:gd name="connsiteX3" fmla="*/ 197785 w 367920"/>
                    <a:gd name="connsiteY3" fmla="*/ 179545 h 439301"/>
                    <a:gd name="connsiteX4" fmla="*/ 243048 w 367920"/>
                    <a:gd name="connsiteY4" fmla="*/ 189832 h 439301"/>
                    <a:gd name="connsiteX5" fmla="*/ 309571 w 367920"/>
                    <a:gd name="connsiteY5" fmla="*/ 260469 h 439301"/>
                    <a:gd name="connsiteX6" fmla="*/ 367864 w 367920"/>
                    <a:gd name="connsiteY6" fmla="*/ 396943 h 439301"/>
                    <a:gd name="connsiteX7" fmla="*/ 350033 w 367920"/>
                    <a:gd name="connsiteY7" fmla="*/ 414774 h 439301"/>
                    <a:gd name="connsiteX8" fmla="*/ 291054 w 367920"/>
                    <a:gd name="connsiteY8" fmla="*/ 281043 h 439301"/>
                    <a:gd name="connsiteX9" fmla="*/ 214245 w 367920"/>
                    <a:gd name="connsiteY9" fmla="*/ 205605 h 439301"/>
                    <a:gd name="connsiteX10" fmla="*/ 163495 w 367920"/>
                    <a:gd name="connsiteY10" fmla="*/ 217949 h 439301"/>
                    <a:gd name="connsiteX11" fmla="*/ 117547 w 367920"/>
                    <a:gd name="connsiteY11" fmla="*/ 359224 h 439301"/>
                    <a:gd name="connsiteX12" fmla="*/ 131263 w 367920"/>
                    <a:gd name="connsiteY12" fmla="*/ 436720 h 439301"/>
                    <a:gd name="connsiteX13" fmla="*/ 109317 w 367920"/>
                    <a:gd name="connsiteY13" fmla="*/ 435348 h 439301"/>
                    <a:gd name="connsiteX14" fmla="*/ 88057 w 367920"/>
                    <a:gd name="connsiteY14" fmla="*/ 340022 h 439301"/>
                    <a:gd name="connsiteX15" fmla="*/ 149094 w 367920"/>
                    <a:gd name="connsiteY15" fmla="*/ 194632 h 439301"/>
                    <a:gd name="connsiteX16" fmla="*/ 144979 w 367920"/>
                    <a:gd name="connsiteY16" fmla="*/ 165829 h 439301"/>
                    <a:gd name="connsiteX17" fmla="*/ 123719 w 367920"/>
                    <a:gd name="connsiteY17" fmla="*/ 127424 h 439301"/>
                    <a:gd name="connsiteX18" fmla="*/ 52396 w 367920"/>
                    <a:gd name="connsiteY18" fmla="*/ 53357 h 439301"/>
                    <a:gd name="connsiteX19" fmla="*/ 24278 w 367920"/>
                    <a:gd name="connsiteY19" fmla="*/ 27983 h 439301"/>
                    <a:gd name="connsiteX20" fmla="*/ 39 w 367920"/>
                    <a:gd name="connsiteY20" fmla="*/ 19083 h 439301"/>
                    <a:gd name="connsiteX21" fmla="*/ 35721 w 367920"/>
                    <a:gd name="connsiteY21" fmla="*/ 867 h 439301"/>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43 w 367924"/>
                    <a:gd name="connsiteY0" fmla="*/ 5470 h 431907"/>
                    <a:gd name="connsiteX1" fmla="*/ 136067 w 367924"/>
                    <a:gd name="connsiteY1" fmla="*/ 91226 h 431907"/>
                    <a:gd name="connsiteX2" fmla="*/ 170357 w 367924"/>
                    <a:gd name="connsiteY2" fmla="*/ 143347 h 431907"/>
                    <a:gd name="connsiteX3" fmla="*/ 197789 w 367924"/>
                    <a:gd name="connsiteY3" fmla="*/ 172151 h 431907"/>
                    <a:gd name="connsiteX4" fmla="*/ 243052 w 367924"/>
                    <a:gd name="connsiteY4" fmla="*/ 182438 h 431907"/>
                    <a:gd name="connsiteX5" fmla="*/ 309575 w 367924"/>
                    <a:gd name="connsiteY5" fmla="*/ 253075 h 431907"/>
                    <a:gd name="connsiteX6" fmla="*/ 367868 w 367924"/>
                    <a:gd name="connsiteY6" fmla="*/ 389549 h 431907"/>
                    <a:gd name="connsiteX7" fmla="*/ 350037 w 367924"/>
                    <a:gd name="connsiteY7" fmla="*/ 407380 h 431907"/>
                    <a:gd name="connsiteX8" fmla="*/ 291058 w 367924"/>
                    <a:gd name="connsiteY8" fmla="*/ 273649 h 431907"/>
                    <a:gd name="connsiteX9" fmla="*/ 214249 w 367924"/>
                    <a:gd name="connsiteY9" fmla="*/ 198211 h 431907"/>
                    <a:gd name="connsiteX10" fmla="*/ 163499 w 367924"/>
                    <a:gd name="connsiteY10" fmla="*/ 210555 h 431907"/>
                    <a:gd name="connsiteX11" fmla="*/ 117551 w 367924"/>
                    <a:gd name="connsiteY11" fmla="*/ 351830 h 431907"/>
                    <a:gd name="connsiteX12" fmla="*/ 131267 w 367924"/>
                    <a:gd name="connsiteY12" fmla="*/ 429326 h 431907"/>
                    <a:gd name="connsiteX13" fmla="*/ 109321 w 367924"/>
                    <a:gd name="connsiteY13" fmla="*/ 427954 h 431907"/>
                    <a:gd name="connsiteX14" fmla="*/ 88061 w 367924"/>
                    <a:gd name="connsiteY14" fmla="*/ 332628 h 431907"/>
                    <a:gd name="connsiteX15" fmla="*/ 149098 w 367924"/>
                    <a:gd name="connsiteY15" fmla="*/ 187238 h 431907"/>
                    <a:gd name="connsiteX16" fmla="*/ 144983 w 367924"/>
                    <a:gd name="connsiteY16" fmla="*/ 158435 h 431907"/>
                    <a:gd name="connsiteX17" fmla="*/ 123723 w 367924"/>
                    <a:gd name="connsiteY17" fmla="*/ 120030 h 431907"/>
                    <a:gd name="connsiteX18" fmla="*/ 52400 w 367924"/>
                    <a:gd name="connsiteY18" fmla="*/ 45963 h 431907"/>
                    <a:gd name="connsiteX19" fmla="*/ 24282 w 367924"/>
                    <a:gd name="connsiteY19" fmla="*/ 20589 h 431907"/>
                    <a:gd name="connsiteX20" fmla="*/ 43 w 367924"/>
                    <a:gd name="connsiteY20" fmla="*/ 11689 h 431907"/>
                    <a:gd name="connsiteX21" fmla="*/ 48843 w 367924"/>
                    <a:gd name="connsiteY21" fmla="*/ 5470 h 43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7924" h="431907">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grpFill/>
                <a:ln w="6854" cap="flat">
                  <a:noFill/>
                  <a:prstDash val="solid"/>
                  <a:miter/>
                </a:ln>
              </p:spPr>
              <p:txBody>
                <a:bodyPr rtlCol="0" anchor="ctr"/>
                <a:lstStyle/>
                <a:p>
                  <a:endParaRPr lang="en-US" dirty="0"/>
                </a:p>
              </p:txBody>
            </p:sp>
          </p:grpSp>
          <p:grpSp>
            <p:nvGrpSpPr>
              <p:cNvPr id="10" name="Group 9">
                <a:extLst>
                  <a:ext uri="{FF2B5EF4-FFF2-40B4-BE49-F238E27FC236}">
                    <a16:creationId xmlns:a16="http://schemas.microsoft.com/office/drawing/2014/main" xmlns="" id="{63D3A7BE-8CF6-4408-844B-C3D168223122}"/>
                  </a:ext>
                </a:extLst>
              </p:cNvPr>
              <p:cNvGrpSpPr/>
              <p:nvPr/>
            </p:nvGrpSpPr>
            <p:grpSpPr>
              <a:xfrm>
                <a:off x="8873991" y="4601281"/>
                <a:ext cx="193168" cy="193168"/>
                <a:chOff x="8682887" y="5354471"/>
                <a:chExt cx="193168" cy="193168"/>
              </a:xfrm>
              <a:solidFill>
                <a:schemeClr val="bg1"/>
              </a:solidFill>
            </p:grpSpPr>
            <p:sp>
              <p:nvSpPr>
                <p:cNvPr id="11" name="Freeform: Shape 412">
                  <a:extLst>
                    <a:ext uri="{FF2B5EF4-FFF2-40B4-BE49-F238E27FC236}">
                      <a16:creationId xmlns:a16="http://schemas.microsoft.com/office/drawing/2014/main" xmlns="" id="{8B064B94-CA5D-4A3F-ADE1-5BEB61EFA8F4}"/>
                    </a:ext>
                  </a:extLst>
                </p:cNvPr>
                <p:cNvSpPr/>
                <p:nvPr/>
              </p:nvSpPr>
              <p:spPr>
                <a:xfrm rot="567401">
                  <a:off x="8682887" y="5354471"/>
                  <a:ext cx="193168" cy="193168"/>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85166">
                      <a:moveTo>
                        <a:pt x="64571" y="1778"/>
                      </a:moveTo>
                      <a:cubicBezTo>
                        <a:pt x="98175" y="406"/>
                        <a:pt x="107776" y="-5080"/>
                        <a:pt x="135208" y="14122"/>
                      </a:cubicBezTo>
                      <a:cubicBezTo>
                        <a:pt x="176356" y="37439"/>
                        <a:pt x="193501" y="74473"/>
                        <a:pt x="183214" y="116306"/>
                      </a:cubicBezTo>
                      <a:cubicBezTo>
                        <a:pt x="172927" y="158826"/>
                        <a:pt x="137952" y="187630"/>
                        <a:pt x="95432" y="189001"/>
                      </a:cubicBezTo>
                      <a:cubicBezTo>
                        <a:pt x="53598" y="190373"/>
                        <a:pt x="15193" y="162255"/>
                        <a:pt x="3535" y="121107"/>
                      </a:cubicBezTo>
                      <a:cubicBezTo>
                        <a:pt x="-8124" y="79273"/>
                        <a:pt x="9707" y="36754"/>
                        <a:pt x="47426" y="12751"/>
                      </a:cubicBezTo>
                      <a:cubicBezTo>
                        <a:pt x="52912" y="9322"/>
                        <a:pt x="54284" y="4521"/>
                        <a:pt x="64571" y="1778"/>
                      </a:cubicBezTo>
                      <a:close/>
                    </a:path>
                  </a:pathLst>
                </a:custGeom>
                <a:grpFill/>
                <a:ln w="6854" cap="flat">
                  <a:noFill/>
                  <a:prstDash val="solid"/>
                  <a:miter/>
                </a:ln>
              </p:spPr>
              <p:txBody>
                <a:bodyPr rtlCol="0" anchor="ctr"/>
                <a:lstStyle/>
                <a:p>
                  <a:endParaRPr lang="en-US" dirty="0"/>
                </a:p>
              </p:txBody>
            </p:sp>
            <p:sp>
              <p:nvSpPr>
                <p:cNvPr id="12" name="Freeform: Shape 413">
                  <a:extLst>
                    <a:ext uri="{FF2B5EF4-FFF2-40B4-BE49-F238E27FC236}">
                      <a16:creationId xmlns:a16="http://schemas.microsoft.com/office/drawing/2014/main" xmlns="" id="{1BCA78F6-532B-4A1E-BF7D-921EDE1E3D4B}"/>
                    </a:ext>
                  </a:extLst>
                </p:cNvPr>
                <p:cNvSpPr/>
                <p:nvPr/>
              </p:nvSpPr>
              <p:spPr>
                <a:xfrm rot="567401">
                  <a:off x="8709149" y="5384737"/>
                  <a:ext cx="135933" cy="135933"/>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lumMod val="50000"/>
                  </a:schemeClr>
                </a:solidFill>
                <a:ln w="6854" cap="flat">
                  <a:noFill/>
                  <a:prstDash val="solid"/>
                  <a:miter/>
                </a:ln>
              </p:spPr>
              <p:txBody>
                <a:bodyPr rtlCol="0" anchor="ctr"/>
                <a:lstStyle/>
                <a:p>
                  <a:endParaRPr lang="en-US"/>
                </a:p>
              </p:txBody>
            </p:sp>
          </p:grpSp>
        </p:grpSp>
      </p:grpSp>
      <p:grpSp>
        <p:nvGrpSpPr>
          <p:cNvPr id="17" name="Group 16">
            <a:extLst>
              <a:ext uri="{FF2B5EF4-FFF2-40B4-BE49-F238E27FC236}">
                <a16:creationId xmlns:a16="http://schemas.microsoft.com/office/drawing/2014/main" xmlns="" id="{77005DEF-DA3C-46E9-843D-DDAA8A1A05AD}"/>
              </a:ext>
            </a:extLst>
          </p:cNvPr>
          <p:cNvGrpSpPr/>
          <p:nvPr/>
        </p:nvGrpSpPr>
        <p:grpSpPr>
          <a:xfrm rot="900000">
            <a:off x="8945988" y="741379"/>
            <a:ext cx="610519" cy="827981"/>
            <a:chOff x="4524375" y="1300163"/>
            <a:chExt cx="2665364" cy="3614738"/>
          </a:xfrm>
        </p:grpSpPr>
        <p:grpSp>
          <p:nvGrpSpPr>
            <p:cNvPr id="18" name="Group 17">
              <a:extLst>
                <a:ext uri="{FF2B5EF4-FFF2-40B4-BE49-F238E27FC236}">
                  <a16:creationId xmlns:a16="http://schemas.microsoft.com/office/drawing/2014/main" xmlns="" id="{875B6E84-4912-4B3F-A308-9C8878EA6E11}"/>
                </a:ext>
              </a:extLst>
            </p:cNvPr>
            <p:cNvGrpSpPr/>
            <p:nvPr/>
          </p:nvGrpSpPr>
          <p:grpSpPr>
            <a:xfrm>
              <a:off x="4524375" y="1300163"/>
              <a:ext cx="2665364" cy="3614738"/>
              <a:chOff x="4524375" y="1300162"/>
              <a:chExt cx="3139440" cy="4257675"/>
            </a:xfrm>
          </p:grpSpPr>
          <p:sp>
            <p:nvSpPr>
              <p:cNvPr id="50" name="Freeform: Shape 297">
                <a:extLst>
                  <a:ext uri="{FF2B5EF4-FFF2-40B4-BE49-F238E27FC236}">
                    <a16:creationId xmlns:a16="http://schemas.microsoft.com/office/drawing/2014/main" xmlns="" id="{A7CA4B3C-ED93-47E3-82A0-8AC0F4F32F21}"/>
                  </a:ext>
                </a:extLst>
              </p:cNvPr>
              <p:cNvSpPr/>
              <p:nvPr/>
            </p:nvSpPr>
            <p:spPr>
              <a:xfrm>
                <a:off x="4524375" y="1300162"/>
                <a:ext cx="3139440" cy="4257675"/>
              </a:xfrm>
              <a:custGeom>
                <a:avLst/>
                <a:gdLst>
                  <a:gd name="connsiteX0" fmla="*/ 2950845 w 3139440"/>
                  <a:gd name="connsiteY0" fmla="*/ 4257675 h 4257675"/>
                  <a:gd name="connsiteX1" fmla="*/ 187643 w 3139440"/>
                  <a:gd name="connsiteY1" fmla="*/ 4257675 h 4257675"/>
                  <a:gd name="connsiteX2" fmla="*/ 0 w 3139440"/>
                  <a:gd name="connsiteY2" fmla="*/ 4070033 h 4257675"/>
                  <a:gd name="connsiteX3" fmla="*/ 0 w 3139440"/>
                  <a:gd name="connsiteY3" fmla="*/ 187643 h 4257675"/>
                  <a:gd name="connsiteX4" fmla="*/ 187643 w 3139440"/>
                  <a:gd name="connsiteY4" fmla="*/ 0 h 4257675"/>
                  <a:gd name="connsiteX5" fmla="*/ 2951798 w 3139440"/>
                  <a:gd name="connsiteY5" fmla="*/ 0 h 4257675"/>
                  <a:gd name="connsiteX6" fmla="*/ 3139440 w 3139440"/>
                  <a:gd name="connsiteY6" fmla="*/ 187643 h 4257675"/>
                  <a:gd name="connsiteX7" fmla="*/ 3139440 w 3139440"/>
                  <a:gd name="connsiteY7" fmla="*/ 4070033 h 4257675"/>
                  <a:gd name="connsiteX8" fmla="*/ 2950845 w 3139440"/>
                  <a:gd name="connsiteY8" fmla="*/ 4257675 h 425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40" h="4257675">
                    <a:moveTo>
                      <a:pt x="2950845" y="4257675"/>
                    </a:moveTo>
                    <a:lnTo>
                      <a:pt x="187643" y="4257675"/>
                    </a:lnTo>
                    <a:cubicBezTo>
                      <a:pt x="84773" y="4257675"/>
                      <a:pt x="0" y="4172903"/>
                      <a:pt x="0" y="4070033"/>
                    </a:cubicBezTo>
                    <a:lnTo>
                      <a:pt x="0" y="187643"/>
                    </a:lnTo>
                    <a:cubicBezTo>
                      <a:pt x="0" y="84773"/>
                      <a:pt x="84773" y="0"/>
                      <a:pt x="187643" y="0"/>
                    </a:cubicBezTo>
                    <a:lnTo>
                      <a:pt x="2951798" y="0"/>
                    </a:lnTo>
                    <a:cubicBezTo>
                      <a:pt x="3054668" y="0"/>
                      <a:pt x="3139440" y="84773"/>
                      <a:pt x="3139440" y="187643"/>
                    </a:cubicBezTo>
                    <a:lnTo>
                      <a:pt x="3139440" y="4070033"/>
                    </a:lnTo>
                    <a:cubicBezTo>
                      <a:pt x="3138488" y="4172903"/>
                      <a:pt x="3054668" y="4257675"/>
                      <a:pt x="2950845" y="4257675"/>
                    </a:cubicBezTo>
                    <a:close/>
                  </a:path>
                </a:pathLst>
              </a:custGeom>
              <a:solidFill>
                <a:schemeClr val="bg1">
                  <a:lumMod val="85000"/>
                </a:schemeClr>
              </a:solidFill>
              <a:ln w="9525" cap="flat">
                <a:noFill/>
                <a:prstDash val="solid"/>
                <a:miter/>
              </a:ln>
            </p:spPr>
            <p:txBody>
              <a:bodyPr rtlCol="0" anchor="ctr"/>
              <a:lstStyle/>
              <a:p>
                <a:endParaRPr lang="en-US"/>
              </a:p>
            </p:txBody>
          </p:sp>
          <p:sp>
            <p:nvSpPr>
              <p:cNvPr id="51" name="Freeform: Shape 298">
                <a:extLst>
                  <a:ext uri="{FF2B5EF4-FFF2-40B4-BE49-F238E27FC236}">
                    <a16:creationId xmlns:a16="http://schemas.microsoft.com/office/drawing/2014/main" xmlns="" id="{B78E5357-ABAA-4A85-B582-E2908239134A}"/>
                  </a:ext>
                </a:extLst>
              </p:cNvPr>
              <p:cNvSpPr/>
              <p:nvPr/>
            </p:nvSpPr>
            <p:spPr>
              <a:xfrm>
                <a:off x="4558664" y="1335404"/>
                <a:ext cx="3070860" cy="4173854"/>
              </a:xfrm>
              <a:custGeom>
                <a:avLst/>
                <a:gdLst>
                  <a:gd name="connsiteX0" fmla="*/ 2883218 w 3070860"/>
                  <a:gd name="connsiteY0" fmla="*/ 4173855 h 4173854"/>
                  <a:gd name="connsiteX1" fmla="*/ 187643 w 3070860"/>
                  <a:gd name="connsiteY1" fmla="*/ 4173855 h 4173854"/>
                  <a:gd name="connsiteX2" fmla="*/ 0 w 3070860"/>
                  <a:gd name="connsiteY2" fmla="*/ 3986213 h 4173854"/>
                  <a:gd name="connsiteX3" fmla="*/ 0 w 3070860"/>
                  <a:gd name="connsiteY3" fmla="*/ 187643 h 4173854"/>
                  <a:gd name="connsiteX4" fmla="*/ 187643 w 3070860"/>
                  <a:gd name="connsiteY4" fmla="*/ 0 h 4173854"/>
                  <a:gd name="connsiteX5" fmla="*/ 2883218 w 3070860"/>
                  <a:gd name="connsiteY5" fmla="*/ 0 h 4173854"/>
                  <a:gd name="connsiteX6" fmla="*/ 3070860 w 3070860"/>
                  <a:gd name="connsiteY6" fmla="*/ 187643 h 4173854"/>
                  <a:gd name="connsiteX7" fmla="*/ 3070860 w 3070860"/>
                  <a:gd name="connsiteY7" fmla="*/ 3987165 h 4173854"/>
                  <a:gd name="connsiteX8" fmla="*/ 2883218 w 3070860"/>
                  <a:gd name="connsiteY8" fmla="*/ 4173855 h 4173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0860" h="4173854">
                    <a:moveTo>
                      <a:pt x="2883218" y="4173855"/>
                    </a:moveTo>
                    <a:lnTo>
                      <a:pt x="187643" y="4173855"/>
                    </a:lnTo>
                    <a:cubicBezTo>
                      <a:pt x="84773" y="4173855"/>
                      <a:pt x="0" y="4089083"/>
                      <a:pt x="0" y="3986213"/>
                    </a:cubicBezTo>
                    <a:lnTo>
                      <a:pt x="0" y="187643"/>
                    </a:lnTo>
                    <a:cubicBezTo>
                      <a:pt x="0" y="84773"/>
                      <a:pt x="84773" y="0"/>
                      <a:pt x="187643" y="0"/>
                    </a:cubicBezTo>
                    <a:lnTo>
                      <a:pt x="2883218" y="0"/>
                    </a:lnTo>
                    <a:cubicBezTo>
                      <a:pt x="2986088" y="0"/>
                      <a:pt x="3070860" y="84773"/>
                      <a:pt x="3070860" y="187643"/>
                    </a:cubicBezTo>
                    <a:lnTo>
                      <a:pt x="3070860" y="3987165"/>
                    </a:lnTo>
                    <a:cubicBezTo>
                      <a:pt x="3070860" y="4090035"/>
                      <a:pt x="2986088" y="4173855"/>
                      <a:pt x="2883218" y="4173855"/>
                    </a:cubicBezTo>
                    <a:close/>
                  </a:path>
                </a:pathLst>
              </a:custGeom>
              <a:solidFill>
                <a:schemeClr val="bg1">
                  <a:lumMod val="85000"/>
                </a:schemeClr>
              </a:solidFill>
              <a:ln w="9525" cap="flat">
                <a:noFill/>
                <a:prstDash val="solid"/>
                <a:miter/>
              </a:ln>
            </p:spPr>
            <p:txBody>
              <a:bodyPr rtlCol="0" anchor="ctr"/>
              <a:lstStyle/>
              <a:p>
                <a:endParaRPr lang="en-US"/>
              </a:p>
            </p:txBody>
          </p:sp>
          <p:sp>
            <p:nvSpPr>
              <p:cNvPr id="52" name="Freeform: Shape 299">
                <a:extLst>
                  <a:ext uri="{FF2B5EF4-FFF2-40B4-BE49-F238E27FC236}">
                    <a16:creationId xmlns:a16="http://schemas.microsoft.com/office/drawing/2014/main" xmlns="" id="{55DF7BF1-548A-45F7-BEEC-72B23A73C763}"/>
                  </a:ext>
                </a:extLst>
              </p:cNvPr>
              <p:cNvSpPr/>
              <p:nvPr/>
            </p:nvSpPr>
            <p:spPr>
              <a:xfrm>
                <a:off x="6061709" y="1582102"/>
                <a:ext cx="64770" cy="3641407"/>
              </a:xfrm>
              <a:custGeom>
                <a:avLst/>
                <a:gdLst>
                  <a:gd name="connsiteX0" fmla="*/ 32385 w 64770"/>
                  <a:gd name="connsiteY0" fmla="*/ 3641408 h 3641407"/>
                  <a:gd name="connsiteX1" fmla="*/ 32385 w 64770"/>
                  <a:gd name="connsiteY1" fmla="*/ 3641408 h 3641407"/>
                  <a:gd name="connsiteX2" fmla="*/ 0 w 64770"/>
                  <a:gd name="connsiteY2" fmla="*/ 3609023 h 3641407"/>
                  <a:gd name="connsiteX3" fmla="*/ 0 w 64770"/>
                  <a:gd name="connsiteY3" fmla="*/ 32385 h 3641407"/>
                  <a:gd name="connsiteX4" fmla="*/ 32385 w 64770"/>
                  <a:gd name="connsiteY4" fmla="*/ 0 h 3641407"/>
                  <a:gd name="connsiteX5" fmla="*/ 32385 w 64770"/>
                  <a:gd name="connsiteY5" fmla="*/ 0 h 3641407"/>
                  <a:gd name="connsiteX6" fmla="*/ 64770 w 64770"/>
                  <a:gd name="connsiteY6" fmla="*/ 32385 h 3641407"/>
                  <a:gd name="connsiteX7" fmla="*/ 64770 w 64770"/>
                  <a:gd name="connsiteY7" fmla="*/ 3608070 h 3641407"/>
                  <a:gd name="connsiteX8" fmla="*/ 32385 w 64770"/>
                  <a:gd name="connsiteY8" fmla="*/ 3641408 h 364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 h="3641407">
                    <a:moveTo>
                      <a:pt x="32385" y="3641408"/>
                    </a:moveTo>
                    <a:lnTo>
                      <a:pt x="32385" y="3641408"/>
                    </a:lnTo>
                    <a:cubicBezTo>
                      <a:pt x="14288" y="3641408"/>
                      <a:pt x="0" y="3627120"/>
                      <a:pt x="0" y="3609023"/>
                    </a:cubicBezTo>
                    <a:lnTo>
                      <a:pt x="0" y="32385"/>
                    </a:lnTo>
                    <a:cubicBezTo>
                      <a:pt x="0" y="14288"/>
                      <a:pt x="14288" y="0"/>
                      <a:pt x="32385" y="0"/>
                    </a:cubicBezTo>
                    <a:lnTo>
                      <a:pt x="32385" y="0"/>
                    </a:lnTo>
                    <a:cubicBezTo>
                      <a:pt x="50483" y="0"/>
                      <a:pt x="64770" y="14288"/>
                      <a:pt x="64770" y="32385"/>
                    </a:cubicBezTo>
                    <a:lnTo>
                      <a:pt x="64770" y="3608070"/>
                    </a:lnTo>
                    <a:cubicBezTo>
                      <a:pt x="64770" y="3626168"/>
                      <a:pt x="49530" y="3641408"/>
                      <a:pt x="32385" y="3641408"/>
                    </a:cubicBezTo>
                    <a:close/>
                  </a:path>
                </a:pathLst>
              </a:custGeom>
              <a:solidFill>
                <a:schemeClr val="bg1">
                  <a:lumMod val="85000"/>
                </a:schemeClr>
              </a:solidFill>
              <a:ln w="9525" cap="flat">
                <a:noFill/>
                <a:prstDash val="solid"/>
                <a:miter/>
              </a:ln>
            </p:spPr>
            <p:txBody>
              <a:bodyPr rtlCol="0" anchor="ctr"/>
              <a:lstStyle/>
              <a:p>
                <a:endParaRPr lang="en-US"/>
              </a:p>
            </p:txBody>
          </p:sp>
        </p:grpSp>
        <p:grpSp>
          <p:nvGrpSpPr>
            <p:cNvPr id="19" name="Group 18">
              <a:extLst>
                <a:ext uri="{FF2B5EF4-FFF2-40B4-BE49-F238E27FC236}">
                  <a16:creationId xmlns:a16="http://schemas.microsoft.com/office/drawing/2014/main" xmlns="" id="{5B27DBCE-F208-4B7D-A35A-FDCAD145A65E}"/>
                </a:ext>
              </a:extLst>
            </p:cNvPr>
            <p:cNvGrpSpPr/>
            <p:nvPr/>
          </p:nvGrpSpPr>
          <p:grpSpPr>
            <a:xfrm>
              <a:off x="4788133" y="1765938"/>
              <a:ext cx="2137849" cy="2683189"/>
              <a:chOff x="4787778" y="1766594"/>
              <a:chExt cx="2137849" cy="2683189"/>
            </a:xfrm>
          </p:grpSpPr>
          <p:grpSp>
            <p:nvGrpSpPr>
              <p:cNvPr id="20" name="Group 19">
                <a:extLst>
                  <a:ext uri="{FF2B5EF4-FFF2-40B4-BE49-F238E27FC236}">
                    <a16:creationId xmlns:a16="http://schemas.microsoft.com/office/drawing/2014/main" xmlns="" id="{14B7212F-A0E6-4B1F-A82C-85312B9A8B13}"/>
                  </a:ext>
                </a:extLst>
              </p:cNvPr>
              <p:cNvGrpSpPr/>
              <p:nvPr/>
            </p:nvGrpSpPr>
            <p:grpSpPr>
              <a:xfrm>
                <a:off x="4787778" y="1777071"/>
                <a:ext cx="802957" cy="337184"/>
                <a:chOff x="4919662" y="1750694"/>
                <a:chExt cx="802957" cy="337184"/>
              </a:xfrm>
            </p:grpSpPr>
            <p:sp>
              <p:nvSpPr>
                <p:cNvPr id="48" name="Freeform: Shape 295">
                  <a:extLst>
                    <a:ext uri="{FF2B5EF4-FFF2-40B4-BE49-F238E27FC236}">
                      <a16:creationId xmlns:a16="http://schemas.microsoft.com/office/drawing/2014/main" xmlns="" id="{96E16E3B-2DB9-4D5D-B509-A1C1EC916F2A}"/>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49" name="Freeform: Shape 296">
                  <a:extLst>
                    <a:ext uri="{FF2B5EF4-FFF2-40B4-BE49-F238E27FC236}">
                      <a16:creationId xmlns:a16="http://schemas.microsoft.com/office/drawing/2014/main" xmlns="" id="{617D87B3-18BA-4D31-B778-6A3B79DC6AAF}"/>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21" name="Group 20">
                <a:extLst>
                  <a:ext uri="{FF2B5EF4-FFF2-40B4-BE49-F238E27FC236}">
                    <a16:creationId xmlns:a16="http://schemas.microsoft.com/office/drawing/2014/main" xmlns="" id="{256CCD31-F784-4002-BA6F-28B2A531629C}"/>
                  </a:ext>
                </a:extLst>
              </p:cNvPr>
              <p:cNvGrpSpPr/>
              <p:nvPr/>
            </p:nvGrpSpPr>
            <p:grpSpPr>
              <a:xfrm>
                <a:off x="4787778" y="2360953"/>
                <a:ext cx="802957" cy="337184"/>
                <a:chOff x="4919662" y="1750694"/>
                <a:chExt cx="802957" cy="337184"/>
              </a:xfrm>
            </p:grpSpPr>
            <p:sp>
              <p:nvSpPr>
                <p:cNvPr id="46" name="Freeform: Shape 293">
                  <a:extLst>
                    <a:ext uri="{FF2B5EF4-FFF2-40B4-BE49-F238E27FC236}">
                      <a16:creationId xmlns:a16="http://schemas.microsoft.com/office/drawing/2014/main" xmlns="" id="{4EF7C9D7-A936-4583-BF8F-14A99F76CFFE}"/>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47" name="Freeform: Shape 294">
                  <a:extLst>
                    <a:ext uri="{FF2B5EF4-FFF2-40B4-BE49-F238E27FC236}">
                      <a16:creationId xmlns:a16="http://schemas.microsoft.com/office/drawing/2014/main" xmlns="" id="{1704850C-0BA2-48BF-A0BF-B0663D32B246}"/>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22" name="Group 21">
                <a:extLst>
                  <a:ext uri="{FF2B5EF4-FFF2-40B4-BE49-F238E27FC236}">
                    <a16:creationId xmlns:a16="http://schemas.microsoft.com/office/drawing/2014/main" xmlns="" id="{BAA6A90C-E4B8-4EFD-8F20-CBC3C31543AE}"/>
                  </a:ext>
                </a:extLst>
              </p:cNvPr>
              <p:cNvGrpSpPr/>
              <p:nvPr/>
            </p:nvGrpSpPr>
            <p:grpSpPr>
              <a:xfrm>
                <a:off x="4787778" y="2944835"/>
                <a:ext cx="802957" cy="337184"/>
                <a:chOff x="4919662" y="1750694"/>
                <a:chExt cx="802957" cy="337184"/>
              </a:xfrm>
            </p:grpSpPr>
            <p:sp>
              <p:nvSpPr>
                <p:cNvPr id="44" name="Freeform: Shape 291">
                  <a:extLst>
                    <a:ext uri="{FF2B5EF4-FFF2-40B4-BE49-F238E27FC236}">
                      <a16:creationId xmlns:a16="http://schemas.microsoft.com/office/drawing/2014/main" xmlns="" id="{5CDBFBE7-5BDE-4AB6-A2F0-0DFDFF3B5463}"/>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45" name="Freeform: Shape 292">
                  <a:extLst>
                    <a:ext uri="{FF2B5EF4-FFF2-40B4-BE49-F238E27FC236}">
                      <a16:creationId xmlns:a16="http://schemas.microsoft.com/office/drawing/2014/main" xmlns="" id="{653CD2B2-5ADC-4BA1-B263-FCDE10C1668C}"/>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23" name="Group 22">
                <a:extLst>
                  <a:ext uri="{FF2B5EF4-FFF2-40B4-BE49-F238E27FC236}">
                    <a16:creationId xmlns:a16="http://schemas.microsoft.com/office/drawing/2014/main" xmlns="" id="{143C536D-18B7-42C2-8FED-A64514DEB4DA}"/>
                  </a:ext>
                </a:extLst>
              </p:cNvPr>
              <p:cNvGrpSpPr/>
              <p:nvPr/>
            </p:nvGrpSpPr>
            <p:grpSpPr>
              <a:xfrm>
                <a:off x="4787778" y="3528717"/>
                <a:ext cx="802957" cy="337184"/>
                <a:chOff x="4919662" y="1750694"/>
                <a:chExt cx="802957" cy="337184"/>
              </a:xfrm>
            </p:grpSpPr>
            <p:sp>
              <p:nvSpPr>
                <p:cNvPr id="42" name="Freeform: Shape 289">
                  <a:extLst>
                    <a:ext uri="{FF2B5EF4-FFF2-40B4-BE49-F238E27FC236}">
                      <a16:creationId xmlns:a16="http://schemas.microsoft.com/office/drawing/2014/main" xmlns="" id="{93D411FF-86B3-4DE3-B76B-2F68754CF04C}"/>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43" name="Freeform: Shape 290">
                  <a:extLst>
                    <a:ext uri="{FF2B5EF4-FFF2-40B4-BE49-F238E27FC236}">
                      <a16:creationId xmlns:a16="http://schemas.microsoft.com/office/drawing/2014/main" xmlns="" id="{70FE01BE-9FB1-4653-A1D2-6095491EA09D}"/>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24" name="Group 23">
                <a:extLst>
                  <a:ext uri="{FF2B5EF4-FFF2-40B4-BE49-F238E27FC236}">
                    <a16:creationId xmlns:a16="http://schemas.microsoft.com/office/drawing/2014/main" xmlns="" id="{65624B2A-4EF6-469E-9EE6-BF62F5923322}"/>
                  </a:ext>
                </a:extLst>
              </p:cNvPr>
              <p:cNvGrpSpPr/>
              <p:nvPr/>
            </p:nvGrpSpPr>
            <p:grpSpPr>
              <a:xfrm>
                <a:off x="4787778" y="4112599"/>
                <a:ext cx="802957" cy="337184"/>
                <a:chOff x="4919662" y="1750694"/>
                <a:chExt cx="802957" cy="337184"/>
              </a:xfrm>
            </p:grpSpPr>
            <p:sp>
              <p:nvSpPr>
                <p:cNvPr id="40" name="Freeform: Shape 287">
                  <a:extLst>
                    <a:ext uri="{FF2B5EF4-FFF2-40B4-BE49-F238E27FC236}">
                      <a16:creationId xmlns:a16="http://schemas.microsoft.com/office/drawing/2014/main" xmlns="" id="{412AB638-727B-43BD-A1AD-0115148D13EF}"/>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41" name="Freeform: Shape 288">
                  <a:extLst>
                    <a:ext uri="{FF2B5EF4-FFF2-40B4-BE49-F238E27FC236}">
                      <a16:creationId xmlns:a16="http://schemas.microsoft.com/office/drawing/2014/main" xmlns="" id="{B8B345F3-54E0-49D1-8B4D-73E0090EEE7B}"/>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25" name="Group 24">
                <a:extLst>
                  <a:ext uri="{FF2B5EF4-FFF2-40B4-BE49-F238E27FC236}">
                    <a16:creationId xmlns:a16="http://schemas.microsoft.com/office/drawing/2014/main" xmlns="" id="{05490579-67E2-4B64-979C-DA016DB6D862}"/>
                  </a:ext>
                </a:extLst>
              </p:cNvPr>
              <p:cNvGrpSpPr/>
              <p:nvPr/>
            </p:nvGrpSpPr>
            <p:grpSpPr>
              <a:xfrm>
                <a:off x="6122670" y="1766594"/>
                <a:ext cx="802957" cy="337184"/>
                <a:chOff x="4919662" y="1750694"/>
                <a:chExt cx="802957" cy="337184"/>
              </a:xfrm>
            </p:grpSpPr>
            <p:sp>
              <p:nvSpPr>
                <p:cNvPr id="38" name="Freeform: Shape 285">
                  <a:extLst>
                    <a:ext uri="{FF2B5EF4-FFF2-40B4-BE49-F238E27FC236}">
                      <a16:creationId xmlns:a16="http://schemas.microsoft.com/office/drawing/2014/main" xmlns="" id="{930B9A2B-838B-4078-966A-99FFF11BAFDD}"/>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39" name="Freeform: Shape 286">
                  <a:extLst>
                    <a:ext uri="{FF2B5EF4-FFF2-40B4-BE49-F238E27FC236}">
                      <a16:creationId xmlns:a16="http://schemas.microsoft.com/office/drawing/2014/main" xmlns="" id="{846132F7-1FA2-453F-A54F-E36B1FA6D5FD}"/>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26" name="Group 25">
                <a:extLst>
                  <a:ext uri="{FF2B5EF4-FFF2-40B4-BE49-F238E27FC236}">
                    <a16:creationId xmlns:a16="http://schemas.microsoft.com/office/drawing/2014/main" xmlns="" id="{3C1675A9-2129-4246-B954-C6BED2207021}"/>
                  </a:ext>
                </a:extLst>
              </p:cNvPr>
              <p:cNvGrpSpPr/>
              <p:nvPr/>
            </p:nvGrpSpPr>
            <p:grpSpPr>
              <a:xfrm>
                <a:off x="6122670" y="2350476"/>
                <a:ext cx="802957" cy="337184"/>
                <a:chOff x="4919662" y="1750694"/>
                <a:chExt cx="802957" cy="337184"/>
              </a:xfrm>
            </p:grpSpPr>
            <p:sp>
              <p:nvSpPr>
                <p:cNvPr id="36" name="Freeform: Shape 283">
                  <a:extLst>
                    <a:ext uri="{FF2B5EF4-FFF2-40B4-BE49-F238E27FC236}">
                      <a16:creationId xmlns:a16="http://schemas.microsoft.com/office/drawing/2014/main" xmlns="" id="{18D056EE-FAAB-4BA4-A4F9-D1A86D8B4CAB}"/>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37" name="Freeform: Shape 284">
                  <a:extLst>
                    <a:ext uri="{FF2B5EF4-FFF2-40B4-BE49-F238E27FC236}">
                      <a16:creationId xmlns:a16="http://schemas.microsoft.com/office/drawing/2014/main" xmlns="" id="{5D7BCAB6-BA39-4243-9235-2482447AB07E}"/>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27" name="Group 26">
                <a:extLst>
                  <a:ext uri="{FF2B5EF4-FFF2-40B4-BE49-F238E27FC236}">
                    <a16:creationId xmlns:a16="http://schemas.microsoft.com/office/drawing/2014/main" xmlns="" id="{9D91195A-454B-4940-BCBD-DF080D7E60B2}"/>
                  </a:ext>
                </a:extLst>
              </p:cNvPr>
              <p:cNvGrpSpPr/>
              <p:nvPr/>
            </p:nvGrpSpPr>
            <p:grpSpPr>
              <a:xfrm>
                <a:off x="6122670" y="2934358"/>
                <a:ext cx="802957" cy="337184"/>
                <a:chOff x="4919662" y="1750694"/>
                <a:chExt cx="802957" cy="337184"/>
              </a:xfrm>
            </p:grpSpPr>
            <p:sp>
              <p:nvSpPr>
                <p:cNvPr id="34" name="Freeform: Shape 281">
                  <a:extLst>
                    <a:ext uri="{FF2B5EF4-FFF2-40B4-BE49-F238E27FC236}">
                      <a16:creationId xmlns:a16="http://schemas.microsoft.com/office/drawing/2014/main" xmlns="" id="{C8488B94-8948-4443-9269-1C0B224EDFA7}"/>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35" name="Freeform: Shape 282">
                  <a:extLst>
                    <a:ext uri="{FF2B5EF4-FFF2-40B4-BE49-F238E27FC236}">
                      <a16:creationId xmlns:a16="http://schemas.microsoft.com/office/drawing/2014/main" xmlns="" id="{3B1127DD-6771-4480-9E3E-574043680CF0}"/>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28" name="Group 27">
                <a:extLst>
                  <a:ext uri="{FF2B5EF4-FFF2-40B4-BE49-F238E27FC236}">
                    <a16:creationId xmlns:a16="http://schemas.microsoft.com/office/drawing/2014/main" xmlns="" id="{A7AA5F6D-FB0A-4114-AB23-7533D05826EE}"/>
                  </a:ext>
                </a:extLst>
              </p:cNvPr>
              <p:cNvGrpSpPr/>
              <p:nvPr/>
            </p:nvGrpSpPr>
            <p:grpSpPr>
              <a:xfrm>
                <a:off x="6122670" y="3518240"/>
                <a:ext cx="802957" cy="337184"/>
                <a:chOff x="4919662" y="1750694"/>
                <a:chExt cx="802957" cy="337184"/>
              </a:xfrm>
            </p:grpSpPr>
            <p:sp>
              <p:nvSpPr>
                <p:cNvPr id="32" name="Freeform: Shape 279">
                  <a:extLst>
                    <a:ext uri="{FF2B5EF4-FFF2-40B4-BE49-F238E27FC236}">
                      <a16:creationId xmlns:a16="http://schemas.microsoft.com/office/drawing/2014/main" xmlns="" id="{9E1C9043-946C-42F5-BDEC-5B2693224B58}"/>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33" name="Freeform: Shape 280">
                  <a:extLst>
                    <a:ext uri="{FF2B5EF4-FFF2-40B4-BE49-F238E27FC236}">
                      <a16:creationId xmlns:a16="http://schemas.microsoft.com/office/drawing/2014/main" xmlns="" id="{39FE800D-06AC-40D2-92F3-A9BA602DE615}"/>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29" name="Group 28">
                <a:extLst>
                  <a:ext uri="{FF2B5EF4-FFF2-40B4-BE49-F238E27FC236}">
                    <a16:creationId xmlns:a16="http://schemas.microsoft.com/office/drawing/2014/main" xmlns="" id="{7B35CF1F-3DE2-4C89-9EBF-5375395AAA8D}"/>
                  </a:ext>
                </a:extLst>
              </p:cNvPr>
              <p:cNvGrpSpPr/>
              <p:nvPr/>
            </p:nvGrpSpPr>
            <p:grpSpPr>
              <a:xfrm>
                <a:off x="6122670" y="4102122"/>
                <a:ext cx="802957" cy="337184"/>
                <a:chOff x="4919662" y="1750694"/>
                <a:chExt cx="802957" cy="337184"/>
              </a:xfrm>
            </p:grpSpPr>
            <p:sp>
              <p:nvSpPr>
                <p:cNvPr id="30" name="Freeform: Shape 277">
                  <a:extLst>
                    <a:ext uri="{FF2B5EF4-FFF2-40B4-BE49-F238E27FC236}">
                      <a16:creationId xmlns:a16="http://schemas.microsoft.com/office/drawing/2014/main" xmlns="" id="{682E2905-9C21-413B-9EAB-0AF039B104D9}"/>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31" name="Freeform: Shape 278">
                  <a:extLst>
                    <a:ext uri="{FF2B5EF4-FFF2-40B4-BE49-F238E27FC236}">
                      <a16:creationId xmlns:a16="http://schemas.microsoft.com/office/drawing/2014/main" xmlns="" id="{5C56850D-6966-4F65-BA51-9715D79EA99A}"/>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grpSp>
      <p:sp>
        <p:nvSpPr>
          <p:cNvPr id="53" name="TextBox 52"/>
          <p:cNvSpPr txBox="1"/>
          <p:nvPr/>
        </p:nvSpPr>
        <p:spPr>
          <a:xfrm>
            <a:off x="3228391" y="3069772"/>
            <a:ext cx="5523723" cy="2862322"/>
          </a:xfrm>
          <a:prstGeom prst="rect">
            <a:avLst/>
          </a:prstGeom>
          <a:noFill/>
        </p:spPr>
        <p:txBody>
          <a:bodyPr wrap="square" rtlCol="0">
            <a:spAutoFit/>
          </a:bodyPr>
          <a:lstStyle/>
          <a:p>
            <a:pPr marL="285750" indent="-285750">
              <a:buFont typeface="Arial" panose="020B0604020202020204" pitchFamily="34" charset="0"/>
              <a:buChar char="•"/>
            </a:pPr>
            <a:r>
              <a:rPr lang="bs-Latn-BA" dirty="0" smtClean="0"/>
              <a:t>Aplikacija također omogućava evidenciju zalihe lijekova za sve pacijente</a:t>
            </a:r>
          </a:p>
          <a:p>
            <a:pPr marL="285750" indent="-285750">
              <a:buFont typeface="Arial" panose="020B0604020202020204" pitchFamily="34" charset="0"/>
              <a:buChar char="•"/>
            </a:pPr>
            <a:endParaRPr lang="bs-Latn-BA" dirty="0" smtClean="0"/>
          </a:p>
          <a:p>
            <a:pPr marL="285750" indent="-285750">
              <a:buFont typeface="Arial" panose="020B0604020202020204" pitchFamily="34" charset="0"/>
              <a:buChar char="•"/>
            </a:pPr>
            <a:r>
              <a:rPr lang="bs-Latn-BA" dirty="0" smtClean="0"/>
              <a:t>Svaki put kada odgovorna osoba evidentira konzumaciju medikamenta taj medikament se oduzme sa stanja lijekova doma.</a:t>
            </a:r>
          </a:p>
          <a:p>
            <a:pPr marL="285750" indent="-285750">
              <a:buFont typeface="Arial" panose="020B0604020202020204" pitchFamily="34" charset="0"/>
              <a:buChar char="•"/>
            </a:pPr>
            <a:endParaRPr lang="bs-Latn-BA" dirty="0" smtClean="0"/>
          </a:p>
          <a:p>
            <a:pPr marL="285750" indent="-285750">
              <a:buFont typeface="Arial" panose="020B0604020202020204" pitchFamily="34" charset="0"/>
              <a:buChar char="•"/>
            </a:pPr>
            <a:r>
              <a:rPr lang="bs-Latn-BA" dirty="0" smtClean="0"/>
              <a:t>Ako bi stanje lijeka preslo donju granicu, tabela sa listom potrebnih lijekova bi se automatski ažurirala.</a:t>
            </a:r>
          </a:p>
        </p:txBody>
      </p:sp>
    </p:spTree>
    <p:extLst>
      <p:ext uri="{BB962C8B-B14F-4D97-AF65-F5344CB8AC3E}">
        <p14:creationId xmlns:p14="http://schemas.microsoft.com/office/powerpoint/2010/main" val="858130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bs-Latn-BA" dirty="0" smtClean="0"/>
              <a:t>Aplikacija za pacijente</a:t>
            </a:r>
            <a:endParaRPr lang="en-US" dirty="0"/>
          </a:p>
        </p:txBody>
      </p:sp>
      <p:sp>
        <p:nvSpPr>
          <p:cNvPr id="4" name="TextBox 3"/>
          <p:cNvSpPr txBox="1"/>
          <p:nvPr/>
        </p:nvSpPr>
        <p:spPr>
          <a:xfrm>
            <a:off x="886408" y="1343608"/>
            <a:ext cx="6438123" cy="3970318"/>
          </a:xfrm>
          <a:prstGeom prst="rect">
            <a:avLst/>
          </a:prstGeom>
          <a:noFill/>
        </p:spPr>
        <p:txBody>
          <a:bodyPr wrap="square" rtlCol="0">
            <a:spAutoFit/>
          </a:bodyPr>
          <a:lstStyle/>
          <a:p>
            <a:pPr marL="285750" indent="-285750">
              <a:buFont typeface="Arial" panose="020B0604020202020204" pitchFamily="34" charset="0"/>
              <a:buChar char="•"/>
            </a:pPr>
            <a:r>
              <a:rPr lang="bs-Latn-BA" dirty="0" smtClean="0"/>
              <a:t>Aplikacija za pacijente se sastoji iz 4 dijela:</a:t>
            </a:r>
          </a:p>
          <a:p>
            <a:pPr marL="285750" indent="-285750">
              <a:buFont typeface="Arial" panose="020B0604020202020204" pitchFamily="34" charset="0"/>
              <a:buChar char="•"/>
            </a:pPr>
            <a:endParaRPr lang="bs-Latn-BA" dirty="0" smtClean="0"/>
          </a:p>
          <a:p>
            <a:pPr marL="742950" lvl="1" indent="-285750">
              <a:buFont typeface="Arial" panose="020B0604020202020204" pitchFamily="34" charset="0"/>
              <a:buChar char="•"/>
            </a:pPr>
            <a:r>
              <a:rPr lang="bs-Latn-BA" b="1" dirty="0" smtClean="0"/>
              <a:t>Pomoć – </a:t>
            </a:r>
            <a:r>
              <a:rPr lang="bs-Latn-BA" dirty="0" smtClean="0"/>
              <a:t>Klikom na ovo dugme bi pozvali odgovornu osobu u slučaju nužde. </a:t>
            </a:r>
            <a:endParaRPr lang="bs-Latn-BA" dirty="0"/>
          </a:p>
          <a:p>
            <a:pPr marL="742950" lvl="1" indent="-285750">
              <a:buFont typeface="Arial" panose="020B0604020202020204" pitchFamily="34" charset="0"/>
              <a:buChar char="•"/>
            </a:pPr>
            <a:endParaRPr lang="bs-Latn-BA" b="1" dirty="0" smtClean="0"/>
          </a:p>
          <a:p>
            <a:pPr marL="742950" lvl="1" indent="-285750">
              <a:buFont typeface="Arial" panose="020B0604020202020204" pitchFamily="34" charset="0"/>
              <a:buChar char="•"/>
            </a:pPr>
            <a:r>
              <a:rPr lang="bs-Latn-BA" b="1" dirty="0" smtClean="0"/>
              <a:t>Igrice</a:t>
            </a:r>
            <a:r>
              <a:rPr lang="bs-Latn-BA" dirty="0" smtClean="0"/>
              <a:t> - za poboljšavanje kognitivnih sposobnosti</a:t>
            </a:r>
          </a:p>
          <a:p>
            <a:pPr marL="742950" lvl="1" indent="-285750">
              <a:buFont typeface="Arial" panose="020B0604020202020204" pitchFamily="34" charset="0"/>
              <a:buChar char="•"/>
            </a:pPr>
            <a:endParaRPr lang="bs-Latn-BA" dirty="0" smtClean="0"/>
          </a:p>
          <a:p>
            <a:pPr marL="742950" lvl="1" indent="-285750">
              <a:buFont typeface="Arial" panose="020B0604020202020204" pitchFamily="34" charset="0"/>
              <a:buChar char="•"/>
            </a:pPr>
            <a:r>
              <a:rPr lang="bs-Latn-BA" b="1" dirty="0" smtClean="0"/>
              <a:t>Raspored doma</a:t>
            </a:r>
            <a:r>
              <a:rPr lang="bs-Latn-BA" dirty="0"/>
              <a:t> </a:t>
            </a:r>
            <a:r>
              <a:rPr lang="bs-Latn-BA" dirty="0" smtClean="0"/>
              <a:t>- prikaz i olakšavanje kretanja pacijenta po prostorima staračkog doma. </a:t>
            </a:r>
          </a:p>
          <a:p>
            <a:pPr marL="742950" lvl="1" indent="-285750">
              <a:buFont typeface="Arial" panose="020B0604020202020204" pitchFamily="34" charset="0"/>
              <a:buChar char="•"/>
            </a:pPr>
            <a:endParaRPr lang="bs-Latn-BA" dirty="0" smtClean="0"/>
          </a:p>
          <a:p>
            <a:pPr marL="742950" lvl="1" indent="-285750">
              <a:buFont typeface="Arial" panose="020B0604020202020204" pitchFamily="34" charset="0"/>
              <a:buChar char="•"/>
            </a:pPr>
            <a:r>
              <a:rPr lang="bs-Latn-BA" b="1" dirty="0" smtClean="0"/>
              <a:t>Hrana</a:t>
            </a:r>
            <a:r>
              <a:rPr lang="bs-Latn-BA" dirty="0"/>
              <a:t> </a:t>
            </a:r>
            <a:r>
              <a:rPr lang="bs-Latn-BA" dirty="0" smtClean="0"/>
              <a:t>- izbor hrane sljedeće sedmice</a:t>
            </a:r>
          </a:p>
          <a:p>
            <a:pPr marL="742950" lvl="1" indent="-285750">
              <a:buFont typeface="Arial" panose="020B0604020202020204" pitchFamily="34" charset="0"/>
              <a:buChar char="•"/>
            </a:pPr>
            <a:endParaRPr lang="bs-Latn-BA" dirty="0" smtClean="0"/>
          </a:p>
          <a:p>
            <a:pPr marL="742950" lvl="1" indent="-285750">
              <a:buFont typeface="Arial" panose="020B0604020202020204" pitchFamily="34" charset="0"/>
              <a:buChar char="•"/>
            </a:pPr>
            <a:r>
              <a:rPr lang="bs-Latn-BA" b="1" dirty="0" smtClean="0"/>
              <a:t>Vježbe</a:t>
            </a:r>
            <a:r>
              <a:rPr lang="bs-Latn-BA" dirty="0"/>
              <a:t> </a:t>
            </a:r>
            <a:r>
              <a:rPr lang="bs-Latn-BA" dirty="0" smtClean="0"/>
              <a:t>-  poboljšavanje i usporavanje gubitka fizičkih sposobnosti pacijenta.</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370" y="475861"/>
            <a:ext cx="10550769" cy="6858000"/>
          </a:xfrm>
          <a:prstGeom prst="rect">
            <a:avLst/>
          </a:prstGeom>
        </p:spPr>
      </p:pic>
    </p:spTree>
    <p:extLst>
      <p:ext uri="{BB962C8B-B14F-4D97-AF65-F5344CB8AC3E}">
        <p14:creationId xmlns:p14="http://schemas.microsoft.com/office/powerpoint/2010/main" val="1229757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normAutofit fontScale="92500" lnSpcReduction="10000"/>
          </a:bodyPr>
          <a:lstStyle/>
          <a:p>
            <a:r>
              <a:rPr lang="bs-Latn-BA" dirty="0" smtClean="0"/>
              <a:t>Primjer igrica</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6889" y="1738593"/>
            <a:ext cx="5002872" cy="380760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51" y="1683203"/>
            <a:ext cx="3888921" cy="386299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69040" y="1683203"/>
            <a:ext cx="3834609" cy="3807605"/>
          </a:xfrm>
          <a:prstGeom prst="rect">
            <a:avLst/>
          </a:prstGeom>
        </p:spPr>
      </p:pic>
    </p:spTree>
    <p:extLst>
      <p:ext uri="{BB962C8B-B14F-4D97-AF65-F5344CB8AC3E}">
        <p14:creationId xmlns:p14="http://schemas.microsoft.com/office/powerpoint/2010/main" val="1881307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bs-Latn-BA" dirty="0" smtClean="0"/>
              <a:t>Raspored doma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0444" y="1650933"/>
            <a:ext cx="6036282" cy="3639523"/>
          </a:xfrm>
          <a:prstGeom prst="rect">
            <a:avLst/>
          </a:prstGeom>
        </p:spPr>
      </p:pic>
      <p:sp>
        <p:nvSpPr>
          <p:cNvPr id="5" name="TextBox 4"/>
          <p:cNvSpPr txBox="1"/>
          <p:nvPr/>
        </p:nvSpPr>
        <p:spPr>
          <a:xfrm>
            <a:off x="531845" y="1894114"/>
            <a:ext cx="5038531" cy="2031325"/>
          </a:xfrm>
          <a:prstGeom prst="rect">
            <a:avLst/>
          </a:prstGeom>
          <a:noFill/>
        </p:spPr>
        <p:txBody>
          <a:bodyPr wrap="square" rtlCol="0">
            <a:spAutoFit/>
          </a:bodyPr>
          <a:lstStyle/>
          <a:p>
            <a:pPr marL="285750" indent="-285750">
              <a:buFont typeface="Arial" panose="020B0604020202020204" pitchFamily="34" charset="0"/>
              <a:buChar char="•"/>
            </a:pPr>
            <a:r>
              <a:rPr lang="bs-Latn-BA" dirty="0" smtClean="0"/>
              <a:t>Na desnoj strani možete vidjeti primjer rasporeda objekta, naravno svaki dom ima svoj tlocrt koji bi implementirali u aplikaciju.</a:t>
            </a:r>
          </a:p>
          <a:p>
            <a:pPr marL="285750" indent="-285750">
              <a:buFont typeface="Arial" panose="020B0604020202020204" pitchFamily="34" charset="0"/>
              <a:buChar char="•"/>
            </a:pPr>
            <a:endParaRPr lang="bs-Latn-BA" dirty="0" smtClean="0"/>
          </a:p>
          <a:p>
            <a:pPr marL="285750" indent="-285750">
              <a:buFont typeface="Arial" panose="020B0604020202020204" pitchFamily="34" charset="0"/>
              <a:buChar char="•"/>
            </a:pPr>
            <a:r>
              <a:rPr lang="bs-Latn-BA" dirty="0" smtClean="0"/>
              <a:t>Također postoji opcija integriranja navigacija unutar prostorija doma za još laške orijentisanje i kretanje po domu.</a:t>
            </a:r>
            <a:endParaRPr lang="en-US" dirty="0"/>
          </a:p>
        </p:txBody>
      </p:sp>
    </p:spTree>
    <p:extLst>
      <p:ext uri="{BB962C8B-B14F-4D97-AF65-F5344CB8AC3E}">
        <p14:creationId xmlns:p14="http://schemas.microsoft.com/office/powerpoint/2010/main" val="2579989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bs-Latn-BA" dirty="0" smtClean="0"/>
              <a:t>Hrana</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8317" y="1383668"/>
            <a:ext cx="2464361" cy="4407904"/>
          </a:xfrm>
          <a:prstGeom prst="rect">
            <a:avLst/>
          </a:prstGeom>
        </p:spPr>
      </p:pic>
      <p:sp>
        <p:nvSpPr>
          <p:cNvPr id="4" name="TextBox 3"/>
          <p:cNvSpPr txBox="1"/>
          <p:nvPr/>
        </p:nvSpPr>
        <p:spPr>
          <a:xfrm>
            <a:off x="699796" y="1383668"/>
            <a:ext cx="6419461" cy="923330"/>
          </a:xfrm>
          <a:prstGeom prst="rect">
            <a:avLst/>
          </a:prstGeom>
          <a:noFill/>
        </p:spPr>
        <p:txBody>
          <a:bodyPr wrap="square" rtlCol="0">
            <a:spAutoFit/>
          </a:bodyPr>
          <a:lstStyle/>
          <a:p>
            <a:pPr marL="285750" indent="-285750">
              <a:buFont typeface="Arial" panose="020B0604020202020204" pitchFamily="34" charset="0"/>
              <a:buChar char="•"/>
            </a:pPr>
            <a:r>
              <a:rPr lang="bs-Latn-BA" dirty="0" smtClean="0"/>
              <a:t>Pacijent bi imao mogućnost izbora hrane za sljedecih 7 dana, naravno hrana koja je na njegovom meniju bi bila dosljedna njegovom zdravstvenom stanju.</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7242" y="2174033"/>
            <a:ext cx="4442015" cy="4404049"/>
          </a:xfrm>
          <a:prstGeom prst="rect">
            <a:avLst/>
          </a:prstGeom>
        </p:spPr>
      </p:pic>
    </p:spTree>
    <p:extLst>
      <p:ext uri="{BB962C8B-B14F-4D97-AF65-F5344CB8AC3E}">
        <p14:creationId xmlns:p14="http://schemas.microsoft.com/office/powerpoint/2010/main" val="1681502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bs-Latn-BA" dirty="0" smtClean="0"/>
              <a:t>Vježbe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865" y="544783"/>
            <a:ext cx="10550769" cy="6858000"/>
          </a:xfrm>
          <a:prstGeom prst="rect">
            <a:avLst/>
          </a:prstGeom>
        </p:spPr>
      </p:pic>
      <p:sp>
        <p:nvSpPr>
          <p:cNvPr id="6" name="TextBox 5"/>
          <p:cNvSpPr txBox="1"/>
          <p:nvPr/>
        </p:nvSpPr>
        <p:spPr>
          <a:xfrm>
            <a:off x="1007706" y="1250369"/>
            <a:ext cx="5738327" cy="923330"/>
          </a:xfrm>
          <a:prstGeom prst="rect">
            <a:avLst/>
          </a:prstGeom>
          <a:noFill/>
        </p:spPr>
        <p:txBody>
          <a:bodyPr wrap="square" rtlCol="0">
            <a:spAutoFit/>
          </a:bodyPr>
          <a:lstStyle/>
          <a:p>
            <a:pPr marL="285750" indent="-285750">
              <a:buFont typeface="Arial" panose="020B0604020202020204" pitchFamily="34" charset="0"/>
              <a:buChar char="•"/>
            </a:pPr>
            <a:r>
              <a:rPr lang="bs-Latn-BA" dirty="0" smtClean="0"/>
              <a:t>Ovaj dio aplikacije bi posjedovao razne vrste vježbi za razgibavanje i održavanje fizičkih sposobnosti pacijenta.</a:t>
            </a:r>
            <a:endParaRPr lang="en-US" dirty="0"/>
          </a:p>
        </p:txBody>
      </p:sp>
    </p:spTree>
    <p:extLst>
      <p:ext uri="{BB962C8B-B14F-4D97-AF65-F5344CB8AC3E}">
        <p14:creationId xmlns:p14="http://schemas.microsoft.com/office/powerpoint/2010/main" val="885117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grpSp>
        <p:nvGrpSpPr>
          <p:cNvPr id="120" name="Group 119">
            <a:extLst>
              <a:ext uri="{FF2B5EF4-FFF2-40B4-BE49-F238E27FC236}">
                <a16:creationId xmlns:a16="http://schemas.microsoft.com/office/drawing/2014/main" xmlns="" id="{79E4ECB2-1E36-455E-BFF4-80D8FB60F4BE}"/>
              </a:ext>
            </a:extLst>
          </p:cNvPr>
          <p:cNvGrpSpPr/>
          <p:nvPr/>
        </p:nvGrpSpPr>
        <p:grpSpPr>
          <a:xfrm>
            <a:off x="9423207" y="3983156"/>
            <a:ext cx="2119814" cy="1895900"/>
            <a:chOff x="9423207" y="3983156"/>
            <a:chExt cx="2119814" cy="1895900"/>
          </a:xfrm>
        </p:grpSpPr>
        <p:sp>
          <p:nvSpPr>
            <p:cNvPr id="13" name="Freeform: Shape 12">
              <a:extLst>
                <a:ext uri="{FF2B5EF4-FFF2-40B4-BE49-F238E27FC236}">
                  <a16:creationId xmlns:a16="http://schemas.microsoft.com/office/drawing/2014/main" xmlns="" id="{1293F13B-6746-4E10-A271-65682EC68F1E}"/>
                </a:ext>
              </a:extLst>
            </p:cNvPr>
            <p:cNvSpPr>
              <a:spLocks/>
            </p:cNvSpPr>
            <p:nvPr/>
          </p:nvSpPr>
          <p:spPr>
            <a:xfrm rot="18902941">
              <a:off x="9423207" y="4277920"/>
              <a:ext cx="2119814" cy="1396196"/>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chemeClr val="bg1">
                <a:lumMod val="75000"/>
              </a:schemeClr>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xmlns="" id="{A4E0601C-0663-4A3A-8464-CD901D5E5989}"/>
                </a:ext>
              </a:extLst>
            </p:cNvPr>
            <p:cNvSpPr/>
            <p:nvPr/>
          </p:nvSpPr>
          <p:spPr>
            <a:xfrm rot="18902941">
              <a:off x="9431062" y="4290263"/>
              <a:ext cx="2101836" cy="1370763"/>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xmlns="" id="{47C31E67-764B-4479-9864-D4CE85FD0741}"/>
                </a:ext>
              </a:extLst>
            </p:cNvPr>
            <p:cNvSpPr/>
            <p:nvPr/>
          </p:nvSpPr>
          <p:spPr>
            <a:xfrm rot="18902941">
              <a:off x="9510609" y="4379560"/>
              <a:ext cx="1919067" cy="1172764"/>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chemeClr val="accent4"/>
            </a:solidFill>
            <a:ln w="9525" cap="flat">
              <a:noFill/>
              <a:prstDash val="solid"/>
              <a:miter/>
            </a:ln>
          </p:spPr>
          <p:txBody>
            <a:bodyPr rtlCol="0" anchor="ctr"/>
            <a:lstStyle/>
            <a:p>
              <a:endParaRPr lang="en-US" dirty="0"/>
            </a:p>
          </p:txBody>
        </p:sp>
        <p:sp>
          <p:nvSpPr>
            <p:cNvPr id="16" name="Freeform 18">
              <a:extLst>
                <a:ext uri="{FF2B5EF4-FFF2-40B4-BE49-F238E27FC236}">
                  <a16:creationId xmlns:a16="http://schemas.microsoft.com/office/drawing/2014/main" xmlns="" id="{171632B6-764F-4206-B811-E92984842481}"/>
                </a:ext>
              </a:extLst>
            </p:cNvPr>
            <p:cNvSpPr>
              <a:spLocks/>
            </p:cNvSpPr>
            <p:nvPr/>
          </p:nvSpPr>
          <p:spPr bwMode="auto">
            <a:xfrm rot="18902941">
              <a:off x="9922753" y="4999678"/>
              <a:ext cx="239076" cy="879378"/>
            </a:xfrm>
            <a:custGeom>
              <a:avLst/>
              <a:gdLst>
                <a:gd name="T0" fmla="*/ 564 w 862"/>
                <a:gd name="T1" fmla="*/ 78 h 2998"/>
                <a:gd name="T2" fmla="*/ 579 w 862"/>
                <a:gd name="T3" fmla="*/ 156 h 2998"/>
                <a:gd name="T4" fmla="*/ 570 w 862"/>
                <a:gd name="T5" fmla="*/ 282 h 2998"/>
                <a:gd name="T6" fmla="*/ 531 w 862"/>
                <a:gd name="T7" fmla="*/ 420 h 2998"/>
                <a:gd name="T8" fmla="*/ 675 w 862"/>
                <a:gd name="T9" fmla="*/ 489 h 2998"/>
                <a:gd name="T10" fmla="*/ 819 w 862"/>
                <a:gd name="T11" fmla="*/ 589 h 2998"/>
                <a:gd name="T12" fmla="*/ 851 w 862"/>
                <a:gd name="T13" fmla="*/ 876 h 2998"/>
                <a:gd name="T14" fmla="*/ 846 w 862"/>
                <a:gd name="T15" fmla="*/ 1427 h 2998"/>
                <a:gd name="T16" fmla="*/ 817 w 862"/>
                <a:gd name="T17" fmla="*/ 1724 h 2998"/>
                <a:gd name="T18" fmla="*/ 739 w 862"/>
                <a:gd name="T19" fmla="*/ 1745 h 2998"/>
                <a:gd name="T20" fmla="*/ 753 w 862"/>
                <a:gd name="T21" fmla="*/ 1714 h 2998"/>
                <a:gd name="T22" fmla="*/ 750 w 862"/>
                <a:gd name="T23" fmla="*/ 1698 h 2998"/>
                <a:gd name="T24" fmla="*/ 790 w 862"/>
                <a:gd name="T25" fmla="*/ 1658 h 2998"/>
                <a:gd name="T26" fmla="*/ 788 w 862"/>
                <a:gd name="T27" fmla="*/ 1607 h 2998"/>
                <a:gd name="T28" fmla="*/ 742 w 862"/>
                <a:gd name="T29" fmla="*/ 1660 h 2998"/>
                <a:gd name="T30" fmla="*/ 751 w 862"/>
                <a:gd name="T31" fmla="*/ 1380 h 2998"/>
                <a:gd name="T32" fmla="*/ 702 w 862"/>
                <a:gd name="T33" fmla="*/ 1000 h 2998"/>
                <a:gd name="T34" fmla="*/ 684 w 862"/>
                <a:gd name="T35" fmla="*/ 831 h 2998"/>
                <a:gd name="T36" fmla="*/ 642 w 862"/>
                <a:gd name="T37" fmla="*/ 1014 h 2998"/>
                <a:gd name="T38" fmla="*/ 730 w 862"/>
                <a:gd name="T39" fmla="*/ 1656 h 2998"/>
                <a:gd name="T40" fmla="*/ 708 w 862"/>
                <a:gd name="T41" fmla="*/ 1924 h 2998"/>
                <a:gd name="T42" fmla="*/ 753 w 862"/>
                <a:gd name="T43" fmla="*/ 2256 h 2998"/>
                <a:gd name="T44" fmla="*/ 671 w 862"/>
                <a:gd name="T45" fmla="*/ 2687 h 2998"/>
                <a:gd name="T46" fmla="*/ 722 w 862"/>
                <a:gd name="T47" fmla="*/ 2894 h 2998"/>
                <a:gd name="T48" fmla="*/ 568 w 862"/>
                <a:gd name="T49" fmla="*/ 2989 h 2998"/>
                <a:gd name="T50" fmla="*/ 551 w 862"/>
                <a:gd name="T51" fmla="*/ 2773 h 2998"/>
                <a:gd name="T52" fmla="*/ 570 w 862"/>
                <a:gd name="T53" fmla="*/ 2627 h 2998"/>
                <a:gd name="T54" fmla="*/ 539 w 862"/>
                <a:gd name="T55" fmla="*/ 2349 h 2998"/>
                <a:gd name="T56" fmla="*/ 515 w 862"/>
                <a:gd name="T57" fmla="*/ 1994 h 2998"/>
                <a:gd name="T58" fmla="*/ 422 w 862"/>
                <a:gd name="T59" fmla="*/ 1576 h 2998"/>
                <a:gd name="T60" fmla="*/ 386 w 862"/>
                <a:gd name="T61" fmla="*/ 1833 h 2998"/>
                <a:gd name="T62" fmla="*/ 319 w 862"/>
                <a:gd name="T63" fmla="*/ 2120 h 2998"/>
                <a:gd name="T64" fmla="*/ 311 w 862"/>
                <a:gd name="T65" fmla="*/ 2525 h 2998"/>
                <a:gd name="T66" fmla="*/ 339 w 862"/>
                <a:gd name="T67" fmla="*/ 2773 h 2998"/>
                <a:gd name="T68" fmla="*/ 331 w 862"/>
                <a:gd name="T69" fmla="*/ 2984 h 2998"/>
                <a:gd name="T70" fmla="*/ 210 w 862"/>
                <a:gd name="T71" fmla="*/ 2989 h 2998"/>
                <a:gd name="T72" fmla="*/ 195 w 862"/>
                <a:gd name="T73" fmla="*/ 2838 h 2998"/>
                <a:gd name="T74" fmla="*/ 191 w 862"/>
                <a:gd name="T75" fmla="*/ 2504 h 2998"/>
                <a:gd name="T76" fmla="*/ 130 w 862"/>
                <a:gd name="T77" fmla="*/ 2254 h 2998"/>
                <a:gd name="T78" fmla="*/ 171 w 862"/>
                <a:gd name="T79" fmla="*/ 1971 h 2998"/>
                <a:gd name="T80" fmla="*/ 148 w 862"/>
                <a:gd name="T81" fmla="*/ 1718 h 2998"/>
                <a:gd name="T82" fmla="*/ 204 w 862"/>
                <a:gd name="T83" fmla="*/ 1189 h 2998"/>
                <a:gd name="T84" fmla="*/ 195 w 862"/>
                <a:gd name="T85" fmla="*/ 809 h 2998"/>
                <a:gd name="T86" fmla="*/ 168 w 862"/>
                <a:gd name="T87" fmla="*/ 962 h 2998"/>
                <a:gd name="T88" fmla="*/ 144 w 862"/>
                <a:gd name="T89" fmla="*/ 1229 h 2998"/>
                <a:gd name="T90" fmla="*/ 110 w 862"/>
                <a:gd name="T91" fmla="*/ 1402 h 2998"/>
                <a:gd name="T92" fmla="*/ 122 w 862"/>
                <a:gd name="T93" fmla="*/ 1656 h 2998"/>
                <a:gd name="T94" fmla="*/ 82 w 862"/>
                <a:gd name="T95" fmla="*/ 1656 h 2998"/>
                <a:gd name="T96" fmla="*/ 110 w 862"/>
                <a:gd name="T97" fmla="*/ 1704 h 2998"/>
                <a:gd name="T98" fmla="*/ 124 w 862"/>
                <a:gd name="T99" fmla="*/ 1729 h 2998"/>
                <a:gd name="T100" fmla="*/ 95 w 862"/>
                <a:gd name="T101" fmla="*/ 1751 h 2998"/>
                <a:gd name="T102" fmla="*/ 2 w 862"/>
                <a:gd name="T103" fmla="*/ 1640 h 2998"/>
                <a:gd name="T104" fmla="*/ 2 w 862"/>
                <a:gd name="T105" fmla="*/ 1140 h 2998"/>
                <a:gd name="T106" fmla="*/ 11 w 862"/>
                <a:gd name="T107" fmla="*/ 933 h 2998"/>
                <a:gd name="T108" fmla="*/ 22 w 862"/>
                <a:gd name="T109" fmla="*/ 693 h 2998"/>
                <a:gd name="T110" fmla="*/ 99 w 862"/>
                <a:gd name="T111" fmla="*/ 524 h 2998"/>
                <a:gd name="T112" fmla="*/ 288 w 862"/>
                <a:gd name="T113" fmla="*/ 453 h 2998"/>
                <a:gd name="T114" fmla="*/ 339 w 862"/>
                <a:gd name="T115" fmla="*/ 311 h 2998"/>
                <a:gd name="T116" fmla="*/ 299 w 862"/>
                <a:gd name="T117" fmla="*/ 224 h 2998"/>
                <a:gd name="T118" fmla="*/ 313 w 862"/>
                <a:gd name="T119" fmla="*/ 104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2" h="2998">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1"/>
            </a:p>
          </p:txBody>
        </p:sp>
        <p:grpSp>
          <p:nvGrpSpPr>
            <p:cNvPr id="63" name="Group 62">
              <a:extLst>
                <a:ext uri="{FF2B5EF4-FFF2-40B4-BE49-F238E27FC236}">
                  <a16:creationId xmlns:a16="http://schemas.microsoft.com/office/drawing/2014/main" xmlns="" id="{1B6FBC17-0185-404C-9B65-2C8AD40208B2}"/>
                </a:ext>
              </a:extLst>
            </p:cNvPr>
            <p:cNvGrpSpPr/>
            <p:nvPr/>
          </p:nvGrpSpPr>
          <p:grpSpPr>
            <a:xfrm rot="18900000">
              <a:off x="10066374" y="4360768"/>
              <a:ext cx="1196173" cy="911419"/>
              <a:chOff x="11413389" y="3573459"/>
              <a:chExt cx="1196173" cy="911419"/>
            </a:xfrm>
          </p:grpSpPr>
          <p:sp>
            <p:nvSpPr>
              <p:cNvPr id="24" name="Rectangle 23">
                <a:extLst>
                  <a:ext uri="{FF2B5EF4-FFF2-40B4-BE49-F238E27FC236}">
                    <a16:creationId xmlns:a16="http://schemas.microsoft.com/office/drawing/2014/main" xmlns="" id="{90662890-1C62-4986-BFD0-5E1722C2D88D}"/>
                  </a:ext>
                </a:extLst>
              </p:cNvPr>
              <p:cNvSpPr/>
              <p:nvPr/>
            </p:nvSpPr>
            <p:spPr>
              <a:xfrm>
                <a:off x="11413389" y="3573459"/>
                <a:ext cx="1196173" cy="13803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BE3ED7D2-451F-48F3-B292-2F3888C2D83F}"/>
                  </a:ext>
                </a:extLst>
              </p:cNvPr>
              <p:cNvSpPr/>
              <p:nvPr/>
            </p:nvSpPr>
            <p:spPr>
              <a:xfrm>
                <a:off x="11422238" y="3822358"/>
                <a:ext cx="543285" cy="3978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Shape 127">
                <a:extLst>
                  <a:ext uri="{FF2B5EF4-FFF2-40B4-BE49-F238E27FC236}">
                    <a16:creationId xmlns:a16="http://schemas.microsoft.com/office/drawing/2014/main" xmlns="" id="{0E37A695-BB7E-4372-912A-7B0F287AF2F0}"/>
                  </a:ext>
                </a:extLst>
              </p:cNvPr>
              <p:cNvSpPr/>
              <p:nvPr/>
            </p:nvSpPr>
            <p:spPr>
              <a:xfrm>
                <a:off x="11473996" y="3874089"/>
                <a:ext cx="451750" cy="301194"/>
              </a:xfrm>
              <a:custGeom>
                <a:avLst/>
                <a:gdLst>
                  <a:gd name="connsiteX0" fmla="*/ 146903 w 451750"/>
                  <a:gd name="connsiteY0" fmla="*/ 254995 h 301194"/>
                  <a:gd name="connsiteX1" fmla="*/ 442184 w 451750"/>
                  <a:gd name="connsiteY1" fmla="*/ 254995 h 301194"/>
                  <a:gd name="connsiteX2" fmla="*/ 451747 w 451750"/>
                  <a:gd name="connsiteY2" fmla="*/ 264558 h 301194"/>
                  <a:gd name="connsiteX3" fmla="*/ 451747 w 451750"/>
                  <a:gd name="connsiteY3" fmla="*/ 291631 h 301194"/>
                  <a:gd name="connsiteX4" fmla="*/ 442184 w 451750"/>
                  <a:gd name="connsiteY4" fmla="*/ 301194 h 301194"/>
                  <a:gd name="connsiteX5" fmla="*/ 146903 w 451750"/>
                  <a:gd name="connsiteY5" fmla="*/ 301194 h 301194"/>
                  <a:gd name="connsiteX6" fmla="*/ 137340 w 451750"/>
                  <a:gd name="connsiteY6" fmla="*/ 291631 h 301194"/>
                  <a:gd name="connsiteX7" fmla="*/ 137340 w 451750"/>
                  <a:gd name="connsiteY7" fmla="*/ 264558 h 301194"/>
                  <a:gd name="connsiteX8" fmla="*/ 146903 w 451750"/>
                  <a:gd name="connsiteY8" fmla="*/ 254995 h 301194"/>
                  <a:gd name="connsiteX9" fmla="*/ 9563 w 451750"/>
                  <a:gd name="connsiteY9" fmla="*/ 254995 h 301194"/>
                  <a:gd name="connsiteX10" fmla="*/ 83300 w 451750"/>
                  <a:gd name="connsiteY10" fmla="*/ 254995 h 301194"/>
                  <a:gd name="connsiteX11" fmla="*/ 92863 w 451750"/>
                  <a:gd name="connsiteY11" fmla="*/ 264558 h 301194"/>
                  <a:gd name="connsiteX12" fmla="*/ 92863 w 451750"/>
                  <a:gd name="connsiteY12" fmla="*/ 291631 h 301194"/>
                  <a:gd name="connsiteX13" fmla="*/ 83300 w 451750"/>
                  <a:gd name="connsiteY13" fmla="*/ 301194 h 301194"/>
                  <a:gd name="connsiteX14" fmla="*/ 9563 w 451750"/>
                  <a:gd name="connsiteY14" fmla="*/ 301194 h 301194"/>
                  <a:gd name="connsiteX15" fmla="*/ 0 w 451750"/>
                  <a:gd name="connsiteY15" fmla="*/ 291631 h 301194"/>
                  <a:gd name="connsiteX16" fmla="*/ 0 w 451750"/>
                  <a:gd name="connsiteY16" fmla="*/ 264558 h 301194"/>
                  <a:gd name="connsiteX17" fmla="*/ 9563 w 451750"/>
                  <a:gd name="connsiteY17" fmla="*/ 254995 h 301194"/>
                  <a:gd name="connsiteX18" fmla="*/ 146904 w 451750"/>
                  <a:gd name="connsiteY18" fmla="*/ 169997 h 301194"/>
                  <a:gd name="connsiteX19" fmla="*/ 442185 w 451750"/>
                  <a:gd name="connsiteY19" fmla="*/ 169997 h 301194"/>
                  <a:gd name="connsiteX20" fmla="*/ 451748 w 451750"/>
                  <a:gd name="connsiteY20" fmla="*/ 179560 h 301194"/>
                  <a:gd name="connsiteX21" fmla="*/ 451748 w 451750"/>
                  <a:gd name="connsiteY21" fmla="*/ 206633 h 301194"/>
                  <a:gd name="connsiteX22" fmla="*/ 442185 w 451750"/>
                  <a:gd name="connsiteY22" fmla="*/ 216196 h 301194"/>
                  <a:gd name="connsiteX23" fmla="*/ 146904 w 451750"/>
                  <a:gd name="connsiteY23" fmla="*/ 216196 h 301194"/>
                  <a:gd name="connsiteX24" fmla="*/ 137341 w 451750"/>
                  <a:gd name="connsiteY24" fmla="*/ 206633 h 301194"/>
                  <a:gd name="connsiteX25" fmla="*/ 137341 w 451750"/>
                  <a:gd name="connsiteY25" fmla="*/ 179560 h 301194"/>
                  <a:gd name="connsiteX26" fmla="*/ 146904 w 451750"/>
                  <a:gd name="connsiteY26" fmla="*/ 169997 h 301194"/>
                  <a:gd name="connsiteX27" fmla="*/ 9563 w 451750"/>
                  <a:gd name="connsiteY27" fmla="*/ 169997 h 301194"/>
                  <a:gd name="connsiteX28" fmla="*/ 83300 w 451750"/>
                  <a:gd name="connsiteY28" fmla="*/ 169997 h 301194"/>
                  <a:gd name="connsiteX29" fmla="*/ 92863 w 451750"/>
                  <a:gd name="connsiteY29" fmla="*/ 179560 h 301194"/>
                  <a:gd name="connsiteX30" fmla="*/ 92863 w 451750"/>
                  <a:gd name="connsiteY30" fmla="*/ 206633 h 301194"/>
                  <a:gd name="connsiteX31" fmla="*/ 83300 w 451750"/>
                  <a:gd name="connsiteY31" fmla="*/ 216196 h 301194"/>
                  <a:gd name="connsiteX32" fmla="*/ 9563 w 451750"/>
                  <a:gd name="connsiteY32" fmla="*/ 216196 h 301194"/>
                  <a:gd name="connsiteX33" fmla="*/ 0 w 451750"/>
                  <a:gd name="connsiteY33" fmla="*/ 206633 h 301194"/>
                  <a:gd name="connsiteX34" fmla="*/ 0 w 451750"/>
                  <a:gd name="connsiteY34" fmla="*/ 179560 h 301194"/>
                  <a:gd name="connsiteX35" fmla="*/ 9563 w 451750"/>
                  <a:gd name="connsiteY35" fmla="*/ 169997 h 301194"/>
                  <a:gd name="connsiteX36" fmla="*/ 146903 w 451750"/>
                  <a:gd name="connsiteY36" fmla="*/ 84998 h 301194"/>
                  <a:gd name="connsiteX37" fmla="*/ 442184 w 451750"/>
                  <a:gd name="connsiteY37" fmla="*/ 84998 h 301194"/>
                  <a:gd name="connsiteX38" fmla="*/ 451747 w 451750"/>
                  <a:gd name="connsiteY38" fmla="*/ 94561 h 301194"/>
                  <a:gd name="connsiteX39" fmla="*/ 451747 w 451750"/>
                  <a:gd name="connsiteY39" fmla="*/ 121634 h 301194"/>
                  <a:gd name="connsiteX40" fmla="*/ 442184 w 451750"/>
                  <a:gd name="connsiteY40" fmla="*/ 131197 h 301194"/>
                  <a:gd name="connsiteX41" fmla="*/ 146903 w 451750"/>
                  <a:gd name="connsiteY41" fmla="*/ 131197 h 301194"/>
                  <a:gd name="connsiteX42" fmla="*/ 137340 w 451750"/>
                  <a:gd name="connsiteY42" fmla="*/ 121634 h 301194"/>
                  <a:gd name="connsiteX43" fmla="*/ 137340 w 451750"/>
                  <a:gd name="connsiteY43" fmla="*/ 94561 h 301194"/>
                  <a:gd name="connsiteX44" fmla="*/ 146903 w 451750"/>
                  <a:gd name="connsiteY44" fmla="*/ 84998 h 301194"/>
                  <a:gd name="connsiteX45" fmla="*/ 9563 w 451750"/>
                  <a:gd name="connsiteY45" fmla="*/ 84998 h 301194"/>
                  <a:gd name="connsiteX46" fmla="*/ 83300 w 451750"/>
                  <a:gd name="connsiteY46" fmla="*/ 84998 h 301194"/>
                  <a:gd name="connsiteX47" fmla="*/ 92863 w 451750"/>
                  <a:gd name="connsiteY47" fmla="*/ 94561 h 301194"/>
                  <a:gd name="connsiteX48" fmla="*/ 92863 w 451750"/>
                  <a:gd name="connsiteY48" fmla="*/ 121634 h 301194"/>
                  <a:gd name="connsiteX49" fmla="*/ 83300 w 451750"/>
                  <a:gd name="connsiteY49" fmla="*/ 131197 h 301194"/>
                  <a:gd name="connsiteX50" fmla="*/ 9563 w 451750"/>
                  <a:gd name="connsiteY50" fmla="*/ 131197 h 301194"/>
                  <a:gd name="connsiteX51" fmla="*/ 0 w 451750"/>
                  <a:gd name="connsiteY51" fmla="*/ 121634 h 301194"/>
                  <a:gd name="connsiteX52" fmla="*/ 0 w 451750"/>
                  <a:gd name="connsiteY52" fmla="*/ 94561 h 301194"/>
                  <a:gd name="connsiteX53" fmla="*/ 9563 w 451750"/>
                  <a:gd name="connsiteY53" fmla="*/ 84998 h 301194"/>
                  <a:gd name="connsiteX54" fmla="*/ 9564 w 451750"/>
                  <a:gd name="connsiteY54" fmla="*/ 1 h 301194"/>
                  <a:gd name="connsiteX55" fmla="*/ 83301 w 451750"/>
                  <a:gd name="connsiteY55" fmla="*/ 1 h 301194"/>
                  <a:gd name="connsiteX56" fmla="*/ 92864 w 451750"/>
                  <a:gd name="connsiteY56" fmla="*/ 9564 h 301194"/>
                  <a:gd name="connsiteX57" fmla="*/ 92864 w 451750"/>
                  <a:gd name="connsiteY57" fmla="*/ 36637 h 301194"/>
                  <a:gd name="connsiteX58" fmla="*/ 83301 w 451750"/>
                  <a:gd name="connsiteY58" fmla="*/ 46200 h 301194"/>
                  <a:gd name="connsiteX59" fmla="*/ 9564 w 451750"/>
                  <a:gd name="connsiteY59" fmla="*/ 46200 h 301194"/>
                  <a:gd name="connsiteX60" fmla="*/ 1 w 451750"/>
                  <a:gd name="connsiteY60" fmla="*/ 36637 h 301194"/>
                  <a:gd name="connsiteX61" fmla="*/ 1 w 451750"/>
                  <a:gd name="connsiteY61" fmla="*/ 9564 h 301194"/>
                  <a:gd name="connsiteX62" fmla="*/ 9564 w 451750"/>
                  <a:gd name="connsiteY62" fmla="*/ 1 h 301194"/>
                  <a:gd name="connsiteX63" fmla="*/ 146906 w 451750"/>
                  <a:gd name="connsiteY63" fmla="*/ 0 h 301194"/>
                  <a:gd name="connsiteX64" fmla="*/ 442187 w 451750"/>
                  <a:gd name="connsiteY64" fmla="*/ 0 h 301194"/>
                  <a:gd name="connsiteX65" fmla="*/ 451750 w 451750"/>
                  <a:gd name="connsiteY65" fmla="*/ 9563 h 301194"/>
                  <a:gd name="connsiteX66" fmla="*/ 451750 w 451750"/>
                  <a:gd name="connsiteY66" fmla="*/ 36636 h 301194"/>
                  <a:gd name="connsiteX67" fmla="*/ 442187 w 451750"/>
                  <a:gd name="connsiteY67" fmla="*/ 46199 h 301194"/>
                  <a:gd name="connsiteX68" fmla="*/ 146906 w 451750"/>
                  <a:gd name="connsiteY68" fmla="*/ 46199 h 301194"/>
                  <a:gd name="connsiteX69" fmla="*/ 137343 w 451750"/>
                  <a:gd name="connsiteY69" fmla="*/ 36636 h 301194"/>
                  <a:gd name="connsiteX70" fmla="*/ 137343 w 451750"/>
                  <a:gd name="connsiteY70" fmla="*/ 9563 h 301194"/>
                  <a:gd name="connsiteX71" fmla="*/ 146906 w 451750"/>
                  <a:gd name="connsiteY71" fmla="*/ 0 h 30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51750" h="301194">
                    <a:moveTo>
                      <a:pt x="146903" y="254995"/>
                    </a:moveTo>
                    <a:lnTo>
                      <a:pt x="442184" y="254995"/>
                    </a:lnTo>
                    <a:cubicBezTo>
                      <a:pt x="447465" y="254995"/>
                      <a:pt x="451747" y="259277"/>
                      <a:pt x="451747" y="264558"/>
                    </a:cubicBezTo>
                    <a:lnTo>
                      <a:pt x="451747" y="291631"/>
                    </a:lnTo>
                    <a:cubicBezTo>
                      <a:pt x="451747" y="296912"/>
                      <a:pt x="447465" y="301194"/>
                      <a:pt x="442184" y="301194"/>
                    </a:cubicBezTo>
                    <a:lnTo>
                      <a:pt x="146903" y="301194"/>
                    </a:lnTo>
                    <a:cubicBezTo>
                      <a:pt x="141622" y="301194"/>
                      <a:pt x="137340" y="296912"/>
                      <a:pt x="137340" y="291631"/>
                    </a:cubicBezTo>
                    <a:lnTo>
                      <a:pt x="137340" y="264558"/>
                    </a:lnTo>
                    <a:cubicBezTo>
                      <a:pt x="137340" y="259277"/>
                      <a:pt x="141622" y="254995"/>
                      <a:pt x="146903" y="254995"/>
                    </a:cubicBezTo>
                    <a:close/>
                    <a:moveTo>
                      <a:pt x="9563" y="254995"/>
                    </a:moveTo>
                    <a:lnTo>
                      <a:pt x="83300" y="254995"/>
                    </a:lnTo>
                    <a:cubicBezTo>
                      <a:pt x="88581" y="254995"/>
                      <a:pt x="92863" y="259277"/>
                      <a:pt x="92863" y="264558"/>
                    </a:cubicBezTo>
                    <a:lnTo>
                      <a:pt x="92863" y="291631"/>
                    </a:lnTo>
                    <a:cubicBezTo>
                      <a:pt x="92863" y="296912"/>
                      <a:pt x="88581" y="301194"/>
                      <a:pt x="83300" y="301194"/>
                    </a:cubicBezTo>
                    <a:lnTo>
                      <a:pt x="9563" y="301194"/>
                    </a:lnTo>
                    <a:cubicBezTo>
                      <a:pt x="4282" y="301194"/>
                      <a:pt x="0" y="296912"/>
                      <a:pt x="0" y="291631"/>
                    </a:cubicBezTo>
                    <a:lnTo>
                      <a:pt x="0" y="264558"/>
                    </a:lnTo>
                    <a:cubicBezTo>
                      <a:pt x="0" y="259277"/>
                      <a:pt x="4282" y="254995"/>
                      <a:pt x="9563" y="254995"/>
                    </a:cubicBezTo>
                    <a:close/>
                    <a:moveTo>
                      <a:pt x="146904" y="169997"/>
                    </a:moveTo>
                    <a:lnTo>
                      <a:pt x="442185" y="169997"/>
                    </a:lnTo>
                    <a:cubicBezTo>
                      <a:pt x="447466" y="169997"/>
                      <a:pt x="451748" y="174279"/>
                      <a:pt x="451748" y="179560"/>
                    </a:cubicBezTo>
                    <a:lnTo>
                      <a:pt x="451748" y="206633"/>
                    </a:lnTo>
                    <a:cubicBezTo>
                      <a:pt x="451748" y="211914"/>
                      <a:pt x="447466" y="216196"/>
                      <a:pt x="442185" y="216196"/>
                    </a:cubicBezTo>
                    <a:lnTo>
                      <a:pt x="146904" y="216196"/>
                    </a:lnTo>
                    <a:cubicBezTo>
                      <a:pt x="141623" y="216196"/>
                      <a:pt x="137341" y="211914"/>
                      <a:pt x="137341" y="206633"/>
                    </a:cubicBezTo>
                    <a:lnTo>
                      <a:pt x="137341" y="179560"/>
                    </a:lnTo>
                    <a:cubicBezTo>
                      <a:pt x="137341" y="174279"/>
                      <a:pt x="141623" y="169997"/>
                      <a:pt x="146904" y="169997"/>
                    </a:cubicBezTo>
                    <a:close/>
                    <a:moveTo>
                      <a:pt x="9563" y="169997"/>
                    </a:moveTo>
                    <a:lnTo>
                      <a:pt x="83300" y="169997"/>
                    </a:lnTo>
                    <a:cubicBezTo>
                      <a:pt x="88581" y="169997"/>
                      <a:pt x="92863" y="174279"/>
                      <a:pt x="92863" y="179560"/>
                    </a:cubicBezTo>
                    <a:lnTo>
                      <a:pt x="92863" y="206633"/>
                    </a:lnTo>
                    <a:cubicBezTo>
                      <a:pt x="92863" y="211914"/>
                      <a:pt x="88581" y="216196"/>
                      <a:pt x="83300" y="216196"/>
                    </a:cubicBezTo>
                    <a:lnTo>
                      <a:pt x="9563" y="216196"/>
                    </a:lnTo>
                    <a:cubicBezTo>
                      <a:pt x="4282" y="216196"/>
                      <a:pt x="0" y="211914"/>
                      <a:pt x="0" y="206633"/>
                    </a:cubicBezTo>
                    <a:lnTo>
                      <a:pt x="0" y="179560"/>
                    </a:lnTo>
                    <a:cubicBezTo>
                      <a:pt x="0" y="174279"/>
                      <a:pt x="4282" y="169997"/>
                      <a:pt x="9563" y="169997"/>
                    </a:cubicBezTo>
                    <a:close/>
                    <a:moveTo>
                      <a:pt x="146903" y="84998"/>
                    </a:moveTo>
                    <a:lnTo>
                      <a:pt x="442184" y="84998"/>
                    </a:lnTo>
                    <a:cubicBezTo>
                      <a:pt x="447465" y="84998"/>
                      <a:pt x="451747" y="89280"/>
                      <a:pt x="451747" y="94561"/>
                    </a:cubicBezTo>
                    <a:lnTo>
                      <a:pt x="451747" y="121634"/>
                    </a:lnTo>
                    <a:cubicBezTo>
                      <a:pt x="451747" y="126915"/>
                      <a:pt x="447465" y="131197"/>
                      <a:pt x="442184" y="131197"/>
                    </a:cubicBezTo>
                    <a:lnTo>
                      <a:pt x="146903" y="131197"/>
                    </a:lnTo>
                    <a:cubicBezTo>
                      <a:pt x="141622" y="131197"/>
                      <a:pt x="137340" y="126915"/>
                      <a:pt x="137340" y="121634"/>
                    </a:cubicBezTo>
                    <a:lnTo>
                      <a:pt x="137340" y="94561"/>
                    </a:lnTo>
                    <a:cubicBezTo>
                      <a:pt x="137340" y="89280"/>
                      <a:pt x="141622" y="84998"/>
                      <a:pt x="146903" y="84998"/>
                    </a:cubicBezTo>
                    <a:close/>
                    <a:moveTo>
                      <a:pt x="9563" y="84998"/>
                    </a:moveTo>
                    <a:lnTo>
                      <a:pt x="83300" y="84998"/>
                    </a:lnTo>
                    <a:cubicBezTo>
                      <a:pt x="88581" y="84998"/>
                      <a:pt x="92863" y="89280"/>
                      <a:pt x="92863" y="94561"/>
                    </a:cubicBezTo>
                    <a:lnTo>
                      <a:pt x="92863" y="121634"/>
                    </a:lnTo>
                    <a:cubicBezTo>
                      <a:pt x="92863" y="126915"/>
                      <a:pt x="88581" y="131197"/>
                      <a:pt x="83300" y="131197"/>
                    </a:cubicBezTo>
                    <a:lnTo>
                      <a:pt x="9563" y="131197"/>
                    </a:lnTo>
                    <a:cubicBezTo>
                      <a:pt x="4282" y="131197"/>
                      <a:pt x="0" y="126915"/>
                      <a:pt x="0" y="121634"/>
                    </a:cubicBezTo>
                    <a:lnTo>
                      <a:pt x="0" y="94561"/>
                    </a:lnTo>
                    <a:cubicBezTo>
                      <a:pt x="0" y="89280"/>
                      <a:pt x="4282" y="84998"/>
                      <a:pt x="9563" y="84998"/>
                    </a:cubicBezTo>
                    <a:close/>
                    <a:moveTo>
                      <a:pt x="9564" y="1"/>
                    </a:moveTo>
                    <a:lnTo>
                      <a:pt x="83301" y="1"/>
                    </a:lnTo>
                    <a:cubicBezTo>
                      <a:pt x="88582" y="1"/>
                      <a:pt x="92864" y="4283"/>
                      <a:pt x="92864" y="9564"/>
                    </a:cubicBezTo>
                    <a:lnTo>
                      <a:pt x="92864" y="36637"/>
                    </a:lnTo>
                    <a:cubicBezTo>
                      <a:pt x="92864" y="41918"/>
                      <a:pt x="88582" y="46200"/>
                      <a:pt x="83301" y="46200"/>
                    </a:cubicBezTo>
                    <a:lnTo>
                      <a:pt x="9564" y="46200"/>
                    </a:lnTo>
                    <a:cubicBezTo>
                      <a:pt x="4283" y="46200"/>
                      <a:pt x="1" y="41918"/>
                      <a:pt x="1" y="36637"/>
                    </a:cubicBezTo>
                    <a:lnTo>
                      <a:pt x="1" y="9564"/>
                    </a:lnTo>
                    <a:cubicBezTo>
                      <a:pt x="1" y="4283"/>
                      <a:pt x="4283" y="1"/>
                      <a:pt x="9564" y="1"/>
                    </a:cubicBezTo>
                    <a:close/>
                    <a:moveTo>
                      <a:pt x="146906" y="0"/>
                    </a:moveTo>
                    <a:lnTo>
                      <a:pt x="442187" y="0"/>
                    </a:lnTo>
                    <a:cubicBezTo>
                      <a:pt x="447468" y="0"/>
                      <a:pt x="451750" y="4282"/>
                      <a:pt x="451750" y="9563"/>
                    </a:cubicBezTo>
                    <a:lnTo>
                      <a:pt x="451750" y="36636"/>
                    </a:lnTo>
                    <a:cubicBezTo>
                      <a:pt x="451750" y="41917"/>
                      <a:pt x="447468" y="46199"/>
                      <a:pt x="442187" y="46199"/>
                    </a:cubicBezTo>
                    <a:lnTo>
                      <a:pt x="146906" y="46199"/>
                    </a:lnTo>
                    <a:cubicBezTo>
                      <a:pt x="141625" y="46199"/>
                      <a:pt x="137343" y="41917"/>
                      <a:pt x="137343" y="36636"/>
                    </a:cubicBezTo>
                    <a:lnTo>
                      <a:pt x="137343" y="9563"/>
                    </a:lnTo>
                    <a:cubicBezTo>
                      <a:pt x="137343" y="4282"/>
                      <a:pt x="141625" y="0"/>
                      <a:pt x="146906" y="0"/>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33">
                <a:extLst>
                  <a:ext uri="{FF2B5EF4-FFF2-40B4-BE49-F238E27FC236}">
                    <a16:creationId xmlns:a16="http://schemas.microsoft.com/office/drawing/2014/main" xmlns="" id="{B1C1D08F-467E-4F4C-B0AF-C20AD1A8D792}"/>
                  </a:ext>
                </a:extLst>
              </p:cNvPr>
              <p:cNvSpPr/>
              <p:nvPr/>
            </p:nvSpPr>
            <p:spPr>
              <a:xfrm>
                <a:off x="12066277" y="3822357"/>
                <a:ext cx="543285" cy="3978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xmlns="" id="{D8697A9B-A2FC-45AD-A979-5A21E9B9D288}"/>
                  </a:ext>
                </a:extLst>
              </p:cNvPr>
              <p:cNvSpPr/>
              <p:nvPr/>
            </p:nvSpPr>
            <p:spPr>
              <a:xfrm>
                <a:off x="12140596" y="3858434"/>
                <a:ext cx="394645" cy="307976"/>
              </a:xfrm>
              <a:custGeom>
                <a:avLst/>
                <a:gdLst>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1064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1064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343 h 700878"/>
                  <a:gd name="connsiteX1" fmla="*/ 62563 w 785813"/>
                  <a:gd name="connsiteY1" fmla="*/ 487817 h 700878"/>
                  <a:gd name="connsiteX2" fmla="*/ 88205 w 785813"/>
                  <a:gd name="connsiteY2" fmla="*/ 449038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262 h 700797"/>
                  <a:gd name="connsiteX1" fmla="*/ 62563 w 785813"/>
                  <a:gd name="connsiteY1" fmla="*/ 487736 h 700797"/>
                  <a:gd name="connsiteX2" fmla="*/ 88205 w 785813"/>
                  <a:gd name="connsiteY2" fmla="*/ 448957 h 700797"/>
                  <a:gd name="connsiteX3" fmla="*/ 206794 w 785813"/>
                  <a:gd name="connsiteY3" fmla="*/ 525933 h 700797"/>
                  <a:gd name="connsiteX4" fmla="*/ 204788 w 785813"/>
                  <a:gd name="connsiteY4" fmla="*/ 1006 h 700797"/>
                  <a:gd name="connsiteX5" fmla="*/ 290513 w 785813"/>
                  <a:gd name="connsiteY5" fmla="*/ 686806 h 700797"/>
                  <a:gd name="connsiteX6" fmla="*/ 447675 w 785813"/>
                  <a:gd name="connsiteY6" fmla="*/ 451062 h 700797"/>
                  <a:gd name="connsiteX7" fmla="*/ 581025 w 785813"/>
                  <a:gd name="connsiteY7" fmla="*/ 310568 h 700797"/>
                  <a:gd name="connsiteX8" fmla="*/ 745331 w 785813"/>
                  <a:gd name="connsiteY8" fmla="*/ 422487 h 700797"/>
                  <a:gd name="connsiteX9" fmla="*/ 785813 w 785813"/>
                  <a:gd name="connsiteY9" fmla="*/ 448681 h 700797"/>
                  <a:gd name="connsiteX0" fmla="*/ 0 w 785813"/>
                  <a:gd name="connsiteY0" fmla="*/ 527247 h 700782"/>
                  <a:gd name="connsiteX1" fmla="*/ 62563 w 785813"/>
                  <a:gd name="connsiteY1" fmla="*/ 487721 h 700782"/>
                  <a:gd name="connsiteX2" fmla="*/ 88205 w 785813"/>
                  <a:gd name="connsiteY2" fmla="*/ 448942 h 700782"/>
                  <a:gd name="connsiteX3" fmla="*/ 206794 w 785813"/>
                  <a:gd name="connsiteY3" fmla="*/ 525918 h 700782"/>
                  <a:gd name="connsiteX4" fmla="*/ 204788 w 785813"/>
                  <a:gd name="connsiteY4" fmla="*/ 991 h 700782"/>
                  <a:gd name="connsiteX5" fmla="*/ 290513 w 785813"/>
                  <a:gd name="connsiteY5" fmla="*/ 686791 h 700782"/>
                  <a:gd name="connsiteX6" fmla="*/ 447675 w 785813"/>
                  <a:gd name="connsiteY6" fmla="*/ 451047 h 700782"/>
                  <a:gd name="connsiteX7" fmla="*/ 581025 w 785813"/>
                  <a:gd name="connsiteY7" fmla="*/ 310553 h 700782"/>
                  <a:gd name="connsiteX8" fmla="*/ 745331 w 785813"/>
                  <a:gd name="connsiteY8" fmla="*/ 422472 h 700782"/>
                  <a:gd name="connsiteX9" fmla="*/ 785813 w 785813"/>
                  <a:gd name="connsiteY9" fmla="*/ 448666 h 700782"/>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7184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7184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57 h 700892"/>
                  <a:gd name="connsiteX1" fmla="*/ 62563 w 785813"/>
                  <a:gd name="connsiteY1" fmla="*/ 487831 h 700892"/>
                  <a:gd name="connsiteX2" fmla="*/ 91915 w 785813"/>
                  <a:gd name="connsiteY2" fmla="*/ 447198 h 700892"/>
                  <a:gd name="connsiteX3" fmla="*/ 204011 w 785813"/>
                  <a:gd name="connsiteY3" fmla="*/ 525100 h 700892"/>
                  <a:gd name="connsiteX4" fmla="*/ 204788 w 785813"/>
                  <a:gd name="connsiteY4" fmla="*/ 1101 h 700892"/>
                  <a:gd name="connsiteX5" fmla="*/ 290513 w 785813"/>
                  <a:gd name="connsiteY5" fmla="*/ 686901 h 700892"/>
                  <a:gd name="connsiteX6" fmla="*/ 447675 w 785813"/>
                  <a:gd name="connsiteY6" fmla="*/ 451157 h 700892"/>
                  <a:gd name="connsiteX7" fmla="*/ 581025 w 785813"/>
                  <a:gd name="connsiteY7" fmla="*/ 310663 h 700892"/>
                  <a:gd name="connsiteX8" fmla="*/ 745331 w 785813"/>
                  <a:gd name="connsiteY8" fmla="*/ 422582 h 700892"/>
                  <a:gd name="connsiteX9" fmla="*/ 785813 w 785813"/>
                  <a:gd name="connsiteY9" fmla="*/ 448776 h 700892"/>
                  <a:gd name="connsiteX0" fmla="*/ 0 w 785813"/>
                  <a:gd name="connsiteY0" fmla="*/ 527305 h 700840"/>
                  <a:gd name="connsiteX1" fmla="*/ 62563 w 785813"/>
                  <a:gd name="connsiteY1" fmla="*/ 487779 h 700840"/>
                  <a:gd name="connsiteX2" fmla="*/ 91915 w 785813"/>
                  <a:gd name="connsiteY2" fmla="*/ 447146 h 700840"/>
                  <a:gd name="connsiteX3" fmla="*/ 204011 w 785813"/>
                  <a:gd name="connsiteY3" fmla="*/ 525048 h 700840"/>
                  <a:gd name="connsiteX4" fmla="*/ 204788 w 785813"/>
                  <a:gd name="connsiteY4" fmla="*/ 1049 h 700840"/>
                  <a:gd name="connsiteX5" fmla="*/ 290513 w 785813"/>
                  <a:gd name="connsiteY5" fmla="*/ 686849 h 700840"/>
                  <a:gd name="connsiteX6" fmla="*/ 447675 w 785813"/>
                  <a:gd name="connsiteY6" fmla="*/ 451105 h 700840"/>
                  <a:gd name="connsiteX7" fmla="*/ 581025 w 785813"/>
                  <a:gd name="connsiteY7" fmla="*/ 310611 h 700840"/>
                  <a:gd name="connsiteX8" fmla="*/ 745331 w 785813"/>
                  <a:gd name="connsiteY8" fmla="*/ 422530 h 700840"/>
                  <a:gd name="connsiteX9" fmla="*/ 785813 w 785813"/>
                  <a:gd name="connsiteY9" fmla="*/ 448724 h 700840"/>
                  <a:gd name="connsiteX0" fmla="*/ 0 w 785813"/>
                  <a:gd name="connsiteY0" fmla="*/ 527305 h 700840"/>
                  <a:gd name="connsiteX1" fmla="*/ 62563 w 785813"/>
                  <a:gd name="connsiteY1" fmla="*/ 487779 h 700840"/>
                  <a:gd name="connsiteX2" fmla="*/ 91915 w 785813"/>
                  <a:gd name="connsiteY2" fmla="*/ 447146 h 700840"/>
                  <a:gd name="connsiteX3" fmla="*/ 204011 w 785813"/>
                  <a:gd name="connsiteY3" fmla="*/ 525048 h 700840"/>
                  <a:gd name="connsiteX4" fmla="*/ 204788 w 785813"/>
                  <a:gd name="connsiteY4" fmla="*/ 1049 h 700840"/>
                  <a:gd name="connsiteX5" fmla="*/ 290513 w 785813"/>
                  <a:gd name="connsiteY5" fmla="*/ 686849 h 700840"/>
                  <a:gd name="connsiteX6" fmla="*/ 447675 w 785813"/>
                  <a:gd name="connsiteY6" fmla="*/ 451105 h 700840"/>
                  <a:gd name="connsiteX7" fmla="*/ 581025 w 785813"/>
                  <a:gd name="connsiteY7" fmla="*/ 310611 h 700840"/>
                  <a:gd name="connsiteX8" fmla="*/ 745331 w 785813"/>
                  <a:gd name="connsiteY8" fmla="*/ 422530 h 700840"/>
                  <a:gd name="connsiteX9" fmla="*/ 785813 w 785813"/>
                  <a:gd name="connsiteY9" fmla="*/ 448724 h 700840"/>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47675 w 785813"/>
                  <a:gd name="connsiteY6" fmla="*/ 450056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1939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1939 h 685800"/>
                  <a:gd name="connsiteX8" fmla="*/ 693389 w 785813"/>
                  <a:gd name="connsiteY8" fmla="*/ 407568 h 685800"/>
                  <a:gd name="connsiteX9" fmla="*/ 785813 w 785813"/>
                  <a:gd name="connsiteY9" fmla="*/ 447675 h 685800"/>
                  <a:gd name="connsiteX0" fmla="*/ 0 w 752422"/>
                  <a:gd name="connsiteY0" fmla="*/ 526256 h 685800"/>
                  <a:gd name="connsiteX1" fmla="*/ 62563 w 752422"/>
                  <a:gd name="connsiteY1" fmla="*/ 486730 h 685800"/>
                  <a:gd name="connsiteX2" fmla="*/ 91915 w 752422"/>
                  <a:gd name="connsiteY2" fmla="*/ 446097 h 685800"/>
                  <a:gd name="connsiteX3" fmla="*/ 204011 w 752422"/>
                  <a:gd name="connsiteY3" fmla="*/ 523999 h 685800"/>
                  <a:gd name="connsiteX4" fmla="*/ 204788 w 752422"/>
                  <a:gd name="connsiteY4" fmla="*/ 0 h 685800"/>
                  <a:gd name="connsiteX5" fmla="*/ 290513 w 752422"/>
                  <a:gd name="connsiteY5" fmla="*/ 685800 h 685800"/>
                  <a:gd name="connsiteX6" fmla="*/ 481994 w 752422"/>
                  <a:gd name="connsiteY6" fmla="*/ 463042 h 685800"/>
                  <a:gd name="connsiteX7" fmla="*/ 603286 w 752422"/>
                  <a:gd name="connsiteY7" fmla="*/ 291939 h 685800"/>
                  <a:gd name="connsiteX8" fmla="*/ 693389 w 752422"/>
                  <a:gd name="connsiteY8" fmla="*/ 407568 h 685800"/>
                  <a:gd name="connsiteX9" fmla="*/ 752422 w 752422"/>
                  <a:gd name="connsiteY9" fmla="*/ 445820 h 685800"/>
                  <a:gd name="connsiteX0" fmla="*/ 0 w 752422"/>
                  <a:gd name="connsiteY0" fmla="*/ 526256 h 685800"/>
                  <a:gd name="connsiteX1" fmla="*/ 62563 w 752422"/>
                  <a:gd name="connsiteY1" fmla="*/ 486730 h 685800"/>
                  <a:gd name="connsiteX2" fmla="*/ 91915 w 752422"/>
                  <a:gd name="connsiteY2" fmla="*/ 446097 h 685800"/>
                  <a:gd name="connsiteX3" fmla="*/ 204011 w 752422"/>
                  <a:gd name="connsiteY3" fmla="*/ 523999 h 685800"/>
                  <a:gd name="connsiteX4" fmla="*/ 204788 w 752422"/>
                  <a:gd name="connsiteY4" fmla="*/ 0 h 685800"/>
                  <a:gd name="connsiteX5" fmla="*/ 290513 w 752422"/>
                  <a:gd name="connsiteY5" fmla="*/ 685800 h 685800"/>
                  <a:gd name="connsiteX6" fmla="*/ 481994 w 752422"/>
                  <a:gd name="connsiteY6" fmla="*/ 463042 h 685800"/>
                  <a:gd name="connsiteX7" fmla="*/ 603286 w 752422"/>
                  <a:gd name="connsiteY7" fmla="*/ 291939 h 685800"/>
                  <a:gd name="connsiteX8" fmla="*/ 693389 w 752422"/>
                  <a:gd name="connsiteY8" fmla="*/ 407568 h 685800"/>
                  <a:gd name="connsiteX9" fmla="*/ 752422 w 752422"/>
                  <a:gd name="connsiteY9" fmla="*/ 445820 h 685800"/>
                  <a:gd name="connsiteX0" fmla="*/ 0 w 791379"/>
                  <a:gd name="connsiteY0" fmla="*/ 526256 h 685800"/>
                  <a:gd name="connsiteX1" fmla="*/ 62563 w 791379"/>
                  <a:gd name="connsiteY1" fmla="*/ 486730 h 685800"/>
                  <a:gd name="connsiteX2" fmla="*/ 91915 w 791379"/>
                  <a:gd name="connsiteY2" fmla="*/ 446097 h 685800"/>
                  <a:gd name="connsiteX3" fmla="*/ 204011 w 791379"/>
                  <a:gd name="connsiteY3" fmla="*/ 523999 h 685800"/>
                  <a:gd name="connsiteX4" fmla="*/ 204788 w 791379"/>
                  <a:gd name="connsiteY4" fmla="*/ 0 h 685800"/>
                  <a:gd name="connsiteX5" fmla="*/ 290513 w 791379"/>
                  <a:gd name="connsiteY5" fmla="*/ 685800 h 685800"/>
                  <a:gd name="connsiteX6" fmla="*/ 481994 w 791379"/>
                  <a:gd name="connsiteY6" fmla="*/ 463042 h 685800"/>
                  <a:gd name="connsiteX7" fmla="*/ 603286 w 791379"/>
                  <a:gd name="connsiteY7" fmla="*/ 291939 h 685800"/>
                  <a:gd name="connsiteX8" fmla="*/ 693389 w 791379"/>
                  <a:gd name="connsiteY8" fmla="*/ 407568 h 685800"/>
                  <a:gd name="connsiteX9" fmla="*/ 791379 w 791379"/>
                  <a:gd name="connsiteY9" fmla="*/ 453240 h 685800"/>
                  <a:gd name="connsiteX0" fmla="*/ 0 w 791379"/>
                  <a:gd name="connsiteY0" fmla="*/ 526256 h 685800"/>
                  <a:gd name="connsiteX1" fmla="*/ 62563 w 791379"/>
                  <a:gd name="connsiteY1" fmla="*/ 486730 h 685800"/>
                  <a:gd name="connsiteX2" fmla="*/ 91915 w 791379"/>
                  <a:gd name="connsiteY2" fmla="*/ 446097 h 685800"/>
                  <a:gd name="connsiteX3" fmla="*/ 204011 w 791379"/>
                  <a:gd name="connsiteY3" fmla="*/ 523999 h 685800"/>
                  <a:gd name="connsiteX4" fmla="*/ 204788 w 791379"/>
                  <a:gd name="connsiteY4" fmla="*/ 0 h 685800"/>
                  <a:gd name="connsiteX5" fmla="*/ 290513 w 791379"/>
                  <a:gd name="connsiteY5" fmla="*/ 685800 h 685800"/>
                  <a:gd name="connsiteX6" fmla="*/ 481994 w 791379"/>
                  <a:gd name="connsiteY6" fmla="*/ 463042 h 685800"/>
                  <a:gd name="connsiteX7" fmla="*/ 603286 w 791379"/>
                  <a:gd name="connsiteY7" fmla="*/ 291939 h 685800"/>
                  <a:gd name="connsiteX8" fmla="*/ 693389 w 791379"/>
                  <a:gd name="connsiteY8" fmla="*/ 407568 h 685800"/>
                  <a:gd name="connsiteX9" fmla="*/ 791379 w 791379"/>
                  <a:gd name="connsiteY9" fmla="*/ 453240 h 685800"/>
                  <a:gd name="connsiteX0" fmla="*/ 0 w 791379"/>
                  <a:gd name="connsiteY0" fmla="*/ 585340 h 744884"/>
                  <a:gd name="connsiteX1" fmla="*/ 62563 w 791379"/>
                  <a:gd name="connsiteY1" fmla="*/ 545814 h 744884"/>
                  <a:gd name="connsiteX2" fmla="*/ 91915 w 791379"/>
                  <a:gd name="connsiteY2" fmla="*/ 505181 h 744884"/>
                  <a:gd name="connsiteX3" fmla="*/ 204011 w 791379"/>
                  <a:gd name="connsiteY3" fmla="*/ 583083 h 744884"/>
                  <a:gd name="connsiteX4" fmla="*/ 204788 w 791379"/>
                  <a:gd name="connsiteY4" fmla="*/ 59084 h 744884"/>
                  <a:gd name="connsiteX5" fmla="*/ 211293 w 791379"/>
                  <a:gd name="connsiteY5" fmla="*/ 89141 h 744884"/>
                  <a:gd name="connsiteX6" fmla="*/ 290513 w 791379"/>
                  <a:gd name="connsiteY6" fmla="*/ 744884 h 744884"/>
                  <a:gd name="connsiteX7" fmla="*/ 481994 w 791379"/>
                  <a:gd name="connsiteY7" fmla="*/ 522126 h 744884"/>
                  <a:gd name="connsiteX8" fmla="*/ 603286 w 791379"/>
                  <a:gd name="connsiteY8" fmla="*/ 351023 h 744884"/>
                  <a:gd name="connsiteX9" fmla="*/ 693389 w 791379"/>
                  <a:gd name="connsiteY9" fmla="*/ 466652 h 744884"/>
                  <a:gd name="connsiteX10" fmla="*/ 791379 w 791379"/>
                  <a:gd name="connsiteY10" fmla="*/ 512324 h 744884"/>
                  <a:gd name="connsiteX0" fmla="*/ 0 w 791379"/>
                  <a:gd name="connsiteY0" fmla="*/ 554003 h 713547"/>
                  <a:gd name="connsiteX1" fmla="*/ 62563 w 791379"/>
                  <a:gd name="connsiteY1" fmla="*/ 514477 h 713547"/>
                  <a:gd name="connsiteX2" fmla="*/ 91915 w 791379"/>
                  <a:gd name="connsiteY2" fmla="*/ 473844 h 713547"/>
                  <a:gd name="connsiteX3" fmla="*/ 204011 w 791379"/>
                  <a:gd name="connsiteY3" fmla="*/ 551746 h 713547"/>
                  <a:gd name="connsiteX4" fmla="*/ 207463 w 791379"/>
                  <a:gd name="connsiteY4" fmla="*/ 102636 h 713547"/>
                  <a:gd name="connsiteX5" fmla="*/ 211293 w 791379"/>
                  <a:gd name="connsiteY5" fmla="*/ 57804 h 713547"/>
                  <a:gd name="connsiteX6" fmla="*/ 290513 w 791379"/>
                  <a:gd name="connsiteY6" fmla="*/ 713547 h 713547"/>
                  <a:gd name="connsiteX7" fmla="*/ 481994 w 791379"/>
                  <a:gd name="connsiteY7" fmla="*/ 490789 h 713547"/>
                  <a:gd name="connsiteX8" fmla="*/ 603286 w 791379"/>
                  <a:gd name="connsiteY8" fmla="*/ 319686 h 713547"/>
                  <a:gd name="connsiteX9" fmla="*/ 693389 w 791379"/>
                  <a:gd name="connsiteY9" fmla="*/ 435315 h 713547"/>
                  <a:gd name="connsiteX10" fmla="*/ 791379 w 791379"/>
                  <a:gd name="connsiteY10" fmla="*/ 480987 h 713547"/>
                  <a:gd name="connsiteX0" fmla="*/ 0 w 791379"/>
                  <a:gd name="connsiteY0" fmla="*/ 541094 h 700638"/>
                  <a:gd name="connsiteX1" fmla="*/ 62563 w 791379"/>
                  <a:gd name="connsiteY1" fmla="*/ 501568 h 700638"/>
                  <a:gd name="connsiteX2" fmla="*/ 91915 w 791379"/>
                  <a:gd name="connsiteY2" fmla="*/ 460935 h 700638"/>
                  <a:gd name="connsiteX3" fmla="*/ 204011 w 791379"/>
                  <a:gd name="connsiteY3" fmla="*/ 538837 h 700638"/>
                  <a:gd name="connsiteX4" fmla="*/ 207463 w 791379"/>
                  <a:gd name="connsiteY4" fmla="*/ 89727 h 700638"/>
                  <a:gd name="connsiteX5" fmla="*/ 211293 w 791379"/>
                  <a:gd name="connsiteY5" fmla="*/ 44895 h 700638"/>
                  <a:gd name="connsiteX6" fmla="*/ 290513 w 791379"/>
                  <a:gd name="connsiteY6" fmla="*/ 700638 h 700638"/>
                  <a:gd name="connsiteX7" fmla="*/ 481994 w 791379"/>
                  <a:gd name="connsiteY7" fmla="*/ 477880 h 700638"/>
                  <a:gd name="connsiteX8" fmla="*/ 603286 w 791379"/>
                  <a:gd name="connsiteY8" fmla="*/ 306777 h 700638"/>
                  <a:gd name="connsiteX9" fmla="*/ 693389 w 791379"/>
                  <a:gd name="connsiteY9" fmla="*/ 422406 h 700638"/>
                  <a:gd name="connsiteX10" fmla="*/ 791379 w 791379"/>
                  <a:gd name="connsiteY10" fmla="*/ 468078 h 700638"/>
                  <a:gd name="connsiteX0" fmla="*/ 0 w 791379"/>
                  <a:gd name="connsiteY0" fmla="*/ 506900 h 666444"/>
                  <a:gd name="connsiteX1" fmla="*/ 62563 w 791379"/>
                  <a:gd name="connsiteY1" fmla="*/ 467374 h 666444"/>
                  <a:gd name="connsiteX2" fmla="*/ 91915 w 791379"/>
                  <a:gd name="connsiteY2" fmla="*/ 426741 h 666444"/>
                  <a:gd name="connsiteX3" fmla="*/ 204011 w 791379"/>
                  <a:gd name="connsiteY3" fmla="*/ 504643 h 666444"/>
                  <a:gd name="connsiteX4" fmla="*/ 207463 w 791379"/>
                  <a:gd name="connsiteY4" fmla="*/ 55533 h 666444"/>
                  <a:gd name="connsiteX5" fmla="*/ 218425 w 791379"/>
                  <a:gd name="connsiteY5" fmla="*/ 56169 h 666444"/>
                  <a:gd name="connsiteX6" fmla="*/ 290513 w 791379"/>
                  <a:gd name="connsiteY6" fmla="*/ 666444 h 666444"/>
                  <a:gd name="connsiteX7" fmla="*/ 481994 w 791379"/>
                  <a:gd name="connsiteY7" fmla="*/ 443686 h 666444"/>
                  <a:gd name="connsiteX8" fmla="*/ 603286 w 791379"/>
                  <a:gd name="connsiteY8" fmla="*/ 272583 h 666444"/>
                  <a:gd name="connsiteX9" fmla="*/ 693389 w 791379"/>
                  <a:gd name="connsiteY9" fmla="*/ 388212 h 666444"/>
                  <a:gd name="connsiteX10" fmla="*/ 791379 w 791379"/>
                  <a:gd name="connsiteY10" fmla="*/ 433884 h 666444"/>
                  <a:gd name="connsiteX0" fmla="*/ 0 w 791379"/>
                  <a:gd name="connsiteY0" fmla="*/ 489672 h 649216"/>
                  <a:gd name="connsiteX1" fmla="*/ 62563 w 791379"/>
                  <a:gd name="connsiteY1" fmla="*/ 450146 h 649216"/>
                  <a:gd name="connsiteX2" fmla="*/ 91915 w 791379"/>
                  <a:gd name="connsiteY2" fmla="*/ 409513 h 649216"/>
                  <a:gd name="connsiteX3" fmla="*/ 204011 w 791379"/>
                  <a:gd name="connsiteY3" fmla="*/ 487415 h 649216"/>
                  <a:gd name="connsiteX4" fmla="*/ 207463 w 791379"/>
                  <a:gd name="connsiteY4" fmla="*/ 38305 h 649216"/>
                  <a:gd name="connsiteX5" fmla="*/ 218425 w 791379"/>
                  <a:gd name="connsiteY5" fmla="*/ 38941 h 649216"/>
                  <a:gd name="connsiteX6" fmla="*/ 290513 w 791379"/>
                  <a:gd name="connsiteY6" fmla="*/ 649216 h 649216"/>
                  <a:gd name="connsiteX7" fmla="*/ 481994 w 791379"/>
                  <a:gd name="connsiteY7" fmla="*/ 426458 h 649216"/>
                  <a:gd name="connsiteX8" fmla="*/ 603286 w 791379"/>
                  <a:gd name="connsiteY8" fmla="*/ 255355 h 649216"/>
                  <a:gd name="connsiteX9" fmla="*/ 693389 w 791379"/>
                  <a:gd name="connsiteY9" fmla="*/ 370984 h 649216"/>
                  <a:gd name="connsiteX10" fmla="*/ 791379 w 791379"/>
                  <a:gd name="connsiteY10" fmla="*/ 416656 h 649216"/>
                  <a:gd name="connsiteX0" fmla="*/ 0 w 791379"/>
                  <a:gd name="connsiteY0" fmla="*/ 489672 h 665434"/>
                  <a:gd name="connsiteX1" fmla="*/ 62563 w 791379"/>
                  <a:gd name="connsiteY1" fmla="*/ 450146 h 665434"/>
                  <a:gd name="connsiteX2" fmla="*/ 91915 w 791379"/>
                  <a:gd name="connsiteY2" fmla="*/ 409513 h 665434"/>
                  <a:gd name="connsiteX3" fmla="*/ 204011 w 791379"/>
                  <a:gd name="connsiteY3" fmla="*/ 487415 h 665434"/>
                  <a:gd name="connsiteX4" fmla="*/ 207463 w 791379"/>
                  <a:gd name="connsiteY4" fmla="*/ 38305 h 665434"/>
                  <a:gd name="connsiteX5" fmla="*/ 218425 w 791379"/>
                  <a:gd name="connsiteY5" fmla="*/ 38941 h 665434"/>
                  <a:gd name="connsiteX6" fmla="*/ 267460 w 791379"/>
                  <a:gd name="connsiteY6" fmla="*/ 580102 h 665434"/>
                  <a:gd name="connsiteX7" fmla="*/ 290513 w 791379"/>
                  <a:gd name="connsiteY7" fmla="*/ 649216 h 665434"/>
                  <a:gd name="connsiteX8" fmla="*/ 481994 w 791379"/>
                  <a:gd name="connsiteY8" fmla="*/ 426458 h 665434"/>
                  <a:gd name="connsiteX9" fmla="*/ 603286 w 791379"/>
                  <a:gd name="connsiteY9" fmla="*/ 255355 h 665434"/>
                  <a:gd name="connsiteX10" fmla="*/ 693389 w 791379"/>
                  <a:gd name="connsiteY10" fmla="*/ 370984 h 665434"/>
                  <a:gd name="connsiteX11" fmla="*/ 791379 w 791379"/>
                  <a:gd name="connsiteY11" fmla="*/ 416656 h 665434"/>
                  <a:gd name="connsiteX0" fmla="*/ 0 w 791379"/>
                  <a:gd name="connsiteY0" fmla="*/ 489672 h 664647"/>
                  <a:gd name="connsiteX1" fmla="*/ 62563 w 791379"/>
                  <a:gd name="connsiteY1" fmla="*/ 450146 h 664647"/>
                  <a:gd name="connsiteX2" fmla="*/ 91915 w 791379"/>
                  <a:gd name="connsiteY2" fmla="*/ 409513 h 664647"/>
                  <a:gd name="connsiteX3" fmla="*/ 204011 w 791379"/>
                  <a:gd name="connsiteY3" fmla="*/ 487415 h 664647"/>
                  <a:gd name="connsiteX4" fmla="*/ 207463 w 791379"/>
                  <a:gd name="connsiteY4" fmla="*/ 38305 h 664647"/>
                  <a:gd name="connsiteX5" fmla="*/ 218425 w 791379"/>
                  <a:gd name="connsiteY5" fmla="*/ 38941 h 664647"/>
                  <a:gd name="connsiteX6" fmla="*/ 275484 w 791379"/>
                  <a:gd name="connsiteY6" fmla="*/ 577428 h 664647"/>
                  <a:gd name="connsiteX7" fmla="*/ 290513 w 791379"/>
                  <a:gd name="connsiteY7" fmla="*/ 649216 h 664647"/>
                  <a:gd name="connsiteX8" fmla="*/ 481994 w 791379"/>
                  <a:gd name="connsiteY8" fmla="*/ 426458 h 664647"/>
                  <a:gd name="connsiteX9" fmla="*/ 603286 w 791379"/>
                  <a:gd name="connsiteY9" fmla="*/ 255355 h 664647"/>
                  <a:gd name="connsiteX10" fmla="*/ 693389 w 791379"/>
                  <a:gd name="connsiteY10" fmla="*/ 370984 h 664647"/>
                  <a:gd name="connsiteX11" fmla="*/ 791379 w 791379"/>
                  <a:gd name="connsiteY11" fmla="*/ 416656 h 664647"/>
                  <a:gd name="connsiteX0" fmla="*/ 0 w 791379"/>
                  <a:gd name="connsiteY0" fmla="*/ 489672 h 658593"/>
                  <a:gd name="connsiteX1" fmla="*/ 62563 w 791379"/>
                  <a:gd name="connsiteY1" fmla="*/ 450146 h 658593"/>
                  <a:gd name="connsiteX2" fmla="*/ 91915 w 791379"/>
                  <a:gd name="connsiteY2" fmla="*/ 409513 h 658593"/>
                  <a:gd name="connsiteX3" fmla="*/ 204011 w 791379"/>
                  <a:gd name="connsiteY3" fmla="*/ 487415 h 658593"/>
                  <a:gd name="connsiteX4" fmla="*/ 207463 w 791379"/>
                  <a:gd name="connsiteY4" fmla="*/ 38305 h 658593"/>
                  <a:gd name="connsiteX5" fmla="*/ 218425 w 791379"/>
                  <a:gd name="connsiteY5" fmla="*/ 38941 h 658593"/>
                  <a:gd name="connsiteX6" fmla="*/ 275484 w 791379"/>
                  <a:gd name="connsiteY6" fmla="*/ 577428 h 658593"/>
                  <a:gd name="connsiteX7" fmla="*/ 290513 w 791379"/>
                  <a:gd name="connsiteY7" fmla="*/ 649216 h 658593"/>
                  <a:gd name="connsiteX8" fmla="*/ 481994 w 791379"/>
                  <a:gd name="connsiteY8" fmla="*/ 426458 h 658593"/>
                  <a:gd name="connsiteX9" fmla="*/ 603286 w 791379"/>
                  <a:gd name="connsiteY9" fmla="*/ 255355 h 658593"/>
                  <a:gd name="connsiteX10" fmla="*/ 693389 w 791379"/>
                  <a:gd name="connsiteY10" fmla="*/ 370984 h 658593"/>
                  <a:gd name="connsiteX11" fmla="*/ 791379 w 791379"/>
                  <a:gd name="connsiteY11" fmla="*/ 416656 h 658593"/>
                  <a:gd name="connsiteX0" fmla="*/ 0 w 791379"/>
                  <a:gd name="connsiteY0" fmla="*/ 489672 h 623191"/>
                  <a:gd name="connsiteX1" fmla="*/ 62563 w 791379"/>
                  <a:gd name="connsiteY1" fmla="*/ 450146 h 623191"/>
                  <a:gd name="connsiteX2" fmla="*/ 91915 w 791379"/>
                  <a:gd name="connsiteY2" fmla="*/ 409513 h 623191"/>
                  <a:gd name="connsiteX3" fmla="*/ 204011 w 791379"/>
                  <a:gd name="connsiteY3" fmla="*/ 487415 h 623191"/>
                  <a:gd name="connsiteX4" fmla="*/ 207463 w 791379"/>
                  <a:gd name="connsiteY4" fmla="*/ 38305 h 623191"/>
                  <a:gd name="connsiteX5" fmla="*/ 218425 w 791379"/>
                  <a:gd name="connsiteY5" fmla="*/ 38941 h 623191"/>
                  <a:gd name="connsiteX6" fmla="*/ 275484 w 791379"/>
                  <a:gd name="connsiteY6" fmla="*/ 577428 h 623191"/>
                  <a:gd name="connsiteX7" fmla="*/ 309235 w 791379"/>
                  <a:gd name="connsiteY7" fmla="*/ 597507 h 623191"/>
                  <a:gd name="connsiteX8" fmla="*/ 481994 w 791379"/>
                  <a:gd name="connsiteY8" fmla="*/ 426458 h 623191"/>
                  <a:gd name="connsiteX9" fmla="*/ 603286 w 791379"/>
                  <a:gd name="connsiteY9" fmla="*/ 255355 h 623191"/>
                  <a:gd name="connsiteX10" fmla="*/ 693389 w 791379"/>
                  <a:gd name="connsiteY10" fmla="*/ 370984 h 623191"/>
                  <a:gd name="connsiteX11" fmla="*/ 791379 w 791379"/>
                  <a:gd name="connsiteY11" fmla="*/ 416656 h 623191"/>
                  <a:gd name="connsiteX0" fmla="*/ 0 w 791379"/>
                  <a:gd name="connsiteY0" fmla="*/ 489672 h 623191"/>
                  <a:gd name="connsiteX1" fmla="*/ 62563 w 791379"/>
                  <a:gd name="connsiteY1" fmla="*/ 450146 h 623191"/>
                  <a:gd name="connsiteX2" fmla="*/ 91915 w 791379"/>
                  <a:gd name="connsiteY2" fmla="*/ 409513 h 623191"/>
                  <a:gd name="connsiteX3" fmla="*/ 204011 w 791379"/>
                  <a:gd name="connsiteY3" fmla="*/ 487415 h 623191"/>
                  <a:gd name="connsiteX4" fmla="*/ 207463 w 791379"/>
                  <a:gd name="connsiteY4" fmla="*/ 38305 h 623191"/>
                  <a:gd name="connsiteX5" fmla="*/ 218425 w 791379"/>
                  <a:gd name="connsiteY5" fmla="*/ 38941 h 623191"/>
                  <a:gd name="connsiteX6" fmla="*/ 275484 w 791379"/>
                  <a:gd name="connsiteY6" fmla="*/ 577428 h 623191"/>
                  <a:gd name="connsiteX7" fmla="*/ 309235 w 791379"/>
                  <a:gd name="connsiteY7" fmla="*/ 597507 h 623191"/>
                  <a:gd name="connsiteX8" fmla="*/ 481994 w 791379"/>
                  <a:gd name="connsiteY8" fmla="*/ 426458 h 623191"/>
                  <a:gd name="connsiteX9" fmla="*/ 603286 w 791379"/>
                  <a:gd name="connsiteY9" fmla="*/ 255355 h 623191"/>
                  <a:gd name="connsiteX10" fmla="*/ 693389 w 791379"/>
                  <a:gd name="connsiteY10" fmla="*/ 370984 h 623191"/>
                  <a:gd name="connsiteX11" fmla="*/ 791379 w 791379"/>
                  <a:gd name="connsiteY11" fmla="*/ 416656 h 623191"/>
                  <a:gd name="connsiteX0" fmla="*/ 0 w 791379"/>
                  <a:gd name="connsiteY0" fmla="*/ 489672 h 627575"/>
                  <a:gd name="connsiteX1" fmla="*/ 62563 w 791379"/>
                  <a:gd name="connsiteY1" fmla="*/ 450146 h 627575"/>
                  <a:gd name="connsiteX2" fmla="*/ 91915 w 791379"/>
                  <a:gd name="connsiteY2" fmla="*/ 409513 h 627575"/>
                  <a:gd name="connsiteX3" fmla="*/ 204011 w 791379"/>
                  <a:gd name="connsiteY3" fmla="*/ 487415 h 627575"/>
                  <a:gd name="connsiteX4" fmla="*/ 207463 w 791379"/>
                  <a:gd name="connsiteY4" fmla="*/ 38305 h 627575"/>
                  <a:gd name="connsiteX5" fmla="*/ 218425 w 791379"/>
                  <a:gd name="connsiteY5" fmla="*/ 38941 h 627575"/>
                  <a:gd name="connsiteX6" fmla="*/ 275484 w 791379"/>
                  <a:gd name="connsiteY6" fmla="*/ 577428 h 627575"/>
                  <a:gd name="connsiteX7" fmla="*/ 309235 w 791379"/>
                  <a:gd name="connsiteY7" fmla="*/ 597507 h 627575"/>
                  <a:gd name="connsiteX8" fmla="*/ 481994 w 791379"/>
                  <a:gd name="connsiteY8" fmla="*/ 426458 h 627575"/>
                  <a:gd name="connsiteX9" fmla="*/ 603286 w 791379"/>
                  <a:gd name="connsiteY9" fmla="*/ 255355 h 627575"/>
                  <a:gd name="connsiteX10" fmla="*/ 693389 w 791379"/>
                  <a:gd name="connsiteY10" fmla="*/ 370984 h 627575"/>
                  <a:gd name="connsiteX11" fmla="*/ 791379 w 791379"/>
                  <a:gd name="connsiteY11" fmla="*/ 416656 h 627575"/>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1994 w 791379"/>
                  <a:gd name="connsiteY8" fmla="*/ 42645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07463 w 791379"/>
                  <a:gd name="connsiteY4" fmla="*/ 38305 h 621933"/>
                  <a:gd name="connsiteX5" fmla="*/ 229123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12812 w 791379"/>
                  <a:gd name="connsiteY4" fmla="*/ 38305 h 621933"/>
                  <a:gd name="connsiteX5" fmla="*/ 229123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8002 h 620263"/>
                  <a:gd name="connsiteX1" fmla="*/ 62563 w 791379"/>
                  <a:gd name="connsiteY1" fmla="*/ 448476 h 620263"/>
                  <a:gd name="connsiteX2" fmla="*/ 91915 w 791379"/>
                  <a:gd name="connsiteY2" fmla="*/ 407843 h 620263"/>
                  <a:gd name="connsiteX3" fmla="*/ 195987 w 791379"/>
                  <a:gd name="connsiteY3" fmla="*/ 485745 h 620263"/>
                  <a:gd name="connsiteX4" fmla="*/ 212812 w 791379"/>
                  <a:gd name="connsiteY4" fmla="*/ 36635 h 620263"/>
                  <a:gd name="connsiteX5" fmla="*/ 229123 w 791379"/>
                  <a:gd name="connsiteY5" fmla="*/ 37271 h 620263"/>
                  <a:gd name="connsiteX6" fmla="*/ 275484 w 791379"/>
                  <a:gd name="connsiteY6" fmla="*/ 575758 h 620263"/>
                  <a:gd name="connsiteX7" fmla="*/ 308343 w 791379"/>
                  <a:gd name="connsiteY7" fmla="*/ 584247 h 620263"/>
                  <a:gd name="connsiteX8" fmla="*/ 480211 w 791379"/>
                  <a:gd name="connsiteY8" fmla="*/ 418548 h 620263"/>
                  <a:gd name="connsiteX9" fmla="*/ 603286 w 791379"/>
                  <a:gd name="connsiteY9" fmla="*/ 253685 h 620263"/>
                  <a:gd name="connsiteX10" fmla="*/ 693389 w 791379"/>
                  <a:gd name="connsiteY10" fmla="*/ 369314 h 620263"/>
                  <a:gd name="connsiteX11" fmla="*/ 791379 w 791379"/>
                  <a:gd name="connsiteY11" fmla="*/ 414986 h 620263"/>
                  <a:gd name="connsiteX0" fmla="*/ 0 w 791379"/>
                  <a:gd name="connsiteY0" fmla="*/ 488002 h 620263"/>
                  <a:gd name="connsiteX1" fmla="*/ 62563 w 791379"/>
                  <a:gd name="connsiteY1" fmla="*/ 448476 h 620263"/>
                  <a:gd name="connsiteX2" fmla="*/ 91915 w 791379"/>
                  <a:gd name="connsiteY2" fmla="*/ 407843 h 620263"/>
                  <a:gd name="connsiteX3" fmla="*/ 195987 w 791379"/>
                  <a:gd name="connsiteY3" fmla="*/ 485745 h 620263"/>
                  <a:gd name="connsiteX4" fmla="*/ 212812 w 791379"/>
                  <a:gd name="connsiteY4" fmla="*/ 36635 h 620263"/>
                  <a:gd name="connsiteX5" fmla="*/ 231798 w 791379"/>
                  <a:gd name="connsiteY5" fmla="*/ 37271 h 620263"/>
                  <a:gd name="connsiteX6" fmla="*/ 275484 w 791379"/>
                  <a:gd name="connsiteY6" fmla="*/ 575758 h 620263"/>
                  <a:gd name="connsiteX7" fmla="*/ 308343 w 791379"/>
                  <a:gd name="connsiteY7" fmla="*/ 584247 h 620263"/>
                  <a:gd name="connsiteX8" fmla="*/ 480211 w 791379"/>
                  <a:gd name="connsiteY8" fmla="*/ 418548 h 620263"/>
                  <a:gd name="connsiteX9" fmla="*/ 603286 w 791379"/>
                  <a:gd name="connsiteY9" fmla="*/ 253685 h 620263"/>
                  <a:gd name="connsiteX10" fmla="*/ 693389 w 791379"/>
                  <a:gd name="connsiteY10" fmla="*/ 369314 h 620263"/>
                  <a:gd name="connsiteX11" fmla="*/ 791379 w 791379"/>
                  <a:gd name="connsiteY11" fmla="*/ 414986 h 620263"/>
                  <a:gd name="connsiteX0" fmla="*/ 0 w 791379"/>
                  <a:gd name="connsiteY0" fmla="*/ 484082 h 616343"/>
                  <a:gd name="connsiteX1" fmla="*/ 62563 w 791379"/>
                  <a:gd name="connsiteY1" fmla="*/ 444556 h 616343"/>
                  <a:gd name="connsiteX2" fmla="*/ 91915 w 791379"/>
                  <a:gd name="connsiteY2" fmla="*/ 403923 h 616343"/>
                  <a:gd name="connsiteX3" fmla="*/ 195987 w 791379"/>
                  <a:gd name="connsiteY3" fmla="*/ 481825 h 616343"/>
                  <a:gd name="connsiteX4" fmla="*/ 212812 w 791379"/>
                  <a:gd name="connsiteY4" fmla="*/ 32715 h 616343"/>
                  <a:gd name="connsiteX5" fmla="*/ 231798 w 791379"/>
                  <a:gd name="connsiteY5" fmla="*/ 33351 h 616343"/>
                  <a:gd name="connsiteX6" fmla="*/ 275484 w 791379"/>
                  <a:gd name="connsiteY6" fmla="*/ 571838 h 616343"/>
                  <a:gd name="connsiteX7" fmla="*/ 308343 w 791379"/>
                  <a:gd name="connsiteY7" fmla="*/ 580327 h 616343"/>
                  <a:gd name="connsiteX8" fmla="*/ 480211 w 791379"/>
                  <a:gd name="connsiteY8" fmla="*/ 414628 h 616343"/>
                  <a:gd name="connsiteX9" fmla="*/ 603286 w 791379"/>
                  <a:gd name="connsiteY9" fmla="*/ 249765 h 616343"/>
                  <a:gd name="connsiteX10" fmla="*/ 693389 w 791379"/>
                  <a:gd name="connsiteY10" fmla="*/ 365394 h 616343"/>
                  <a:gd name="connsiteX11" fmla="*/ 791379 w 791379"/>
                  <a:gd name="connsiteY11" fmla="*/ 411066 h 616343"/>
                  <a:gd name="connsiteX0" fmla="*/ 0 w 791379"/>
                  <a:gd name="connsiteY0" fmla="*/ 486297 h 618558"/>
                  <a:gd name="connsiteX1" fmla="*/ 62563 w 791379"/>
                  <a:gd name="connsiteY1" fmla="*/ 446771 h 618558"/>
                  <a:gd name="connsiteX2" fmla="*/ 91915 w 791379"/>
                  <a:gd name="connsiteY2" fmla="*/ 406138 h 618558"/>
                  <a:gd name="connsiteX3" fmla="*/ 195987 w 791379"/>
                  <a:gd name="connsiteY3" fmla="*/ 484040 h 618558"/>
                  <a:gd name="connsiteX4" fmla="*/ 212812 w 791379"/>
                  <a:gd name="connsiteY4" fmla="*/ 34930 h 618558"/>
                  <a:gd name="connsiteX5" fmla="*/ 231798 w 791379"/>
                  <a:gd name="connsiteY5" fmla="*/ 35566 h 618558"/>
                  <a:gd name="connsiteX6" fmla="*/ 275484 w 791379"/>
                  <a:gd name="connsiteY6" fmla="*/ 574053 h 618558"/>
                  <a:gd name="connsiteX7" fmla="*/ 308343 w 791379"/>
                  <a:gd name="connsiteY7" fmla="*/ 582542 h 618558"/>
                  <a:gd name="connsiteX8" fmla="*/ 480211 w 791379"/>
                  <a:gd name="connsiteY8" fmla="*/ 416843 h 618558"/>
                  <a:gd name="connsiteX9" fmla="*/ 603286 w 791379"/>
                  <a:gd name="connsiteY9" fmla="*/ 251980 h 618558"/>
                  <a:gd name="connsiteX10" fmla="*/ 693389 w 791379"/>
                  <a:gd name="connsiteY10" fmla="*/ 367609 h 618558"/>
                  <a:gd name="connsiteX11" fmla="*/ 791379 w 791379"/>
                  <a:gd name="connsiteY11" fmla="*/ 413281 h 618558"/>
                  <a:gd name="connsiteX0" fmla="*/ 0 w 791379"/>
                  <a:gd name="connsiteY0" fmla="*/ 486297 h 617583"/>
                  <a:gd name="connsiteX1" fmla="*/ 62563 w 791379"/>
                  <a:gd name="connsiteY1" fmla="*/ 446771 h 617583"/>
                  <a:gd name="connsiteX2" fmla="*/ 91915 w 791379"/>
                  <a:gd name="connsiteY2" fmla="*/ 406138 h 617583"/>
                  <a:gd name="connsiteX3" fmla="*/ 195987 w 791379"/>
                  <a:gd name="connsiteY3" fmla="*/ 484040 h 617583"/>
                  <a:gd name="connsiteX4" fmla="*/ 212812 w 791379"/>
                  <a:gd name="connsiteY4" fmla="*/ 34930 h 617583"/>
                  <a:gd name="connsiteX5" fmla="*/ 231798 w 791379"/>
                  <a:gd name="connsiteY5" fmla="*/ 35566 h 617583"/>
                  <a:gd name="connsiteX6" fmla="*/ 279942 w 791379"/>
                  <a:gd name="connsiteY6" fmla="*/ 572270 h 617583"/>
                  <a:gd name="connsiteX7" fmla="*/ 308343 w 791379"/>
                  <a:gd name="connsiteY7" fmla="*/ 582542 h 617583"/>
                  <a:gd name="connsiteX8" fmla="*/ 480211 w 791379"/>
                  <a:gd name="connsiteY8" fmla="*/ 416843 h 617583"/>
                  <a:gd name="connsiteX9" fmla="*/ 603286 w 791379"/>
                  <a:gd name="connsiteY9" fmla="*/ 251980 h 617583"/>
                  <a:gd name="connsiteX10" fmla="*/ 693389 w 791379"/>
                  <a:gd name="connsiteY10" fmla="*/ 367609 h 617583"/>
                  <a:gd name="connsiteX11" fmla="*/ 791379 w 791379"/>
                  <a:gd name="connsiteY11" fmla="*/ 413281 h 617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1379" h="617583">
                    <a:moveTo>
                      <a:pt x="0" y="486297"/>
                    </a:moveTo>
                    <a:cubicBezTo>
                      <a:pt x="25399" y="486200"/>
                      <a:pt x="40751" y="485019"/>
                      <a:pt x="62563" y="446771"/>
                    </a:cubicBezTo>
                    <a:cubicBezTo>
                      <a:pt x="73244" y="426146"/>
                      <a:pt x="71587" y="408120"/>
                      <a:pt x="91915" y="406138"/>
                    </a:cubicBezTo>
                    <a:cubicBezTo>
                      <a:pt x="118735" y="403228"/>
                      <a:pt x="142855" y="528863"/>
                      <a:pt x="195987" y="484040"/>
                    </a:cubicBezTo>
                    <a:cubicBezTo>
                      <a:pt x="225606" y="441712"/>
                      <a:pt x="205815" y="120194"/>
                      <a:pt x="212812" y="34930"/>
                    </a:cubicBezTo>
                    <a:cubicBezTo>
                      <a:pt x="211352" y="11447"/>
                      <a:pt x="226425" y="-30591"/>
                      <a:pt x="231798" y="35566"/>
                    </a:cubicBezTo>
                    <a:cubicBezTo>
                      <a:pt x="241797" y="125865"/>
                      <a:pt x="267927" y="470558"/>
                      <a:pt x="279942" y="572270"/>
                    </a:cubicBezTo>
                    <a:cubicBezTo>
                      <a:pt x="285717" y="641887"/>
                      <a:pt x="304682" y="619739"/>
                      <a:pt x="308343" y="582542"/>
                    </a:cubicBezTo>
                    <a:cubicBezTo>
                      <a:pt x="326320" y="385074"/>
                      <a:pt x="431054" y="471937"/>
                      <a:pt x="480211" y="416843"/>
                    </a:cubicBezTo>
                    <a:cubicBezTo>
                      <a:pt x="529368" y="361749"/>
                      <a:pt x="567756" y="260186"/>
                      <a:pt x="603286" y="251980"/>
                    </a:cubicBezTo>
                    <a:cubicBezTo>
                      <a:pt x="638816" y="243774"/>
                      <a:pt x="659258" y="344590"/>
                      <a:pt x="693389" y="367609"/>
                    </a:cubicBezTo>
                    <a:cubicBezTo>
                      <a:pt x="726593" y="396193"/>
                      <a:pt x="757594" y="408910"/>
                      <a:pt x="791379" y="413281"/>
                    </a:cubicBezTo>
                  </a:path>
                </a:pathLst>
              </a:custGeom>
              <a:noFill/>
              <a:ln w="15875">
                <a:gradFill>
                  <a:gsLst>
                    <a:gs pos="23000">
                      <a:schemeClr val="accent3"/>
                    </a:gs>
                    <a:gs pos="0">
                      <a:schemeClr val="bg1">
                        <a:alpha val="0"/>
                      </a:schemeClr>
                    </a:gs>
                    <a:gs pos="100000">
                      <a:schemeClr val="accent3"/>
                    </a:gs>
                  </a:gsLst>
                  <a:lin ang="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xmlns="" id="{5EC8AAE8-6ADD-4057-BF4C-CF14198E5BFE}"/>
                  </a:ext>
                </a:extLst>
              </p:cNvPr>
              <p:cNvSpPr/>
              <p:nvPr/>
            </p:nvSpPr>
            <p:spPr>
              <a:xfrm>
                <a:off x="11505753" y="4304075"/>
                <a:ext cx="180803" cy="18080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ross 36">
                <a:extLst>
                  <a:ext uri="{FF2B5EF4-FFF2-40B4-BE49-F238E27FC236}">
                    <a16:creationId xmlns:a16="http://schemas.microsoft.com/office/drawing/2014/main" xmlns="" id="{FF4B4872-E9E1-413E-A422-73074CA0B2FB}"/>
                  </a:ext>
                </a:extLst>
              </p:cNvPr>
              <p:cNvSpPr/>
              <p:nvPr/>
            </p:nvSpPr>
            <p:spPr>
              <a:xfrm>
                <a:off x="11535888" y="4334209"/>
                <a:ext cx="120536" cy="120536"/>
              </a:xfrm>
              <a:prstGeom prst="plus">
                <a:avLst>
                  <a:gd name="adj" fmla="val 363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xmlns="" id="{AD1EEC79-1FAB-49A6-96F8-717493AD41F9}"/>
                  </a:ext>
                </a:extLst>
              </p:cNvPr>
              <p:cNvSpPr/>
              <p:nvPr/>
            </p:nvSpPr>
            <p:spPr>
              <a:xfrm>
                <a:off x="11745842" y="4314812"/>
                <a:ext cx="43935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xmlns="" id="{759AAEE6-C66E-4B51-97AA-DA1C488BB058}"/>
                  </a:ext>
                </a:extLst>
              </p:cNvPr>
              <p:cNvSpPr/>
              <p:nvPr/>
            </p:nvSpPr>
            <p:spPr>
              <a:xfrm>
                <a:off x="12244484" y="4314810"/>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xmlns="" id="{2FB4DD35-261F-4E7E-9F22-64E4210B5EC8}"/>
                  </a:ext>
                </a:extLst>
              </p:cNvPr>
              <p:cNvSpPr/>
              <p:nvPr/>
            </p:nvSpPr>
            <p:spPr>
              <a:xfrm>
                <a:off x="11745842" y="4399539"/>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xmlns="" id="{BCE9A754-9988-463E-9CD3-0AB194B7E906}"/>
                  </a:ext>
                </a:extLst>
              </p:cNvPr>
              <p:cNvSpPr/>
              <p:nvPr/>
            </p:nvSpPr>
            <p:spPr>
              <a:xfrm>
                <a:off x="12030922" y="4398532"/>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Shape 128">
                <a:extLst>
                  <a:ext uri="{FF2B5EF4-FFF2-40B4-BE49-F238E27FC236}">
                    <a16:creationId xmlns:a16="http://schemas.microsoft.com/office/drawing/2014/main" xmlns="" id="{35A27D59-4B1B-4AAB-96C6-972F36235152}"/>
                  </a:ext>
                </a:extLst>
              </p:cNvPr>
              <p:cNvSpPr/>
              <p:nvPr/>
            </p:nvSpPr>
            <p:spPr>
              <a:xfrm>
                <a:off x="11772627" y="4331149"/>
                <a:ext cx="686368" cy="105236"/>
              </a:xfrm>
              <a:custGeom>
                <a:avLst/>
                <a:gdLst>
                  <a:gd name="connsiteX0" fmla="*/ 153859 w 686368"/>
                  <a:gd name="connsiteY0" fmla="*/ 84729 h 105236"/>
                  <a:gd name="connsiteX1" fmla="*/ 183481 w 686368"/>
                  <a:gd name="connsiteY1" fmla="*/ 84729 h 105236"/>
                  <a:gd name="connsiteX2" fmla="*/ 187726 w 686368"/>
                  <a:gd name="connsiteY2" fmla="*/ 88974 h 105236"/>
                  <a:gd name="connsiteX3" fmla="*/ 187726 w 686368"/>
                  <a:gd name="connsiteY3" fmla="*/ 100991 h 105236"/>
                  <a:gd name="connsiteX4" fmla="*/ 183481 w 686368"/>
                  <a:gd name="connsiteY4" fmla="*/ 105236 h 105236"/>
                  <a:gd name="connsiteX5" fmla="*/ 153859 w 686368"/>
                  <a:gd name="connsiteY5" fmla="*/ 105236 h 105236"/>
                  <a:gd name="connsiteX6" fmla="*/ 149614 w 686368"/>
                  <a:gd name="connsiteY6" fmla="*/ 100991 h 105236"/>
                  <a:gd name="connsiteX7" fmla="*/ 149614 w 686368"/>
                  <a:gd name="connsiteY7" fmla="*/ 88974 h 105236"/>
                  <a:gd name="connsiteX8" fmla="*/ 153859 w 686368"/>
                  <a:gd name="connsiteY8" fmla="*/ 84729 h 105236"/>
                  <a:gd name="connsiteX9" fmla="*/ 4245 w 686368"/>
                  <a:gd name="connsiteY9" fmla="*/ 84729 h 105236"/>
                  <a:gd name="connsiteX10" fmla="*/ 114508 w 686368"/>
                  <a:gd name="connsiteY10" fmla="*/ 84729 h 105236"/>
                  <a:gd name="connsiteX11" fmla="*/ 118753 w 686368"/>
                  <a:gd name="connsiteY11" fmla="*/ 88974 h 105236"/>
                  <a:gd name="connsiteX12" fmla="*/ 118753 w 686368"/>
                  <a:gd name="connsiteY12" fmla="*/ 100991 h 105236"/>
                  <a:gd name="connsiteX13" fmla="*/ 114508 w 686368"/>
                  <a:gd name="connsiteY13" fmla="*/ 105236 h 105236"/>
                  <a:gd name="connsiteX14" fmla="*/ 4245 w 686368"/>
                  <a:gd name="connsiteY14" fmla="*/ 105236 h 105236"/>
                  <a:gd name="connsiteX15" fmla="*/ 0 w 686368"/>
                  <a:gd name="connsiteY15" fmla="*/ 100991 h 105236"/>
                  <a:gd name="connsiteX16" fmla="*/ 0 w 686368"/>
                  <a:gd name="connsiteY16" fmla="*/ 88974 h 105236"/>
                  <a:gd name="connsiteX17" fmla="*/ 4245 w 686368"/>
                  <a:gd name="connsiteY17" fmla="*/ 84729 h 105236"/>
                  <a:gd name="connsiteX18" fmla="*/ 438939 w 686368"/>
                  <a:gd name="connsiteY18" fmla="*/ 83722 h 105236"/>
                  <a:gd name="connsiteX19" fmla="*/ 468561 w 686368"/>
                  <a:gd name="connsiteY19" fmla="*/ 83722 h 105236"/>
                  <a:gd name="connsiteX20" fmla="*/ 472806 w 686368"/>
                  <a:gd name="connsiteY20" fmla="*/ 87967 h 105236"/>
                  <a:gd name="connsiteX21" fmla="*/ 472806 w 686368"/>
                  <a:gd name="connsiteY21" fmla="*/ 99984 h 105236"/>
                  <a:gd name="connsiteX22" fmla="*/ 468561 w 686368"/>
                  <a:gd name="connsiteY22" fmla="*/ 104229 h 105236"/>
                  <a:gd name="connsiteX23" fmla="*/ 438939 w 686368"/>
                  <a:gd name="connsiteY23" fmla="*/ 104229 h 105236"/>
                  <a:gd name="connsiteX24" fmla="*/ 434694 w 686368"/>
                  <a:gd name="connsiteY24" fmla="*/ 99984 h 105236"/>
                  <a:gd name="connsiteX25" fmla="*/ 434694 w 686368"/>
                  <a:gd name="connsiteY25" fmla="*/ 87967 h 105236"/>
                  <a:gd name="connsiteX26" fmla="*/ 438939 w 686368"/>
                  <a:gd name="connsiteY26" fmla="*/ 83722 h 105236"/>
                  <a:gd name="connsiteX27" fmla="*/ 289325 w 686368"/>
                  <a:gd name="connsiteY27" fmla="*/ 83722 h 105236"/>
                  <a:gd name="connsiteX28" fmla="*/ 399588 w 686368"/>
                  <a:gd name="connsiteY28" fmla="*/ 83722 h 105236"/>
                  <a:gd name="connsiteX29" fmla="*/ 403833 w 686368"/>
                  <a:gd name="connsiteY29" fmla="*/ 87967 h 105236"/>
                  <a:gd name="connsiteX30" fmla="*/ 403833 w 686368"/>
                  <a:gd name="connsiteY30" fmla="*/ 99984 h 105236"/>
                  <a:gd name="connsiteX31" fmla="*/ 399588 w 686368"/>
                  <a:gd name="connsiteY31" fmla="*/ 104229 h 105236"/>
                  <a:gd name="connsiteX32" fmla="*/ 289325 w 686368"/>
                  <a:gd name="connsiteY32" fmla="*/ 104229 h 105236"/>
                  <a:gd name="connsiteX33" fmla="*/ 285080 w 686368"/>
                  <a:gd name="connsiteY33" fmla="*/ 99984 h 105236"/>
                  <a:gd name="connsiteX34" fmla="*/ 285080 w 686368"/>
                  <a:gd name="connsiteY34" fmla="*/ 87967 h 105236"/>
                  <a:gd name="connsiteX35" fmla="*/ 289325 w 686368"/>
                  <a:gd name="connsiteY35" fmla="*/ 83722 h 105236"/>
                  <a:gd name="connsiteX36" fmla="*/ 353589 w 686368"/>
                  <a:gd name="connsiteY36" fmla="*/ 2 h 105236"/>
                  <a:gd name="connsiteX37" fmla="*/ 383211 w 686368"/>
                  <a:gd name="connsiteY37" fmla="*/ 2 h 105236"/>
                  <a:gd name="connsiteX38" fmla="*/ 387456 w 686368"/>
                  <a:gd name="connsiteY38" fmla="*/ 4247 h 105236"/>
                  <a:gd name="connsiteX39" fmla="*/ 387456 w 686368"/>
                  <a:gd name="connsiteY39" fmla="*/ 16264 h 105236"/>
                  <a:gd name="connsiteX40" fmla="*/ 383211 w 686368"/>
                  <a:gd name="connsiteY40" fmla="*/ 20509 h 105236"/>
                  <a:gd name="connsiteX41" fmla="*/ 353589 w 686368"/>
                  <a:gd name="connsiteY41" fmla="*/ 20509 h 105236"/>
                  <a:gd name="connsiteX42" fmla="*/ 349344 w 686368"/>
                  <a:gd name="connsiteY42" fmla="*/ 16264 h 105236"/>
                  <a:gd name="connsiteX43" fmla="*/ 349344 w 686368"/>
                  <a:gd name="connsiteY43" fmla="*/ 4247 h 105236"/>
                  <a:gd name="connsiteX44" fmla="*/ 353589 w 686368"/>
                  <a:gd name="connsiteY44" fmla="*/ 2 h 105236"/>
                  <a:gd name="connsiteX45" fmla="*/ 8320 w 686368"/>
                  <a:gd name="connsiteY45" fmla="*/ 2 h 105236"/>
                  <a:gd name="connsiteX46" fmla="*/ 314237 w 686368"/>
                  <a:gd name="connsiteY46" fmla="*/ 2 h 105236"/>
                  <a:gd name="connsiteX47" fmla="*/ 318482 w 686368"/>
                  <a:gd name="connsiteY47" fmla="*/ 4247 h 105236"/>
                  <a:gd name="connsiteX48" fmla="*/ 318482 w 686368"/>
                  <a:gd name="connsiteY48" fmla="*/ 16264 h 105236"/>
                  <a:gd name="connsiteX49" fmla="*/ 314237 w 686368"/>
                  <a:gd name="connsiteY49" fmla="*/ 20509 h 105236"/>
                  <a:gd name="connsiteX50" fmla="*/ 8320 w 686368"/>
                  <a:gd name="connsiteY50" fmla="*/ 20509 h 105236"/>
                  <a:gd name="connsiteX51" fmla="*/ 4075 w 686368"/>
                  <a:gd name="connsiteY51" fmla="*/ 16264 h 105236"/>
                  <a:gd name="connsiteX52" fmla="*/ 4075 w 686368"/>
                  <a:gd name="connsiteY52" fmla="*/ 4247 h 105236"/>
                  <a:gd name="connsiteX53" fmla="*/ 8320 w 686368"/>
                  <a:gd name="connsiteY53" fmla="*/ 2 h 105236"/>
                  <a:gd name="connsiteX54" fmla="*/ 652501 w 686368"/>
                  <a:gd name="connsiteY54" fmla="*/ 0 h 105236"/>
                  <a:gd name="connsiteX55" fmla="*/ 682123 w 686368"/>
                  <a:gd name="connsiteY55" fmla="*/ 0 h 105236"/>
                  <a:gd name="connsiteX56" fmla="*/ 686368 w 686368"/>
                  <a:gd name="connsiteY56" fmla="*/ 4245 h 105236"/>
                  <a:gd name="connsiteX57" fmla="*/ 686368 w 686368"/>
                  <a:gd name="connsiteY57" fmla="*/ 16262 h 105236"/>
                  <a:gd name="connsiteX58" fmla="*/ 682123 w 686368"/>
                  <a:gd name="connsiteY58" fmla="*/ 20507 h 105236"/>
                  <a:gd name="connsiteX59" fmla="*/ 652501 w 686368"/>
                  <a:gd name="connsiteY59" fmla="*/ 20507 h 105236"/>
                  <a:gd name="connsiteX60" fmla="*/ 648256 w 686368"/>
                  <a:gd name="connsiteY60" fmla="*/ 16262 h 105236"/>
                  <a:gd name="connsiteX61" fmla="*/ 648256 w 686368"/>
                  <a:gd name="connsiteY61" fmla="*/ 4245 h 105236"/>
                  <a:gd name="connsiteX62" fmla="*/ 652501 w 686368"/>
                  <a:gd name="connsiteY62" fmla="*/ 0 h 105236"/>
                  <a:gd name="connsiteX63" fmla="*/ 502887 w 686368"/>
                  <a:gd name="connsiteY63" fmla="*/ 0 h 105236"/>
                  <a:gd name="connsiteX64" fmla="*/ 613150 w 686368"/>
                  <a:gd name="connsiteY64" fmla="*/ 0 h 105236"/>
                  <a:gd name="connsiteX65" fmla="*/ 617395 w 686368"/>
                  <a:gd name="connsiteY65" fmla="*/ 4245 h 105236"/>
                  <a:gd name="connsiteX66" fmla="*/ 617395 w 686368"/>
                  <a:gd name="connsiteY66" fmla="*/ 16262 h 105236"/>
                  <a:gd name="connsiteX67" fmla="*/ 613150 w 686368"/>
                  <a:gd name="connsiteY67" fmla="*/ 20507 h 105236"/>
                  <a:gd name="connsiteX68" fmla="*/ 502887 w 686368"/>
                  <a:gd name="connsiteY68" fmla="*/ 20507 h 105236"/>
                  <a:gd name="connsiteX69" fmla="*/ 498642 w 686368"/>
                  <a:gd name="connsiteY69" fmla="*/ 16262 h 105236"/>
                  <a:gd name="connsiteX70" fmla="*/ 498642 w 686368"/>
                  <a:gd name="connsiteY70" fmla="*/ 4245 h 105236"/>
                  <a:gd name="connsiteX71" fmla="*/ 502887 w 686368"/>
                  <a:gd name="connsiteY71" fmla="*/ 0 h 1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86368" h="105236">
                    <a:moveTo>
                      <a:pt x="153859" y="84729"/>
                    </a:moveTo>
                    <a:lnTo>
                      <a:pt x="183481" y="84729"/>
                    </a:lnTo>
                    <a:cubicBezTo>
                      <a:pt x="185825" y="84729"/>
                      <a:pt x="187726" y="86630"/>
                      <a:pt x="187726" y="88974"/>
                    </a:cubicBezTo>
                    <a:lnTo>
                      <a:pt x="187726" y="100991"/>
                    </a:lnTo>
                    <a:cubicBezTo>
                      <a:pt x="187726" y="103335"/>
                      <a:pt x="185825" y="105236"/>
                      <a:pt x="183481" y="105236"/>
                    </a:cubicBezTo>
                    <a:lnTo>
                      <a:pt x="153859" y="105236"/>
                    </a:lnTo>
                    <a:cubicBezTo>
                      <a:pt x="151515" y="105236"/>
                      <a:pt x="149614" y="103335"/>
                      <a:pt x="149614" y="100991"/>
                    </a:cubicBezTo>
                    <a:lnTo>
                      <a:pt x="149614" y="88974"/>
                    </a:lnTo>
                    <a:cubicBezTo>
                      <a:pt x="149614" y="86630"/>
                      <a:pt x="151515" y="84729"/>
                      <a:pt x="153859" y="84729"/>
                    </a:cubicBezTo>
                    <a:close/>
                    <a:moveTo>
                      <a:pt x="4245" y="84729"/>
                    </a:moveTo>
                    <a:lnTo>
                      <a:pt x="114508" y="84729"/>
                    </a:lnTo>
                    <a:cubicBezTo>
                      <a:pt x="116852" y="84729"/>
                      <a:pt x="118753" y="86630"/>
                      <a:pt x="118753" y="88974"/>
                    </a:cubicBezTo>
                    <a:lnTo>
                      <a:pt x="118753" y="100991"/>
                    </a:lnTo>
                    <a:cubicBezTo>
                      <a:pt x="118753" y="103335"/>
                      <a:pt x="116852" y="105236"/>
                      <a:pt x="114508" y="105236"/>
                    </a:cubicBezTo>
                    <a:lnTo>
                      <a:pt x="4245" y="105236"/>
                    </a:lnTo>
                    <a:cubicBezTo>
                      <a:pt x="1901" y="105236"/>
                      <a:pt x="0" y="103335"/>
                      <a:pt x="0" y="100991"/>
                    </a:cubicBezTo>
                    <a:lnTo>
                      <a:pt x="0" y="88974"/>
                    </a:lnTo>
                    <a:cubicBezTo>
                      <a:pt x="0" y="86630"/>
                      <a:pt x="1901" y="84729"/>
                      <a:pt x="4245" y="84729"/>
                    </a:cubicBezTo>
                    <a:close/>
                    <a:moveTo>
                      <a:pt x="438939" y="83722"/>
                    </a:moveTo>
                    <a:lnTo>
                      <a:pt x="468561" y="83722"/>
                    </a:lnTo>
                    <a:cubicBezTo>
                      <a:pt x="470905" y="83722"/>
                      <a:pt x="472806" y="85623"/>
                      <a:pt x="472806" y="87967"/>
                    </a:cubicBezTo>
                    <a:lnTo>
                      <a:pt x="472806" y="99984"/>
                    </a:lnTo>
                    <a:cubicBezTo>
                      <a:pt x="472806" y="102328"/>
                      <a:pt x="470905" y="104229"/>
                      <a:pt x="468561" y="104229"/>
                    </a:cubicBezTo>
                    <a:lnTo>
                      <a:pt x="438939" y="104229"/>
                    </a:lnTo>
                    <a:cubicBezTo>
                      <a:pt x="436595" y="104229"/>
                      <a:pt x="434694" y="102328"/>
                      <a:pt x="434694" y="99984"/>
                    </a:cubicBezTo>
                    <a:lnTo>
                      <a:pt x="434694" y="87967"/>
                    </a:lnTo>
                    <a:cubicBezTo>
                      <a:pt x="434694" y="85623"/>
                      <a:pt x="436595" y="83722"/>
                      <a:pt x="438939" y="83722"/>
                    </a:cubicBezTo>
                    <a:close/>
                    <a:moveTo>
                      <a:pt x="289325" y="83722"/>
                    </a:moveTo>
                    <a:lnTo>
                      <a:pt x="399588" y="83722"/>
                    </a:lnTo>
                    <a:cubicBezTo>
                      <a:pt x="401932" y="83722"/>
                      <a:pt x="403833" y="85623"/>
                      <a:pt x="403833" y="87967"/>
                    </a:cubicBezTo>
                    <a:lnTo>
                      <a:pt x="403833" y="99984"/>
                    </a:lnTo>
                    <a:cubicBezTo>
                      <a:pt x="403833" y="102328"/>
                      <a:pt x="401932" y="104229"/>
                      <a:pt x="399588" y="104229"/>
                    </a:cubicBezTo>
                    <a:lnTo>
                      <a:pt x="289325" y="104229"/>
                    </a:lnTo>
                    <a:cubicBezTo>
                      <a:pt x="286981" y="104229"/>
                      <a:pt x="285080" y="102328"/>
                      <a:pt x="285080" y="99984"/>
                    </a:cubicBezTo>
                    <a:lnTo>
                      <a:pt x="285080" y="87967"/>
                    </a:lnTo>
                    <a:cubicBezTo>
                      <a:pt x="285080" y="85623"/>
                      <a:pt x="286981" y="83722"/>
                      <a:pt x="289325" y="83722"/>
                    </a:cubicBezTo>
                    <a:close/>
                    <a:moveTo>
                      <a:pt x="353589" y="2"/>
                    </a:moveTo>
                    <a:lnTo>
                      <a:pt x="383211" y="2"/>
                    </a:lnTo>
                    <a:cubicBezTo>
                      <a:pt x="385555" y="2"/>
                      <a:pt x="387456" y="1903"/>
                      <a:pt x="387456" y="4247"/>
                    </a:cubicBezTo>
                    <a:lnTo>
                      <a:pt x="387456" y="16264"/>
                    </a:lnTo>
                    <a:cubicBezTo>
                      <a:pt x="387456" y="18608"/>
                      <a:pt x="385555" y="20509"/>
                      <a:pt x="383211" y="20509"/>
                    </a:cubicBezTo>
                    <a:lnTo>
                      <a:pt x="353589" y="20509"/>
                    </a:lnTo>
                    <a:cubicBezTo>
                      <a:pt x="351245" y="20509"/>
                      <a:pt x="349344" y="18608"/>
                      <a:pt x="349344" y="16264"/>
                    </a:cubicBezTo>
                    <a:lnTo>
                      <a:pt x="349344" y="4247"/>
                    </a:lnTo>
                    <a:cubicBezTo>
                      <a:pt x="349344" y="1903"/>
                      <a:pt x="351245" y="2"/>
                      <a:pt x="353589" y="2"/>
                    </a:cubicBezTo>
                    <a:close/>
                    <a:moveTo>
                      <a:pt x="8320" y="2"/>
                    </a:moveTo>
                    <a:lnTo>
                      <a:pt x="314237" y="2"/>
                    </a:lnTo>
                    <a:cubicBezTo>
                      <a:pt x="316581" y="2"/>
                      <a:pt x="318482" y="1903"/>
                      <a:pt x="318482" y="4247"/>
                    </a:cubicBezTo>
                    <a:lnTo>
                      <a:pt x="318482" y="16264"/>
                    </a:lnTo>
                    <a:cubicBezTo>
                      <a:pt x="318482" y="18608"/>
                      <a:pt x="316581" y="20509"/>
                      <a:pt x="314237" y="20509"/>
                    </a:cubicBezTo>
                    <a:lnTo>
                      <a:pt x="8320" y="20509"/>
                    </a:lnTo>
                    <a:cubicBezTo>
                      <a:pt x="5976" y="20509"/>
                      <a:pt x="4075" y="18608"/>
                      <a:pt x="4075" y="16264"/>
                    </a:cubicBezTo>
                    <a:lnTo>
                      <a:pt x="4075" y="4247"/>
                    </a:lnTo>
                    <a:cubicBezTo>
                      <a:pt x="4075" y="1903"/>
                      <a:pt x="5976" y="2"/>
                      <a:pt x="8320" y="2"/>
                    </a:cubicBezTo>
                    <a:close/>
                    <a:moveTo>
                      <a:pt x="652501" y="0"/>
                    </a:moveTo>
                    <a:lnTo>
                      <a:pt x="682123" y="0"/>
                    </a:lnTo>
                    <a:cubicBezTo>
                      <a:pt x="684467" y="0"/>
                      <a:pt x="686368" y="1901"/>
                      <a:pt x="686368" y="4245"/>
                    </a:cubicBezTo>
                    <a:lnTo>
                      <a:pt x="686368" y="16262"/>
                    </a:lnTo>
                    <a:cubicBezTo>
                      <a:pt x="686368" y="18606"/>
                      <a:pt x="684467" y="20507"/>
                      <a:pt x="682123" y="20507"/>
                    </a:cubicBezTo>
                    <a:lnTo>
                      <a:pt x="652501" y="20507"/>
                    </a:lnTo>
                    <a:cubicBezTo>
                      <a:pt x="650157" y="20507"/>
                      <a:pt x="648256" y="18606"/>
                      <a:pt x="648256" y="16262"/>
                    </a:cubicBezTo>
                    <a:lnTo>
                      <a:pt x="648256" y="4245"/>
                    </a:lnTo>
                    <a:cubicBezTo>
                      <a:pt x="648256" y="1901"/>
                      <a:pt x="650157" y="0"/>
                      <a:pt x="652501" y="0"/>
                    </a:cubicBezTo>
                    <a:close/>
                    <a:moveTo>
                      <a:pt x="502887" y="0"/>
                    </a:moveTo>
                    <a:lnTo>
                      <a:pt x="613150" y="0"/>
                    </a:lnTo>
                    <a:cubicBezTo>
                      <a:pt x="615494" y="0"/>
                      <a:pt x="617395" y="1901"/>
                      <a:pt x="617395" y="4245"/>
                    </a:cubicBezTo>
                    <a:lnTo>
                      <a:pt x="617395" y="16262"/>
                    </a:lnTo>
                    <a:cubicBezTo>
                      <a:pt x="617395" y="18606"/>
                      <a:pt x="615494" y="20507"/>
                      <a:pt x="613150" y="20507"/>
                    </a:cubicBezTo>
                    <a:lnTo>
                      <a:pt x="502887" y="20507"/>
                    </a:lnTo>
                    <a:cubicBezTo>
                      <a:pt x="500543" y="20507"/>
                      <a:pt x="498642" y="18606"/>
                      <a:pt x="498642" y="16262"/>
                    </a:cubicBezTo>
                    <a:lnTo>
                      <a:pt x="498642" y="4245"/>
                    </a:lnTo>
                    <a:cubicBezTo>
                      <a:pt x="498642" y="1901"/>
                      <a:pt x="500543" y="0"/>
                      <a:pt x="502887" y="0"/>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8" name="Freeform: Shape 17">
              <a:extLst>
                <a:ext uri="{FF2B5EF4-FFF2-40B4-BE49-F238E27FC236}">
                  <a16:creationId xmlns:a16="http://schemas.microsoft.com/office/drawing/2014/main" xmlns="" id="{5F71D2DA-EB3F-46FD-BF6B-BC53C649569F}"/>
                </a:ext>
              </a:extLst>
            </p:cNvPr>
            <p:cNvSpPr/>
            <p:nvPr/>
          </p:nvSpPr>
          <p:spPr>
            <a:xfrm rot="18902941">
              <a:off x="10242661" y="3983156"/>
              <a:ext cx="1144096" cy="1352486"/>
            </a:xfrm>
            <a:custGeom>
              <a:avLst/>
              <a:gdLst>
                <a:gd name="connsiteX0" fmla="*/ 1697155 w 3375646"/>
                <a:gd name="connsiteY0" fmla="*/ 0 h 3990500"/>
                <a:gd name="connsiteX1" fmla="*/ 3236340 w 3375646"/>
                <a:gd name="connsiteY1" fmla="*/ 0 h 3990500"/>
                <a:gd name="connsiteX2" fmla="*/ 3375646 w 3375646"/>
                <a:gd name="connsiteY2" fmla="*/ 184244 h 3990500"/>
                <a:gd name="connsiteX3" fmla="*/ 3375646 w 3375646"/>
                <a:gd name="connsiteY3" fmla="*/ 3806252 h 3990500"/>
                <a:gd name="connsiteX4" fmla="*/ 3236340 w 3375646"/>
                <a:gd name="connsiteY4" fmla="*/ 3990500 h 3990500"/>
                <a:gd name="connsiteX5" fmla="*/ 0 w 3375646"/>
                <a:gd name="connsiteY5" fmla="*/ 3990500 h 39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5646" h="3990500">
                  <a:moveTo>
                    <a:pt x="1697155" y="0"/>
                  </a:moveTo>
                  <a:lnTo>
                    <a:pt x="3236340" y="0"/>
                  </a:lnTo>
                  <a:cubicBezTo>
                    <a:pt x="3312732" y="0"/>
                    <a:pt x="3375646" y="80888"/>
                    <a:pt x="3375646" y="184244"/>
                  </a:cubicBezTo>
                  <a:lnTo>
                    <a:pt x="3375646" y="3806252"/>
                  </a:lnTo>
                  <a:cubicBezTo>
                    <a:pt x="3375646" y="3905115"/>
                    <a:pt x="3312732" y="3990500"/>
                    <a:pt x="3236340" y="3990500"/>
                  </a:cubicBezTo>
                  <a:lnTo>
                    <a:pt x="0" y="3990500"/>
                  </a:lnTo>
                  <a:close/>
                </a:path>
              </a:pathLst>
            </a:custGeom>
            <a:solidFill>
              <a:schemeClr val="bg1">
                <a:alpha val="10000"/>
              </a:schemeClr>
            </a:solidFill>
            <a:ln w="9525" cap="flat">
              <a:noFill/>
              <a:prstDash val="solid"/>
              <a:miter/>
            </a:ln>
          </p:spPr>
          <p:txBody>
            <a:bodyPr wrap="square" rtlCol="0" anchor="ctr">
              <a:noAutofit/>
            </a:bodyPr>
            <a:lstStyle/>
            <a:p>
              <a:endParaRPr lang="en-US"/>
            </a:p>
          </p:txBody>
        </p:sp>
        <p:grpSp>
          <p:nvGrpSpPr>
            <p:cNvPr id="19" name="Group 18">
              <a:extLst>
                <a:ext uri="{FF2B5EF4-FFF2-40B4-BE49-F238E27FC236}">
                  <a16:creationId xmlns:a16="http://schemas.microsoft.com/office/drawing/2014/main" xmlns="" id="{B1B54784-56B9-4584-8F9D-C7ABA098BDCC}"/>
                </a:ext>
              </a:extLst>
            </p:cNvPr>
            <p:cNvGrpSpPr/>
            <p:nvPr/>
          </p:nvGrpSpPr>
          <p:grpSpPr>
            <a:xfrm rot="18902941">
              <a:off x="9825321" y="5247373"/>
              <a:ext cx="109147" cy="109147"/>
              <a:chOff x="8118251" y="2289511"/>
              <a:chExt cx="453435" cy="453435"/>
            </a:xfrm>
            <a:solidFill>
              <a:schemeClr val="accent1">
                <a:alpha val="40000"/>
              </a:schemeClr>
            </a:solidFill>
          </p:grpSpPr>
          <p:sp>
            <p:nvSpPr>
              <p:cNvPr id="20" name="Oval 19">
                <a:extLst>
                  <a:ext uri="{FF2B5EF4-FFF2-40B4-BE49-F238E27FC236}">
                    <a16:creationId xmlns:a16="http://schemas.microsoft.com/office/drawing/2014/main" xmlns="" id="{271CF1EF-90A8-49E7-ABCF-36EAC2ED661B}"/>
                  </a:ext>
                </a:extLst>
              </p:cNvPr>
              <p:cNvSpPr/>
              <p:nvPr/>
            </p:nvSpPr>
            <p:spPr>
              <a:xfrm>
                <a:off x="8118251" y="2289511"/>
                <a:ext cx="453435" cy="45343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xmlns="" id="{45778F9B-E623-4BD2-ACC5-475E8BCD7AD8}"/>
                  </a:ext>
                </a:extLst>
              </p:cNvPr>
              <p:cNvSpPr/>
              <p:nvPr/>
            </p:nvSpPr>
            <p:spPr>
              <a:xfrm>
                <a:off x="8160877" y="2332137"/>
                <a:ext cx="368182" cy="368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xmlns="" id="{734495CB-3C2E-4033-A915-1253F01D7F6B}"/>
                  </a:ext>
                </a:extLst>
              </p:cNvPr>
              <p:cNvSpPr/>
              <p:nvPr/>
            </p:nvSpPr>
            <p:spPr>
              <a:xfrm>
                <a:off x="8207808" y="2379068"/>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xmlns="" id="{E5954EB3-8071-414D-9B45-7B15C269B4DD}"/>
                  </a:ext>
                </a:extLst>
              </p:cNvPr>
              <p:cNvSpPr/>
              <p:nvPr/>
            </p:nvSpPr>
            <p:spPr>
              <a:xfrm>
                <a:off x="8253528" y="2424788"/>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6" name="Freeform: Shape 195">
            <a:extLst>
              <a:ext uri="{FF2B5EF4-FFF2-40B4-BE49-F238E27FC236}">
                <a16:creationId xmlns:a16="http://schemas.microsoft.com/office/drawing/2014/main" xmlns="" id="{A9A8349A-7EFB-47E6-9E3E-C42717EE861F}"/>
              </a:ext>
            </a:extLst>
          </p:cNvPr>
          <p:cNvSpPr/>
          <p:nvPr/>
        </p:nvSpPr>
        <p:spPr>
          <a:xfrm rot="19146890">
            <a:off x="9497118" y="4865112"/>
            <a:ext cx="2647906" cy="2053702"/>
          </a:xfrm>
          <a:custGeom>
            <a:avLst/>
            <a:gdLst>
              <a:gd name="connsiteX0" fmla="*/ 802501 w 2647906"/>
              <a:gd name="connsiteY0" fmla="*/ 64780 h 2053702"/>
              <a:gd name="connsiteX1" fmla="*/ 824412 w 2647906"/>
              <a:gd name="connsiteY1" fmla="*/ 137612 h 2053702"/>
              <a:gd name="connsiteX2" fmla="*/ 735907 w 2647906"/>
              <a:gd name="connsiteY2" fmla="*/ 300638 h 2053702"/>
              <a:gd name="connsiteX3" fmla="*/ 672970 w 2647906"/>
              <a:gd name="connsiteY3" fmla="*/ 375812 h 2053702"/>
              <a:gd name="connsiteX4" fmla="*/ 644123 w 2647906"/>
              <a:gd name="connsiteY4" fmla="*/ 429134 h 2053702"/>
              <a:gd name="connsiteX5" fmla="*/ 630356 w 2647906"/>
              <a:gd name="connsiteY5" fmla="*/ 546704 h 2053702"/>
              <a:gd name="connsiteX6" fmla="*/ 618992 w 2647906"/>
              <a:gd name="connsiteY6" fmla="*/ 620349 h 2053702"/>
              <a:gd name="connsiteX7" fmla="*/ 576379 w 2647906"/>
              <a:gd name="connsiteY7" fmla="*/ 714318 h 2053702"/>
              <a:gd name="connsiteX8" fmla="*/ 559114 w 2647906"/>
              <a:gd name="connsiteY8" fmla="*/ 771355 h 2053702"/>
              <a:gd name="connsiteX9" fmla="*/ 507760 w 2647906"/>
              <a:gd name="connsiteY9" fmla="*/ 891329 h 2053702"/>
              <a:gd name="connsiteX10" fmla="*/ 462960 w 2647906"/>
              <a:gd name="connsiteY10" fmla="*/ 948802 h 2053702"/>
              <a:gd name="connsiteX11" fmla="*/ 412480 w 2647906"/>
              <a:gd name="connsiteY11" fmla="*/ 1078829 h 2053702"/>
              <a:gd name="connsiteX12" fmla="*/ 403301 w 2647906"/>
              <a:gd name="connsiteY12" fmla="*/ 1333200 h 2053702"/>
              <a:gd name="connsiteX13" fmla="*/ 421058 w 2647906"/>
              <a:gd name="connsiteY13" fmla="*/ 1503955 h 2053702"/>
              <a:gd name="connsiteX14" fmla="*/ 425443 w 2647906"/>
              <a:gd name="connsiteY14" fmla="*/ 1540797 h 2053702"/>
              <a:gd name="connsiteX15" fmla="*/ 0 w 2647906"/>
              <a:gd name="connsiteY15" fmla="*/ 1172459 h 2053702"/>
              <a:gd name="connsiteX16" fmla="*/ 16659 w 2647906"/>
              <a:gd name="connsiteY16" fmla="*/ 1116181 h 2053702"/>
              <a:gd name="connsiteX17" fmla="*/ 118337 w 2647906"/>
              <a:gd name="connsiteY17" fmla="*/ 780533 h 2053702"/>
              <a:gd name="connsiteX18" fmla="*/ 209683 w 2647906"/>
              <a:gd name="connsiteY18" fmla="*/ 463662 h 2053702"/>
              <a:gd name="connsiteX19" fmla="*/ 259071 w 2647906"/>
              <a:gd name="connsiteY19" fmla="*/ 293425 h 2053702"/>
              <a:gd name="connsiteX20" fmla="*/ 276772 w 2647906"/>
              <a:gd name="connsiteY20" fmla="*/ 205139 h 2053702"/>
              <a:gd name="connsiteX21" fmla="*/ 329219 w 2647906"/>
              <a:gd name="connsiteY21" fmla="*/ 137394 h 2053702"/>
              <a:gd name="connsiteX22" fmla="*/ 512349 w 2647906"/>
              <a:gd name="connsiteY22" fmla="*/ 41458 h 2053702"/>
              <a:gd name="connsiteX23" fmla="*/ 578564 w 2647906"/>
              <a:gd name="connsiteY23" fmla="*/ 3434 h 2053702"/>
              <a:gd name="connsiteX24" fmla="*/ 598232 w 2647906"/>
              <a:gd name="connsiteY24" fmla="*/ 2123 h 2053702"/>
              <a:gd name="connsiteX25" fmla="*/ 603914 w 2647906"/>
              <a:gd name="connsiteY25" fmla="*/ 16546 h 2053702"/>
              <a:gd name="connsiteX26" fmla="*/ 614402 w 2647906"/>
              <a:gd name="connsiteY26" fmla="*/ 153128 h 2053702"/>
              <a:gd name="connsiteX27" fmla="*/ 624237 w 2647906"/>
              <a:gd name="connsiteY27" fmla="*/ 147446 h 2053702"/>
              <a:gd name="connsiteX28" fmla="*/ 710120 w 2647906"/>
              <a:gd name="connsiteY28" fmla="*/ 63749 h 2053702"/>
              <a:gd name="connsiteX29" fmla="*/ 779832 w 2647906"/>
              <a:gd name="connsiteY29" fmla="*/ 50418 h 2053702"/>
              <a:gd name="connsiteX30" fmla="*/ 802501 w 2647906"/>
              <a:gd name="connsiteY30" fmla="*/ 64780 h 2053702"/>
              <a:gd name="connsiteX31" fmla="*/ 2419034 w 2647906"/>
              <a:gd name="connsiteY31" fmla="*/ 721093 h 2053702"/>
              <a:gd name="connsiteX32" fmla="*/ 2504043 w 2647906"/>
              <a:gd name="connsiteY32" fmla="*/ 904441 h 2053702"/>
              <a:gd name="connsiteX33" fmla="*/ 2545782 w 2647906"/>
              <a:gd name="connsiteY33" fmla="*/ 1068995 h 2053702"/>
              <a:gd name="connsiteX34" fmla="*/ 2540975 w 2647906"/>
              <a:gd name="connsiteY34" fmla="*/ 1200552 h 2053702"/>
              <a:gd name="connsiteX35" fmla="*/ 2527207 w 2647906"/>
              <a:gd name="connsiteY35" fmla="*/ 1309818 h 2053702"/>
              <a:gd name="connsiteX36" fmla="*/ 2533108 w 2647906"/>
              <a:gd name="connsiteY36" fmla="*/ 1417991 h 2053702"/>
              <a:gd name="connsiteX37" fmla="*/ 2647906 w 2647906"/>
              <a:gd name="connsiteY37" fmla="*/ 1623311 h 2053702"/>
              <a:gd name="connsiteX38" fmla="*/ 2238821 w 2647906"/>
              <a:gd name="connsiteY38" fmla="*/ 2053445 h 2053702"/>
              <a:gd name="connsiteX39" fmla="*/ 2107487 w 2647906"/>
              <a:gd name="connsiteY39" fmla="*/ 1625728 h 2053702"/>
              <a:gd name="connsiteX40" fmla="*/ 1832058 w 2647906"/>
              <a:gd name="connsiteY40" fmla="*/ 1241636 h 2053702"/>
              <a:gd name="connsiteX41" fmla="*/ 1746394 w 2647906"/>
              <a:gd name="connsiteY41" fmla="*/ 1095656 h 2053702"/>
              <a:gd name="connsiteX42" fmla="*/ 1701159 w 2647906"/>
              <a:gd name="connsiteY42" fmla="*/ 1015237 h 2053702"/>
              <a:gd name="connsiteX43" fmla="*/ 1666849 w 2647906"/>
              <a:gd name="connsiteY43" fmla="*/ 935910 h 2053702"/>
              <a:gd name="connsiteX44" fmla="*/ 1618990 w 2647906"/>
              <a:gd name="connsiteY44" fmla="*/ 854398 h 2053702"/>
              <a:gd name="connsiteX45" fmla="*/ 1588178 w 2647906"/>
              <a:gd name="connsiteY45" fmla="*/ 825770 h 2053702"/>
              <a:gd name="connsiteX46" fmla="*/ 1612435 w 2647906"/>
              <a:gd name="connsiteY46" fmla="*/ 764145 h 2053702"/>
              <a:gd name="connsiteX47" fmla="*/ 1642592 w 2647906"/>
              <a:gd name="connsiteY47" fmla="*/ 763488 h 2053702"/>
              <a:gd name="connsiteX48" fmla="*/ 1691106 w 2647906"/>
              <a:gd name="connsiteY48" fmla="*/ 775726 h 2053702"/>
              <a:gd name="connsiteX49" fmla="*/ 1749017 w 2647906"/>
              <a:gd name="connsiteY49" fmla="*/ 812658 h 2053702"/>
              <a:gd name="connsiteX50" fmla="*/ 1751420 w 2647906"/>
              <a:gd name="connsiteY50" fmla="*/ 814843 h 2053702"/>
              <a:gd name="connsiteX51" fmla="*/ 1755354 w 2647906"/>
              <a:gd name="connsiteY51" fmla="*/ 815280 h 2053702"/>
              <a:gd name="connsiteX52" fmla="*/ 1638003 w 2647906"/>
              <a:gd name="connsiteY52" fmla="*/ 354397 h 2053702"/>
              <a:gd name="connsiteX53" fmla="*/ 1635598 w 2647906"/>
              <a:gd name="connsiteY53" fmla="*/ 303261 h 2053702"/>
              <a:gd name="connsiteX54" fmla="*/ 1657234 w 2647906"/>
              <a:gd name="connsiteY54" fmla="*/ 263925 h 2053702"/>
              <a:gd name="connsiteX55" fmla="*/ 1707714 w 2647906"/>
              <a:gd name="connsiteY55" fmla="*/ 258243 h 2053702"/>
              <a:gd name="connsiteX56" fmla="*/ 1784419 w 2647906"/>
              <a:gd name="connsiteY56" fmla="*/ 306538 h 2053702"/>
              <a:gd name="connsiteX57" fmla="*/ 1823973 w 2647906"/>
              <a:gd name="connsiteY57" fmla="*/ 408592 h 2053702"/>
              <a:gd name="connsiteX58" fmla="*/ 1907234 w 2647906"/>
              <a:gd name="connsiteY58" fmla="*/ 690280 h 2053702"/>
              <a:gd name="connsiteX59" fmla="*/ 1926465 w 2647906"/>
              <a:gd name="connsiteY59" fmla="*/ 698148 h 2053702"/>
              <a:gd name="connsiteX60" fmla="*/ 2046438 w 2647906"/>
              <a:gd name="connsiteY60" fmla="*/ 694651 h 2053702"/>
              <a:gd name="connsiteX61" fmla="*/ 2065013 w 2647906"/>
              <a:gd name="connsiteY61" fmla="*/ 706014 h 2053702"/>
              <a:gd name="connsiteX62" fmla="*/ 2076595 w 2647906"/>
              <a:gd name="connsiteY62" fmla="*/ 703392 h 2053702"/>
              <a:gd name="connsiteX63" fmla="*/ 2142155 w 2647906"/>
              <a:gd name="connsiteY63" fmla="*/ 667553 h 2053702"/>
              <a:gd name="connsiteX64" fmla="*/ 2230442 w 2647906"/>
              <a:gd name="connsiteY64" fmla="*/ 696399 h 2053702"/>
              <a:gd name="connsiteX65" fmla="*/ 2279612 w 2647906"/>
              <a:gd name="connsiteY65" fmla="*/ 706670 h 2053702"/>
              <a:gd name="connsiteX66" fmla="*/ 2328562 w 2647906"/>
              <a:gd name="connsiteY66" fmla="*/ 691592 h 2053702"/>
              <a:gd name="connsiteX67" fmla="*/ 2419034 w 2647906"/>
              <a:gd name="connsiteY67" fmla="*/ 721093 h 2053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647906" h="2053702">
                <a:moveTo>
                  <a:pt x="802501" y="64780"/>
                </a:moveTo>
                <a:cubicBezTo>
                  <a:pt x="822159" y="83035"/>
                  <a:pt x="831951" y="111553"/>
                  <a:pt x="824412" y="137612"/>
                </a:cubicBezTo>
                <a:cubicBezTo>
                  <a:pt x="813704" y="174981"/>
                  <a:pt x="750767" y="282281"/>
                  <a:pt x="735907" y="300638"/>
                </a:cubicBezTo>
                <a:cubicBezTo>
                  <a:pt x="715146" y="325768"/>
                  <a:pt x="691108" y="348277"/>
                  <a:pt x="672970" y="375812"/>
                </a:cubicBezTo>
                <a:cubicBezTo>
                  <a:pt x="665758" y="386739"/>
                  <a:pt x="658546" y="395480"/>
                  <a:pt x="644123" y="429134"/>
                </a:cubicBezTo>
                <a:cubicBezTo>
                  <a:pt x="629045" y="467158"/>
                  <a:pt x="625330" y="506275"/>
                  <a:pt x="630356" y="546704"/>
                </a:cubicBezTo>
                <a:cubicBezTo>
                  <a:pt x="633634" y="572054"/>
                  <a:pt x="626641" y="596310"/>
                  <a:pt x="618992" y="620349"/>
                </a:cubicBezTo>
                <a:cubicBezTo>
                  <a:pt x="608285" y="653348"/>
                  <a:pt x="595391" y="685035"/>
                  <a:pt x="576379" y="714318"/>
                </a:cubicBezTo>
                <a:cubicBezTo>
                  <a:pt x="565452" y="731363"/>
                  <a:pt x="563704" y="752124"/>
                  <a:pt x="559114" y="771355"/>
                </a:cubicBezTo>
                <a:cubicBezTo>
                  <a:pt x="548625" y="814187"/>
                  <a:pt x="536387" y="856145"/>
                  <a:pt x="507760" y="891329"/>
                </a:cubicBezTo>
                <a:cubicBezTo>
                  <a:pt x="492462" y="910122"/>
                  <a:pt x="476947" y="929135"/>
                  <a:pt x="462960" y="948802"/>
                </a:cubicBezTo>
                <a:cubicBezTo>
                  <a:pt x="435426" y="987919"/>
                  <a:pt x="422751" y="1032937"/>
                  <a:pt x="412480" y="1078829"/>
                </a:cubicBezTo>
                <a:cubicBezTo>
                  <a:pt x="404395" y="1115761"/>
                  <a:pt x="399150" y="1285779"/>
                  <a:pt x="403301" y="1333200"/>
                </a:cubicBezTo>
                <a:cubicBezTo>
                  <a:pt x="407890" y="1384883"/>
                  <a:pt x="414447" y="1446399"/>
                  <a:pt x="421058" y="1503955"/>
                </a:cubicBezTo>
                <a:lnTo>
                  <a:pt x="425443" y="1540797"/>
                </a:lnTo>
                <a:lnTo>
                  <a:pt x="0" y="1172459"/>
                </a:lnTo>
                <a:lnTo>
                  <a:pt x="16659" y="1116181"/>
                </a:lnTo>
                <a:cubicBezTo>
                  <a:pt x="58412" y="975757"/>
                  <a:pt x="97686" y="845601"/>
                  <a:pt x="118337" y="780533"/>
                </a:cubicBezTo>
                <a:cubicBezTo>
                  <a:pt x="151553" y="675857"/>
                  <a:pt x="183240" y="570524"/>
                  <a:pt x="209683" y="463662"/>
                </a:cubicBezTo>
                <a:cubicBezTo>
                  <a:pt x="223888" y="406188"/>
                  <a:pt x="240714" y="349588"/>
                  <a:pt x="259071" y="293425"/>
                </a:cubicBezTo>
                <a:cubicBezTo>
                  <a:pt x="268467" y="264798"/>
                  <a:pt x="273276" y="234859"/>
                  <a:pt x="276772" y="205139"/>
                </a:cubicBezTo>
                <a:cubicBezTo>
                  <a:pt x="280924" y="171922"/>
                  <a:pt x="298407" y="147883"/>
                  <a:pt x="329219" y="137394"/>
                </a:cubicBezTo>
                <a:cubicBezTo>
                  <a:pt x="395216" y="114667"/>
                  <a:pt x="452472" y="75550"/>
                  <a:pt x="512349" y="41458"/>
                </a:cubicBezTo>
                <a:cubicBezTo>
                  <a:pt x="534421" y="28784"/>
                  <a:pt x="556492" y="16109"/>
                  <a:pt x="578564" y="3434"/>
                </a:cubicBezTo>
                <a:cubicBezTo>
                  <a:pt x="584901" y="-282"/>
                  <a:pt x="591457" y="-1374"/>
                  <a:pt x="598232" y="2123"/>
                </a:cubicBezTo>
                <a:cubicBezTo>
                  <a:pt x="603477" y="5620"/>
                  <a:pt x="603258" y="11082"/>
                  <a:pt x="603914" y="16546"/>
                </a:cubicBezTo>
                <a:cubicBezTo>
                  <a:pt x="605880" y="34466"/>
                  <a:pt x="609159" y="149195"/>
                  <a:pt x="614402" y="153128"/>
                </a:cubicBezTo>
                <a:cubicBezTo>
                  <a:pt x="618774" y="152910"/>
                  <a:pt x="621177" y="149413"/>
                  <a:pt x="624237" y="147446"/>
                </a:cubicBezTo>
                <a:cubicBezTo>
                  <a:pt x="646309" y="129745"/>
                  <a:pt x="701160" y="71616"/>
                  <a:pt x="710120" y="63749"/>
                </a:cubicBezTo>
                <a:cubicBezTo>
                  <a:pt x="730881" y="45829"/>
                  <a:pt x="753827" y="40147"/>
                  <a:pt x="779832" y="50418"/>
                </a:cubicBezTo>
                <a:cubicBezTo>
                  <a:pt x="788300" y="53751"/>
                  <a:pt x="795948" y="58695"/>
                  <a:pt x="802501" y="64780"/>
                </a:cubicBezTo>
                <a:close/>
                <a:moveTo>
                  <a:pt x="2419034" y="721093"/>
                </a:moveTo>
                <a:cubicBezTo>
                  <a:pt x="2425371" y="728523"/>
                  <a:pt x="2486342" y="856583"/>
                  <a:pt x="2504043" y="904441"/>
                </a:cubicBezTo>
                <a:cubicBezTo>
                  <a:pt x="2523711" y="957763"/>
                  <a:pt x="2539227" y="1012396"/>
                  <a:pt x="2545782" y="1068995"/>
                </a:cubicBezTo>
                <a:cubicBezTo>
                  <a:pt x="2550809" y="1113139"/>
                  <a:pt x="2547749" y="1156846"/>
                  <a:pt x="2540975" y="1200552"/>
                </a:cubicBezTo>
                <a:cubicBezTo>
                  <a:pt x="2535512" y="1236828"/>
                  <a:pt x="2528737" y="1273104"/>
                  <a:pt x="2527207" y="1309818"/>
                </a:cubicBezTo>
                <a:cubicBezTo>
                  <a:pt x="2525678" y="1346531"/>
                  <a:pt x="2522181" y="1383026"/>
                  <a:pt x="2533108" y="1417991"/>
                </a:cubicBezTo>
                <a:cubicBezTo>
                  <a:pt x="2547750" y="1465631"/>
                  <a:pt x="2626271" y="1578730"/>
                  <a:pt x="2647906" y="1623311"/>
                </a:cubicBezTo>
                <a:cubicBezTo>
                  <a:pt x="2530422" y="1724748"/>
                  <a:pt x="2319956" y="2043116"/>
                  <a:pt x="2238821" y="2053445"/>
                </a:cubicBezTo>
                <a:cubicBezTo>
                  <a:pt x="2157686" y="2063775"/>
                  <a:pt x="2175281" y="1761030"/>
                  <a:pt x="2107487" y="1625728"/>
                </a:cubicBezTo>
                <a:cubicBezTo>
                  <a:pt x="2039693" y="1490426"/>
                  <a:pt x="1892241" y="1329981"/>
                  <a:pt x="1832058" y="1241636"/>
                </a:cubicBezTo>
                <a:cubicBezTo>
                  <a:pt x="1771877" y="1153291"/>
                  <a:pt x="1768248" y="1148541"/>
                  <a:pt x="1746394" y="1095656"/>
                </a:cubicBezTo>
                <a:cubicBezTo>
                  <a:pt x="1734812" y="1067248"/>
                  <a:pt x="1721044" y="1039494"/>
                  <a:pt x="1701159" y="1015237"/>
                </a:cubicBezTo>
                <a:cubicBezTo>
                  <a:pt x="1682365" y="992291"/>
                  <a:pt x="1674716" y="964100"/>
                  <a:pt x="1666849" y="935910"/>
                </a:cubicBezTo>
                <a:cubicBezTo>
                  <a:pt x="1658108" y="904878"/>
                  <a:pt x="1643904" y="876251"/>
                  <a:pt x="1618990" y="854398"/>
                </a:cubicBezTo>
                <a:cubicBezTo>
                  <a:pt x="1611342" y="850027"/>
                  <a:pt x="1591237" y="830578"/>
                  <a:pt x="1588178" y="825770"/>
                </a:cubicBezTo>
                <a:cubicBezTo>
                  <a:pt x="1570913" y="800202"/>
                  <a:pt x="1582277" y="771355"/>
                  <a:pt x="1612435" y="764145"/>
                </a:cubicBezTo>
                <a:cubicBezTo>
                  <a:pt x="1622487" y="761740"/>
                  <a:pt x="1632321" y="761303"/>
                  <a:pt x="1642592" y="763488"/>
                </a:cubicBezTo>
                <a:cubicBezTo>
                  <a:pt x="1658982" y="766985"/>
                  <a:pt x="1675153" y="770481"/>
                  <a:pt x="1691106" y="775726"/>
                </a:cubicBezTo>
                <a:cubicBezTo>
                  <a:pt x="1713614" y="783156"/>
                  <a:pt x="1733719" y="793864"/>
                  <a:pt x="1749017" y="812658"/>
                </a:cubicBezTo>
                <a:cubicBezTo>
                  <a:pt x="1749672" y="813532"/>
                  <a:pt x="1750546" y="814188"/>
                  <a:pt x="1751420" y="814843"/>
                </a:cubicBezTo>
                <a:cubicBezTo>
                  <a:pt x="1752076" y="815281"/>
                  <a:pt x="1752732" y="815499"/>
                  <a:pt x="1755354" y="815280"/>
                </a:cubicBezTo>
                <a:cubicBezTo>
                  <a:pt x="1742242" y="765455"/>
                  <a:pt x="1644559" y="387177"/>
                  <a:pt x="1638003" y="354397"/>
                </a:cubicBezTo>
                <a:cubicBezTo>
                  <a:pt x="1637129" y="346749"/>
                  <a:pt x="1635162" y="310909"/>
                  <a:pt x="1635598" y="303261"/>
                </a:cubicBezTo>
                <a:cubicBezTo>
                  <a:pt x="1636691" y="286652"/>
                  <a:pt x="1642810" y="273103"/>
                  <a:pt x="1657234" y="263925"/>
                </a:cubicBezTo>
                <a:cubicBezTo>
                  <a:pt x="1673186" y="255184"/>
                  <a:pt x="1690451" y="255839"/>
                  <a:pt x="1707714" y="258243"/>
                </a:cubicBezTo>
                <a:cubicBezTo>
                  <a:pt x="1739401" y="264580"/>
                  <a:pt x="1764314" y="281845"/>
                  <a:pt x="1784419" y="306538"/>
                </a:cubicBezTo>
                <a:cubicBezTo>
                  <a:pt x="1802339" y="328610"/>
                  <a:pt x="1813921" y="382369"/>
                  <a:pt x="1823973" y="408592"/>
                </a:cubicBezTo>
                <a:cubicBezTo>
                  <a:pt x="1827469" y="417771"/>
                  <a:pt x="1906797" y="688095"/>
                  <a:pt x="1907234" y="690280"/>
                </a:cubicBezTo>
                <a:cubicBezTo>
                  <a:pt x="1911386" y="705140"/>
                  <a:pt x="1912915" y="704266"/>
                  <a:pt x="1926465" y="698148"/>
                </a:cubicBezTo>
                <a:cubicBezTo>
                  <a:pt x="1965581" y="680010"/>
                  <a:pt x="2005791" y="670613"/>
                  <a:pt x="2046438" y="694651"/>
                </a:cubicBezTo>
                <a:cubicBezTo>
                  <a:pt x="2052776" y="698366"/>
                  <a:pt x="2059113" y="702081"/>
                  <a:pt x="2065013" y="706014"/>
                </a:cubicBezTo>
                <a:cubicBezTo>
                  <a:pt x="2069820" y="709293"/>
                  <a:pt x="2073536" y="709074"/>
                  <a:pt x="2076595" y="703392"/>
                </a:cubicBezTo>
                <a:cubicBezTo>
                  <a:pt x="2090581" y="677168"/>
                  <a:pt x="2114401" y="669082"/>
                  <a:pt x="2142155" y="667553"/>
                </a:cubicBezTo>
                <a:cubicBezTo>
                  <a:pt x="2175371" y="665804"/>
                  <a:pt x="2204873" y="675420"/>
                  <a:pt x="2230442" y="696399"/>
                </a:cubicBezTo>
                <a:cubicBezTo>
                  <a:pt x="2245302" y="708637"/>
                  <a:pt x="2261255" y="711259"/>
                  <a:pt x="2279612" y="706670"/>
                </a:cubicBezTo>
                <a:cubicBezTo>
                  <a:pt x="2296220" y="702518"/>
                  <a:pt x="2312391" y="696399"/>
                  <a:pt x="2328562" y="691592"/>
                </a:cubicBezTo>
                <a:cubicBezTo>
                  <a:pt x="2365712" y="680446"/>
                  <a:pt x="2394996" y="692903"/>
                  <a:pt x="2419034" y="721093"/>
                </a:cubicBezTo>
                <a:close/>
              </a:path>
            </a:pathLst>
          </a:custGeom>
          <a:solidFill>
            <a:srgbClr val="FCD9C1"/>
          </a:solidFill>
          <a:ln w="2539" cap="flat">
            <a:noFill/>
            <a:prstDash val="solid"/>
            <a:miter/>
          </a:ln>
        </p:spPr>
        <p:txBody>
          <a:bodyPr rtlCol="0" anchor="ctr"/>
          <a:lstStyle/>
          <a:p>
            <a:endParaRPr lang="en-US"/>
          </a:p>
        </p:txBody>
      </p:sp>
      <p:grpSp>
        <p:nvGrpSpPr>
          <p:cNvPr id="75" name="Group 74">
            <a:extLst>
              <a:ext uri="{FF2B5EF4-FFF2-40B4-BE49-F238E27FC236}">
                <a16:creationId xmlns:a16="http://schemas.microsoft.com/office/drawing/2014/main" xmlns="" id="{76B06473-3B8F-4E79-A2CA-FE5AA14E6B10}"/>
              </a:ext>
            </a:extLst>
          </p:cNvPr>
          <p:cNvGrpSpPr/>
          <p:nvPr/>
        </p:nvGrpSpPr>
        <p:grpSpPr>
          <a:xfrm rot="1587316">
            <a:off x="909065" y="3818987"/>
            <a:ext cx="1555538" cy="2302642"/>
            <a:chOff x="6477000" y="3016250"/>
            <a:chExt cx="1328738" cy="1966913"/>
          </a:xfrm>
        </p:grpSpPr>
        <p:sp>
          <p:nvSpPr>
            <p:cNvPr id="85" name="Freeform 21">
              <a:extLst>
                <a:ext uri="{FF2B5EF4-FFF2-40B4-BE49-F238E27FC236}">
                  <a16:creationId xmlns:a16="http://schemas.microsoft.com/office/drawing/2014/main" xmlns="" id="{B4FA53BD-6B07-46FB-8E73-F1977477D66B}"/>
                </a:ext>
              </a:extLst>
            </p:cNvPr>
            <p:cNvSpPr>
              <a:spLocks/>
            </p:cNvSpPr>
            <p:nvPr/>
          </p:nvSpPr>
          <p:spPr bwMode="auto">
            <a:xfrm>
              <a:off x="6477000" y="3162300"/>
              <a:ext cx="1328738" cy="1820863"/>
            </a:xfrm>
            <a:custGeom>
              <a:avLst/>
              <a:gdLst>
                <a:gd name="T0" fmla="*/ 353 w 353"/>
                <a:gd name="T1" fmla="*/ 461 h 485"/>
                <a:gd name="T2" fmla="*/ 329 w 353"/>
                <a:gd name="T3" fmla="*/ 485 h 485"/>
                <a:gd name="T4" fmla="*/ 24 w 353"/>
                <a:gd name="T5" fmla="*/ 485 h 485"/>
                <a:gd name="T6" fmla="*/ 0 w 353"/>
                <a:gd name="T7" fmla="*/ 461 h 485"/>
                <a:gd name="T8" fmla="*/ 0 w 353"/>
                <a:gd name="T9" fmla="*/ 24 h 485"/>
                <a:gd name="T10" fmla="*/ 24 w 353"/>
                <a:gd name="T11" fmla="*/ 0 h 485"/>
                <a:gd name="T12" fmla="*/ 329 w 353"/>
                <a:gd name="T13" fmla="*/ 0 h 485"/>
                <a:gd name="T14" fmla="*/ 353 w 353"/>
                <a:gd name="T15" fmla="*/ 24 h 485"/>
                <a:gd name="T16" fmla="*/ 353 w 353"/>
                <a:gd name="T17" fmla="*/ 461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 h="485">
                  <a:moveTo>
                    <a:pt x="353" y="461"/>
                  </a:moveTo>
                  <a:cubicBezTo>
                    <a:pt x="353" y="475"/>
                    <a:pt x="343" y="485"/>
                    <a:pt x="329" y="485"/>
                  </a:cubicBezTo>
                  <a:cubicBezTo>
                    <a:pt x="24" y="485"/>
                    <a:pt x="24" y="485"/>
                    <a:pt x="24" y="485"/>
                  </a:cubicBezTo>
                  <a:cubicBezTo>
                    <a:pt x="11" y="485"/>
                    <a:pt x="0" y="475"/>
                    <a:pt x="0" y="461"/>
                  </a:cubicBezTo>
                  <a:cubicBezTo>
                    <a:pt x="0" y="24"/>
                    <a:pt x="0" y="24"/>
                    <a:pt x="0" y="24"/>
                  </a:cubicBezTo>
                  <a:cubicBezTo>
                    <a:pt x="0" y="11"/>
                    <a:pt x="11" y="0"/>
                    <a:pt x="24" y="0"/>
                  </a:cubicBezTo>
                  <a:cubicBezTo>
                    <a:pt x="329" y="0"/>
                    <a:pt x="329" y="0"/>
                    <a:pt x="329" y="0"/>
                  </a:cubicBezTo>
                  <a:cubicBezTo>
                    <a:pt x="343" y="0"/>
                    <a:pt x="353" y="11"/>
                    <a:pt x="353" y="24"/>
                  </a:cubicBezTo>
                  <a:lnTo>
                    <a:pt x="353" y="46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22">
              <a:extLst>
                <a:ext uri="{FF2B5EF4-FFF2-40B4-BE49-F238E27FC236}">
                  <a16:creationId xmlns:a16="http://schemas.microsoft.com/office/drawing/2014/main" xmlns="" id="{7DDC5813-58D8-4CB9-9061-D2321039535C}"/>
                </a:ext>
              </a:extLst>
            </p:cNvPr>
            <p:cNvSpPr>
              <a:spLocks noChangeArrowheads="1"/>
            </p:cNvSpPr>
            <p:nvPr/>
          </p:nvSpPr>
          <p:spPr bwMode="auto">
            <a:xfrm>
              <a:off x="6597650" y="3302000"/>
              <a:ext cx="1087438" cy="1504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23">
              <a:extLst>
                <a:ext uri="{FF2B5EF4-FFF2-40B4-BE49-F238E27FC236}">
                  <a16:creationId xmlns:a16="http://schemas.microsoft.com/office/drawing/2014/main" xmlns="" id="{BE959B4F-7DAB-4E34-981E-329FB1AFA854}"/>
                </a:ext>
              </a:extLst>
            </p:cNvPr>
            <p:cNvSpPr>
              <a:spLocks/>
            </p:cNvSpPr>
            <p:nvPr/>
          </p:nvSpPr>
          <p:spPr bwMode="auto">
            <a:xfrm>
              <a:off x="6591300" y="3294062"/>
              <a:ext cx="1101725" cy="1520825"/>
            </a:xfrm>
            <a:custGeom>
              <a:avLst/>
              <a:gdLst>
                <a:gd name="T0" fmla="*/ 689 w 694"/>
                <a:gd name="T1" fmla="*/ 953 h 958"/>
                <a:gd name="T2" fmla="*/ 689 w 694"/>
                <a:gd name="T3" fmla="*/ 948 h 958"/>
                <a:gd name="T4" fmla="*/ 9 w 694"/>
                <a:gd name="T5" fmla="*/ 948 h 958"/>
                <a:gd name="T6" fmla="*/ 9 w 694"/>
                <a:gd name="T7" fmla="*/ 9 h 958"/>
                <a:gd name="T8" fmla="*/ 684 w 694"/>
                <a:gd name="T9" fmla="*/ 9 h 958"/>
                <a:gd name="T10" fmla="*/ 684 w 694"/>
                <a:gd name="T11" fmla="*/ 953 h 958"/>
                <a:gd name="T12" fmla="*/ 689 w 694"/>
                <a:gd name="T13" fmla="*/ 953 h 958"/>
                <a:gd name="T14" fmla="*/ 689 w 694"/>
                <a:gd name="T15" fmla="*/ 948 h 958"/>
                <a:gd name="T16" fmla="*/ 689 w 694"/>
                <a:gd name="T17" fmla="*/ 953 h 958"/>
                <a:gd name="T18" fmla="*/ 694 w 694"/>
                <a:gd name="T19" fmla="*/ 953 h 958"/>
                <a:gd name="T20" fmla="*/ 694 w 694"/>
                <a:gd name="T21" fmla="*/ 0 h 958"/>
                <a:gd name="T22" fmla="*/ 0 w 694"/>
                <a:gd name="T23" fmla="*/ 0 h 958"/>
                <a:gd name="T24" fmla="*/ 0 w 694"/>
                <a:gd name="T25" fmla="*/ 958 h 958"/>
                <a:gd name="T26" fmla="*/ 694 w 694"/>
                <a:gd name="T27" fmla="*/ 958 h 958"/>
                <a:gd name="T28" fmla="*/ 694 w 694"/>
                <a:gd name="T29" fmla="*/ 953 h 958"/>
                <a:gd name="T30" fmla="*/ 689 w 694"/>
                <a:gd name="T31" fmla="*/ 953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958">
                  <a:moveTo>
                    <a:pt x="689" y="953"/>
                  </a:moveTo>
                  <a:lnTo>
                    <a:pt x="689" y="948"/>
                  </a:lnTo>
                  <a:lnTo>
                    <a:pt x="9" y="948"/>
                  </a:lnTo>
                  <a:lnTo>
                    <a:pt x="9" y="9"/>
                  </a:lnTo>
                  <a:lnTo>
                    <a:pt x="684" y="9"/>
                  </a:lnTo>
                  <a:lnTo>
                    <a:pt x="684" y="953"/>
                  </a:lnTo>
                  <a:lnTo>
                    <a:pt x="689" y="953"/>
                  </a:lnTo>
                  <a:lnTo>
                    <a:pt x="689" y="948"/>
                  </a:lnTo>
                  <a:lnTo>
                    <a:pt x="689" y="953"/>
                  </a:lnTo>
                  <a:lnTo>
                    <a:pt x="694" y="953"/>
                  </a:lnTo>
                  <a:lnTo>
                    <a:pt x="694" y="0"/>
                  </a:lnTo>
                  <a:lnTo>
                    <a:pt x="0" y="0"/>
                  </a:lnTo>
                  <a:lnTo>
                    <a:pt x="0" y="958"/>
                  </a:lnTo>
                  <a:lnTo>
                    <a:pt x="694" y="958"/>
                  </a:lnTo>
                  <a:lnTo>
                    <a:pt x="694" y="953"/>
                  </a:lnTo>
                  <a:lnTo>
                    <a:pt x="689" y="9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4">
              <a:extLst>
                <a:ext uri="{FF2B5EF4-FFF2-40B4-BE49-F238E27FC236}">
                  <a16:creationId xmlns:a16="http://schemas.microsoft.com/office/drawing/2014/main" xmlns="" id="{3C666D1B-AC85-4D2A-99E2-A162377C88E7}"/>
                </a:ext>
              </a:extLst>
            </p:cNvPr>
            <p:cNvSpPr>
              <a:spLocks/>
            </p:cNvSpPr>
            <p:nvPr/>
          </p:nvSpPr>
          <p:spPr bwMode="auto">
            <a:xfrm>
              <a:off x="6786563" y="3609975"/>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Line 25">
              <a:extLst>
                <a:ext uri="{FF2B5EF4-FFF2-40B4-BE49-F238E27FC236}">
                  <a16:creationId xmlns:a16="http://schemas.microsoft.com/office/drawing/2014/main" xmlns="" id="{D04960E5-FE25-4A27-91D8-4279B67D5F31}"/>
                </a:ext>
              </a:extLst>
            </p:cNvPr>
            <p:cNvSpPr>
              <a:spLocks noChangeShapeType="1"/>
            </p:cNvSpPr>
            <p:nvPr/>
          </p:nvSpPr>
          <p:spPr bwMode="auto">
            <a:xfrm>
              <a:off x="6786563" y="3609975"/>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26">
              <a:extLst>
                <a:ext uri="{FF2B5EF4-FFF2-40B4-BE49-F238E27FC236}">
                  <a16:creationId xmlns:a16="http://schemas.microsoft.com/office/drawing/2014/main" xmlns="" id="{C0C3797F-AD4E-4A8B-87FF-60021E76BA40}"/>
                </a:ext>
              </a:extLst>
            </p:cNvPr>
            <p:cNvSpPr>
              <a:spLocks/>
            </p:cNvSpPr>
            <p:nvPr/>
          </p:nvSpPr>
          <p:spPr bwMode="auto">
            <a:xfrm>
              <a:off x="6764338" y="3586163"/>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7">
              <a:extLst>
                <a:ext uri="{FF2B5EF4-FFF2-40B4-BE49-F238E27FC236}">
                  <a16:creationId xmlns:a16="http://schemas.microsoft.com/office/drawing/2014/main" xmlns="" id="{ADF59732-B6E8-4602-9579-66A28CF2373A}"/>
                </a:ext>
              </a:extLst>
            </p:cNvPr>
            <p:cNvSpPr>
              <a:spLocks/>
            </p:cNvSpPr>
            <p:nvPr/>
          </p:nvSpPr>
          <p:spPr bwMode="auto">
            <a:xfrm>
              <a:off x="6721475" y="3759200"/>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Line 28">
              <a:extLst>
                <a:ext uri="{FF2B5EF4-FFF2-40B4-BE49-F238E27FC236}">
                  <a16:creationId xmlns:a16="http://schemas.microsoft.com/office/drawing/2014/main" xmlns="" id="{64144774-FF37-417B-926B-E037159D78C1}"/>
                </a:ext>
              </a:extLst>
            </p:cNvPr>
            <p:cNvSpPr>
              <a:spLocks noChangeShapeType="1"/>
            </p:cNvSpPr>
            <p:nvPr/>
          </p:nvSpPr>
          <p:spPr bwMode="auto">
            <a:xfrm>
              <a:off x="6721475" y="3759200"/>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9">
              <a:extLst>
                <a:ext uri="{FF2B5EF4-FFF2-40B4-BE49-F238E27FC236}">
                  <a16:creationId xmlns:a16="http://schemas.microsoft.com/office/drawing/2014/main" xmlns="" id="{AA6FAF1A-F505-471C-885C-E205BA6CD276}"/>
                </a:ext>
              </a:extLst>
            </p:cNvPr>
            <p:cNvSpPr>
              <a:spLocks/>
            </p:cNvSpPr>
            <p:nvPr/>
          </p:nvSpPr>
          <p:spPr bwMode="auto">
            <a:xfrm>
              <a:off x="6699250" y="3736975"/>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30">
              <a:extLst>
                <a:ext uri="{FF2B5EF4-FFF2-40B4-BE49-F238E27FC236}">
                  <a16:creationId xmlns:a16="http://schemas.microsoft.com/office/drawing/2014/main" xmlns="" id="{B32C509F-3E31-41D9-8AC4-92E902539EC3}"/>
                </a:ext>
              </a:extLst>
            </p:cNvPr>
            <p:cNvSpPr>
              <a:spLocks/>
            </p:cNvSpPr>
            <p:nvPr/>
          </p:nvSpPr>
          <p:spPr bwMode="auto">
            <a:xfrm>
              <a:off x="6786563" y="3913188"/>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Line 31">
              <a:extLst>
                <a:ext uri="{FF2B5EF4-FFF2-40B4-BE49-F238E27FC236}">
                  <a16:creationId xmlns:a16="http://schemas.microsoft.com/office/drawing/2014/main" xmlns="" id="{AEA69708-0D7D-4AB0-8116-382721B8A608}"/>
                </a:ext>
              </a:extLst>
            </p:cNvPr>
            <p:cNvSpPr>
              <a:spLocks noChangeShapeType="1"/>
            </p:cNvSpPr>
            <p:nvPr/>
          </p:nvSpPr>
          <p:spPr bwMode="auto">
            <a:xfrm>
              <a:off x="6786563" y="3913188"/>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32">
              <a:extLst>
                <a:ext uri="{FF2B5EF4-FFF2-40B4-BE49-F238E27FC236}">
                  <a16:creationId xmlns:a16="http://schemas.microsoft.com/office/drawing/2014/main" xmlns="" id="{76CC40C8-185D-41E9-BD75-38FD74201910}"/>
                </a:ext>
              </a:extLst>
            </p:cNvPr>
            <p:cNvSpPr>
              <a:spLocks/>
            </p:cNvSpPr>
            <p:nvPr/>
          </p:nvSpPr>
          <p:spPr bwMode="auto">
            <a:xfrm>
              <a:off x="6764338" y="3890963"/>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10"/>
                    <a:pt x="201" y="6"/>
                  </a:cubicBezTo>
                  <a:cubicBezTo>
                    <a:pt x="201" y="3"/>
                    <a:pt x="199" y="0"/>
                    <a:pt x="195"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33">
              <a:extLst>
                <a:ext uri="{FF2B5EF4-FFF2-40B4-BE49-F238E27FC236}">
                  <a16:creationId xmlns:a16="http://schemas.microsoft.com/office/drawing/2014/main" xmlns="" id="{56204A8E-422B-4477-AA71-084ACD5AF247}"/>
                </a:ext>
              </a:extLst>
            </p:cNvPr>
            <p:cNvSpPr>
              <a:spLocks/>
            </p:cNvSpPr>
            <p:nvPr/>
          </p:nvSpPr>
          <p:spPr bwMode="auto">
            <a:xfrm>
              <a:off x="6721475" y="40671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Line 34">
              <a:extLst>
                <a:ext uri="{FF2B5EF4-FFF2-40B4-BE49-F238E27FC236}">
                  <a16:creationId xmlns:a16="http://schemas.microsoft.com/office/drawing/2014/main" xmlns="" id="{589F9D0F-6288-4CE6-9036-D12F6D9D3820}"/>
                </a:ext>
              </a:extLst>
            </p:cNvPr>
            <p:cNvSpPr>
              <a:spLocks noChangeShapeType="1"/>
            </p:cNvSpPr>
            <p:nvPr/>
          </p:nvSpPr>
          <p:spPr bwMode="auto">
            <a:xfrm>
              <a:off x="6721475" y="40671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35">
              <a:extLst>
                <a:ext uri="{FF2B5EF4-FFF2-40B4-BE49-F238E27FC236}">
                  <a16:creationId xmlns:a16="http://schemas.microsoft.com/office/drawing/2014/main" xmlns="" id="{817E8965-0391-4E7D-92E5-241CD66A4FB6}"/>
                </a:ext>
              </a:extLst>
            </p:cNvPr>
            <p:cNvSpPr>
              <a:spLocks/>
            </p:cNvSpPr>
            <p:nvPr/>
          </p:nvSpPr>
          <p:spPr bwMode="auto">
            <a:xfrm>
              <a:off x="6699250" y="4044950"/>
              <a:ext cx="884238" cy="44450"/>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9"/>
                    <a:pt x="235" y="6"/>
                  </a:cubicBezTo>
                  <a:cubicBezTo>
                    <a:pt x="235" y="3"/>
                    <a:pt x="232" y="0"/>
                    <a:pt x="229"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36">
              <a:extLst>
                <a:ext uri="{FF2B5EF4-FFF2-40B4-BE49-F238E27FC236}">
                  <a16:creationId xmlns:a16="http://schemas.microsoft.com/office/drawing/2014/main" xmlns="" id="{76E7CEDE-A339-4E90-8389-F88BD1922687}"/>
                </a:ext>
              </a:extLst>
            </p:cNvPr>
            <p:cNvSpPr>
              <a:spLocks/>
            </p:cNvSpPr>
            <p:nvPr/>
          </p:nvSpPr>
          <p:spPr bwMode="auto">
            <a:xfrm>
              <a:off x="6786563" y="42211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Line 37">
              <a:extLst>
                <a:ext uri="{FF2B5EF4-FFF2-40B4-BE49-F238E27FC236}">
                  <a16:creationId xmlns:a16="http://schemas.microsoft.com/office/drawing/2014/main" xmlns="" id="{1ED853F1-FF35-4615-8CFA-ABD102A77399}"/>
                </a:ext>
              </a:extLst>
            </p:cNvPr>
            <p:cNvSpPr>
              <a:spLocks noChangeShapeType="1"/>
            </p:cNvSpPr>
            <p:nvPr/>
          </p:nvSpPr>
          <p:spPr bwMode="auto">
            <a:xfrm>
              <a:off x="6786563" y="42211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8">
              <a:extLst>
                <a:ext uri="{FF2B5EF4-FFF2-40B4-BE49-F238E27FC236}">
                  <a16:creationId xmlns:a16="http://schemas.microsoft.com/office/drawing/2014/main" xmlns="" id="{2B9B17A9-5A00-4431-AFFD-7FC4B6096132}"/>
                </a:ext>
              </a:extLst>
            </p:cNvPr>
            <p:cNvSpPr>
              <a:spLocks/>
            </p:cNvSpPr>
            <p:nvPr/>
          </p:nvSpPr>
          <p:spPr bwMode="auto">
            <a:xfrm>
              <a:off x="6764338" y="4198938"/>
              <a:ext cx="755650" cy="44450"/>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2"/>
                    <a:pt x="199" y="0"/>
                    <a:pt x="195" y="0"/>
                  </a:cubicBezTo>
                  <a:cubicBezTo>
                    <a:pt x="6" y="0"/>
                    <a:pt x="6" y="0"/>
                    <a:pt x="6" y="0"/>
                  </a:cubicBezTo>
                  <a:cubicBezTo>
                    <a:pt x="3" y="0"/>
                    <a:pt x="0" y="2"/>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9">
              <a:extLst>
                <a:ext uri="{FF2B5EF4-FFF2-40B4-BE49-F238E27FC236}">
                  <a16:creationId xmlns:a16="http://schemas.microsoft.com/office/drawing/2014/main" xmlns="" id="{8B0B5EE5-0686-498F-AD62-FCBA67B62F5B}"/>
                </a:ext>
              </a:extLst>
            </p:cNvPr>
            <p:cNvSpPr>
              <a:spLocks/>
            </p:cNvSpPr>
            <p:nvPr/>
          </p:nvSpPr>
          <p:spPr bwMode="auto">
            <a:xfrm>
              <a:off x="6786563" y="4525963"/>
              <a:ext cx="711200" cy="0"/>
            </a:xfrm>
            <a:custGeom>
              <a:avLst/>
              <a:gdLst>
                <a:gd name="T0" fmla="*/ 0 w 448"/>
                <a:gd name="T1" fmla="*/ 448 w 448"/>
                <a:gd name="T2" fmla="*/ 0 w 448"/>
              </a:gdLst>
              <a:ahLst/>
              <a:cxnLst>
                <a:cxn ang="0">
                  <a:pos x="T0" y="0"/>
                </a:cxn>
                <a:cxn ang="0">
                  <a:pos x="T1" y="0"/>
                </a:cxn>
                <a:cxn ang="0">
                  <a:pos x="T2" y="0"/>
                </a:cxn>
              </a:cxnLst>
              <a:rect l="0" t="0" r="r" b="b"/>
              <a:pathLst>
                <a:path w="448">
                  <a:moveTo>
                    <a:pt x="0" y="0"/>
                  </a:moveTo>
                  <a:lnTo>
                    <a:pt x="44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Line 40">
              <a:extLst>
                <a:ext uri="{FF2B5EF4-FFF2-40B4-BE49-F238E27FC236}">
                  <a16:creationId xmlns:a16="http://schemas.microsoft.com/office/drawing/2014/main" xmlns="" id="{24F55C4E-2F21-4459-8B45-F1B95591DC56}"/>
                </a:ext>
              </a:extLst>
            </p:cNvPr>
            <p:cNvSpPr>
              <a:spLocks noChangeShapeType="1"/>
            </p:cNvSpPr>
            <p:nvPr/>
          </p:nvSpPr>
          <p:spPr bwMode="auto">
            <a:xfrm>
              <a:off x="6786563" y="4525963"/>
              <a:ext cx="711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41">
              <a:extLst>
                <a:ext uri="{FF2B5EF4-FFF2-40B4-BE49-F238E27FC236}">
                  <a16:creationId xmlns:a16="http://schemas.microsoft.com/office/drawing/2014/main" xmlns="" id="{74254297-B497-44A4-ACA8-D16D76865B94}"/>
                </a:ext>
              </a:extLst>
            </p:cNvPr>
            <p:cNvSpPr>
              <a:spLocks/>
            </p:cNvSpPr>
            <p:nvPr/>
          </p:nvSpPr>
          <p:spPr bwMode="auto">
            <a:xfrm>
              <a:off x="6764338" y="4502150"/>
              <a:ext cx="755650" cy="46038"/>
            </a:xfrm>
            <a:custGeom>
              <a:avLst/>
              <a:gdLst>
                <a:gd name="T0" fmla="*/ 6 w 201"/>
                <a:gd name="T1" fmla="*/ 12 h 12"/>
                <a:gd name="T2" fmla="*/ 195 w 201"/>
                <a:gd name="T3" fmla="*/ 12 h 12"/>
                <a:gd name="T4" fmla="*/ 201 w 201"/>
                <a:gd name="T5" fmla="*/ 6 h 12"/>
                <a:gd name="T6" fmla="*/ 195 w 201"/>
                <a:gd name="T7" fmla="*/ 0 h 12"/>
                <a:gd name="T8" fmla="*/ 6 w 201"/>
                <a:gd name="T9" fmla="*/ 0 h 12"/>
                <a:gd name="T10" fmla="*/ 0 w 201"/>
                <a:gd name="T11" fmla="*/ 6 h 12"/>
                <a:gd name="T12" fmla="*/ 6 w 20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01" h="12">
                  <a:moveTo>
                    <a:pt x="6" y="12"/>
                  </a:moveTo>
                  <a:cubicBezTo>
                    <a:pt x="195" y="12"/>
                    <a:pt x="195" y="12"/>
                    <a:pt x="195" y="12"/>
                  </a:cubicBezTo>
                  <a:cubicBezTo>
                    <a:pt x="199" y="12"/>
                    <a:pt x="201" y="9"/>
                    <a:pt x="201" y="6"/>
                  </a:cubicBezTo>
                  <a:cubicBezTo>
                    <a:pt x="201" y="3"/>
                    <a:pt x="199" y="0"/>
                    <a:pt x="195" y="0"/>
                  </a:cubicBezTo>
                  <a:cubicBezTo>
                    <a:pt x="6" y="0"/>
                    <a:pt x="6" y="0"/>
                    <a:pt x="6" y="0"/>
                  </a:cubicBezTo>
                  <a:cubicBezTo>
                    <a:pt x="3" y="0"/>
                    <a:pt x="0" y="3"/>
                    <a:pt x="0" y="6"/>
                  </a:cubicBezTo>
                  <a:cubicBezTo>
                    <a:pt x="0" y="9"/>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42">
              <a:extLst>
                <a:ext uri="{FF2B5EF4-FFF2-40B4-BE49-F238E27FC236}">
                  <a16:creationId xmlns:a16="http://schemas.microsoft.com/office/drawing/2014/main" xmlns="" id="{DF6E09B7-4F04-4CFE-B4E3-707733FFBB9E}"/>
                </a:ext>
              </a:extLst>
            </p:cNvPr>
            <p:cNvSpPr>
              <a:spLocks/>
            </p:cNvSpPr>
            <p:nvPr/>
          </p:nvSpPr>
          <p:spPr bwMode="auto">
            <a:xfrm>
              <a:off x="6721475" y="4371975"/>
              <a:ext cx="839788" cy="0"/>
            </a:xfrm>
            <a:custGeom>
              <a:avLst/>
              <a:gdLst>
                <a:gd name="T0" fmla="*/ 0 w 529"/>
                <a:gd name="T1" fmla="*/ 529 w 529"/>
                <a:gd name="T2" fmla="*/ 0 w 529"/>
              </a:gdLst>
              <a:ahLst/>
              <a:cxnLst>
                <a:cxn ang="0">
                  <a:pos x="T0" y="0"/>
                </a:cxn>
                <a:cxn ang="0">
                  <a:pos x="T1" y="0"/>
                </a:cxn>
                <a:cxn ang="0">
                  <a:pos x="T2" y="0"/>
                </a:cxn>
              </a:cxnLst>
              <a:rect l="0" t="0" r="r" b="b"/>
              <a:pathLst>
                <a:path w="529">
                  <a:moveTo>
                    <a:pt x="0" y="0"/>
                  </a:moveTo>
                  <a:lnTo>
                    <a:pt x="52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Line 43">
              <a:extLst>
                <a:ext uri="{FF2B5EF4-FFF2-40B4-BE49-F238E27FC236}">
                  <a16:creationId xmlns:a16="http://schemas.microsoft.com/office/drawing/2014/main" xmlns="" id="{C6A6EF8B-04A3-42B0-A128-BAAD811E33CE}"/>
                </a:ext>
              </a:extLst>
            </p:cNvPr>
            <p:cNvSpPr>
              <a:spLocks noChangeShapeType="1"/>
            </p:cNvSpPr>
            <p:nvPr/>
          </p:nvSpPr>
          <p:spPr bwMode="auto">
            <a:xfrm>
              <a:off x="6721475" y="4371975"/>
              <a:ext cx="8397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44">
              <a:extLst>
                <a:ext uri="{FF2B5EF4-FFF2-40B4-BE49-F238E27FC236}">
                  <a16:creationId xmlns:a16="http://schemas.microsoft.com/office/drawing/2014/main" xmlns="" id="{59371498-43FE-405F-AFFE-2CB2BD4FF4A2}"/>
                </a:ext>
              </a:extLst>
            </p:cNvPr>
            <p:cNvSpPr>
              <a:spLocks/>
            </p:cNvSpPr>
            <p:nvPr/>
          </p:nvSpPr>
          <p:spPr bwMode="auto">
            <a:xfrm>
              <a:off x="6699250" y="4348163"/>
              <a:ext cx="884238" cy="46038"/>
            </a:xfrm>
            <a:custGeom>
              <a:avLst/>
              <a:gdLst>
                <a:gd name="T0" fmla="*/ 6 w 235"/>
                <a:gd name="T1" fmla="*/ 12 h 12"/>
                <a:gd name="T2" fmla="*/ 229 w 235"/>
                <a:gd name="T3" fmla="*/ 12 h 12"/>
                <a:gd name="T4" fmla="*/ 235 w 235"/>
                <a:gd name="T5" fmla="*/ 6 h 12"/>
                <a:gd name="T6" fmla="*/ 229 w 235"/>
                <a:gd name="T7" fmla="*/ 0 h 12"/>
                <a:gd name="T8" fmla="*/ 6 w 235"/>
                <a:gd name="T9" fmla="*/ 0 h 12"/>
                <a:gd name="T10" fmla="*/ 0 w 235"/>
                <a:gd name="T11" fmla="*/ 6 h 12"/>
                <a:gd name="T12" fmla="*/ 6 w 23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6" y="12"/>
                  </a:moveTo>
                  <a:cubicBezTo>
                    <a:pt x="229" y="12"/>
                    <a:pt x="229" y="12"/>
                    <a:pt x="229" y="12"/>
                  </a:cubicBezTo>
                  <a:cubicBezTo>
                    <a:pt x="232" y="12"/>
                    <a:pt x="235" y="10"/>
                    <a:pt x="235" y="6"/>
                  </a:cubicBezTo>
                  <a:cubicBezTo>
                    <a:pt x="235" y="3"/>
                    <a:pt x="232" y="0"/>
                    <a:pt x="229" y="0"/>
                  </a:cubicBezTo>
                  <a:cubicBezTo>
                    <a:pt x="6" y="0"/>
                    <a:pt x="6" y="0"/>
                    <a:pt x="6" y="0"/>
                  </a:cubicBezTo>
                  <a:cubicBezTo>
                    <a:pt x="3" y="0"/>
                    <a:pt x="0" y="3"/>
                    <a:pt x="0" y="6"/>
                  </a:cubicBezTo>
                  <a:cubicBezTo>
                    <a:pt x="0" y="10"/>
                    <a:pt x="3" y="12"/>
                    <a:pt x="6" y="1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45">
              <a:extLst>
                <a:ext uri="{FF2B5EF4-FFF2-40B4-BE49-F238E27FC236}">
                  <a16:creationId xmlns:a16="http://schemas.microsoft.com/office/drawing/2014/main" xmlns="" id="{A33F882E-EBD8-4491-87C2-0196547FA465}"/>
                </a:ext>
              </a:extLst>
            </p:cNvPr>
            <p:cNvSpPr>
              <a:spLocks/>
            </p:cNvSpPr>
            <p:nvPr/>
          </p:nvSpPr>
          <p:spPr bwMode="auto">
            <a:xfrm>
              <a:off x="6838950" y="3200400"/>
              <a:ext cx="604838" cy="184150"/>
            </a:xfrm>
            <a:custGeom>
              <a:avLst/>
              <a:gdLst>
                <a:gd name="T0" fmla="*/ 161 w 161"/>
                <a:gd name="T1" fmla="*/ 36 h 49"/>
                <a:gd name="T2" fmla="*/ 126 w 161"/>
                <a:gd name="T3" fmla="*/ 0 h 49"/>
                <a:gd name="T4" fmla="*/ 36 w 161"/>
                <a:gd name="T5" fmla="*/ 0 h 49"/>
                <a:gd name="T6" fmla="*/ 0 w 161"/>
                <a:gd name="T7" fmla="*/ 36 h 49"/>
                <a:gd name="T8" fmla="*/ 0 w 161"/>
                <a:gd name="T9" fmla="*/ 36 h 49"/>
                <a:gd name="T10" fmla="*/ 13 w 161"/>
                <a:gd name="T11" fmla="*/ 49 h 49"/>
                <a:gd name="T12" fmla="*/ 148 w 161"/>
                <a:gd name="T13" fmla="*/ 49 h 49"/>
                <a:gd name="T14" fmla="*/ 161 w 161"/>
                <a:gd name="T15" fmla="*/ 36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49">
                  <a:moveTo>
                    <a:pt x="161" y="36"/>
                  </a:moveTo>
                  <a:cubicBezTo>
                    <a:pt x="161" y="16"/>
                    <a:pt x="146" y="0"/>
                    <a:pt x="126" y="0"/>
                  </a:cubicBezTo>
                  <a:cubicBezTo>
                    <a:pt x="36" y="0"/>
                    <a:pt x="36" y="0"/>
                    <a:pt x="36" y="0"/>
                  </a:cubicBezTo>
                  <a:cubicBezTo>
                    <a:pt x="16" y="0"/>
                    <a:pt x="0" y="16"/>
                    <a:pt x="0" y="36"/>
                  </a:cubicBezTo>
                  <a:cubicBezTo>
                    <a:pt x="0" y="36"/>
                    <a:pt x="0" y="36"/>
                    <a:pt x="0" y="36"/>
                  </a:cubicBezTo>
                  <a:cubicBezTo>
                    <a:pt x="0" y="43"/>
                    <a:pt x="6" y="49"/>
                    <a:pt x="13" y="49"/>
                  </a:cubicBezTo>
                  <a:cubicBezTo>
                    <a:pt x="148" y="49"/>
                    <a:pt x="148" y="49"/>
                    <a:pt x="148" y="49"/>
                  </a:cubicBezTo>
                  <a:cubicBezTo>
                    <a:pt x="155" y="49"/>
                    <a:pt x="161" y="43"/>
                    <a:pt x="161" y="3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46">
              <a:extLst>
                <a:ext uri="{FF2B5EF4-FFF2-40B4-BE49-F238E27FC236}">
                  <a16:creationId xmlns:a16="http://schemas.microsoft.com/office/drawing/2014/main" xmlns="" id="{1AE29EF4-21FB-419D-BDCA-98B66E0DE38E}"/>
                </a:ext>
              </a:extLst>
            </p:cNvPr>
            <p:cNvSpPr>
              <a:spLocks noEditPoints="1"/>
            </p:cNvSpPr>
            <p:nvPr/>
          </p:nvSpPr>
          <p:spPr bwMode="auto">
            <a:xfrm>
              <a:off x="6989763" y="3016250"/>
              <a:ext cx="304800" cy="303213"/>
            </a:xfrm>
            <a:custGeom>
              <a:avLst/>
              <a:gdLst>
                <a:gd name="T0" fmla="*/ 41 w 81"/>
                <a:gd name="T1" fmla="*/ 0 h 81"/>
                <a:gd name="T2" fmla="*/ 0 w 81"/>
                <a:gd name="T3" fmla="*/ 40 h 81"/>
                <a:gd name="T4" fmla="*/ 41 w 81"/>
                <a:gd name="T5" fmla="*/ 81 h 81"/>
                <a:gd name="T6" fmla="*/ 81 w 81"/>
                <a:gd name="T7" fmla="*/ 40 h 81"/>
                <a:gd name="T8" fmla="*/ 41 w 81"/>
                <a:gd name="T9" fmla="*/ 0 h 81"/>
                <a:gd name="T10" fmla="*/ 41 w 81"/>
                <a:gd name="T11" fmla="*/ 69 h 81"/>
                <a:gd name="T12" fmla="*/ 12 w 81"/>
                <a:gd name="T13" fmla="*/ 40 h 81"/>
                <a:gd name="T14" fmla="*/ 41 w 81"/>
                <a:gd name="T15" fmla="*/ 12 h 81"/>
                <a:gd name="T16" fmla="*/ 69 w 81"/>
                <a:gd name="T17" fmla="*/ 40 h 81"/>
                <a:gd name="T18" fmla="*/ 41 w 81"/>
                <a:gd name="T19" fmla="*/ 6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1" y="0"/>
                  </a:moveTo>
                  <a:cubicBezTo>
                    <a:pt x="18" y="0"/>
                    <a:pt x="0" y="18"/>
                    <a:pt x="0" y="40"/>
                  </a:cubicBezTo>
                  <a:cubicBezTo>
                    <a:pt x="0" y="63"/>
                    <a:pt x="18" y="81"/>
                    <a:pt x="41" y="81"/>
                  </a:cubicBezTo>
                  <a:cubicBezTo>
                    <a:pt x="63" y="81"/>
                    <a:pt x="81" y="63"/>
                    <a:pt x="81" y="40"/>
                  </a:cubicBezTo>
                  <a:cubicBezTo>
                    <a:pt x="81" y="18"/>
                    <a:pt x="63" y="0"/>
                    <a:pt x="41" y="0"/>
                  </a:cubicBezTo>
                  <a:close/>
                  <a:moveTo>
                    <a:pt x="41" y="69"/>
                  </a:moveTo>
                  <a:cubicBezTo>
                    <a:pt x="25" y="69"/>
                    <a:pt x="12" y="56"/>
                    <a:pt x="12" y="40"/>
                  </a:cubicBezTo>
                  <a:cubicBezTo>
                    <a:pt x="12" y="24"/>
                    <a:pt x="25" y="12"/>
                    <a:pt x="41" y="12"/>
                  </a:cubicBezTo>
                  <a:cubicBezTo>
                    <a:pt x="56" y="12"/>
                    <a:pt x="69" y="24"/>
                    <a:pt x="69" y="40"/>
                  </a:cubicBezTo>
                  <a:cubicBezTo>
                    <a:pt x="69" y="56"/>
                    <a:pt x="56" y="69"/>
                    <a:pt x="41" y="6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8" name="Freeform: Shape 157">
            <a:extLst>
              <a:ext uri="{FF2B5EF4-FFF2-40B4-BE49-F238E27FC236}">
                <a16:creationId xmlns:a16="http://schemas.microsoft.com/office/drawing/2014/main" xmlns="" id="{15C310A7-401F-423F-8320-EEB523B9B3B5}"/>
              </a:ext>
            </a:extLst>
          </p:cNvPr>
          <p:cNvSpPr/>
          <p:nvPr/>
        </p:nvSpPr>
        <p:spPr>
          <a:xfrm rot="2717603">
            <a:off x="-173015" y="4960000"/>
            <a:ext cx="751360" cy="834887"/>
          </a:xfrm>
          <a:custGeom>
            <a:avLst/>
            <a:gdLst>
              <a:gd name="connsiteX0" fmla="*/ 184970 w 751360"/>
              <a:gd name="connsiteY0" fmla="*/ 3969 h 834887"/>
              <a:gd name="connsiteX1" fmla="*/ 218776 w 751360"/>
              <a:gd name="connsiteY1" fmla="*/ 9240 h 834887"/>
              <a:gd name="connsiteX2" fmla="*/ 474653 w 751360"/>
              <a:gd name="connsiteY2" fmla="*/ 128216 h 834887"/>
              <a:gd name="connsiteX3" fmla="*/ 680823 w 751360"/>
              <a:gd name="connsiteY3" fmla="*/ 223558 h 834887"/>
              <a:gd name="connsiteX4" fmla="*/ 701195 w 751360"/>
              <a:gd name="connsiteY4" fmla="*/ 239449 h 834887"/>
              <a:gd name="connsiteX5" fmla="*/ 737865 w 751360"/>
              <a:gd name="connsiteY5" fmla="*/ 255339 h 834887"/>
              <a:gd name="connsiteX6" fmla="*/ 746829 w 751360"/>
              <a:gd name="connsiteY6" fmla="*/ 282230 h 834887"/>
              <a:gd name="connsiteX7" fmla="*/ 562663 w 751360"/>
              <a:gd name="connsiteY7" fmla="*/ 670937 h 834887"/>
              <a:gd name="connsiteX8" fmla="*/ 485328 w 751360"/>
              <a:gd name="connsiteY8" fmla="*/ 834887 h 834887"/>
              <a:gd name="connsiteX9" fmla="*/ 0 w 751360"/>
              <a:gd name="connsiteY9" fmla="*/ 354504 h 834887"/>
              <a:gd name="connsiteX10" fmla="*/ 101839 w 751360"/>
              <a:gd name="connsiteY10" fmla="*/ 158774 h 834887"/>
              <a:gd name="connsiteX11" fmla="*/ 176401 w 751360"/>
              <a:gd name="connsiteY11" fmla="*/ 14130 h 834887"/>
              <a:gd name="connsiteX12" fmla="*/ 184970 w 751360"/>
              <a:gd name="connsiteY12" fmla="*/ 3969 h 83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1360" h="834887">
                <a:moveTo>
                  <a:pt x="184970" y="3969"/>
                </a:moveTo>
                <a:cubicBezTo>
                  <a:pt x="192343" y="-2983"/>
                  <a:pt x="197996" y="-539"/>
                  <a:pt x="218776" y="9240"/>
                </a:cubicBezTo>
                <a:lnTo>
                  <a:pt x="474653" y="128216"/>
                </a:lnTo>
                <a:lnTo>
                  <a:pt x="680823" y="223558"/>
                </a:lnTo>
                <a:cubicBezTo>
                  <a:pt x="689379" y="227225"/>
                  <a:pt x="698343" y="229670"/>
                  <a:pt x="701195" y="239449"/>
                </a:cubicBezTo>
                <a:cubicBezTo>
                  <a:pt x="713419" y="244745"/>
                  <a:pt x="725234" y="251265"/>
                  <a:pt x="737865" y="255339"/>
                </a:cubicBezTo>
                <a:cubicBezTo>
                  <a:pt x="754163" y="260636"/>
                  <a:pt x="753756" y="268377"/>
                  <a:pt x="746829" y="282230"/>
                </a:cubicBezTo>
                <a:cubicBezTo>
                  <a:pt x="684896" y="411799"/>
                  <a:pt x="623780" y="541368"/>
                  <a:pt x="562663" y="670937"/>
                </a:cubicBezTo>
                <a:lnTo>
                  <a:pt x="485328" y="834887"/>
                </a:lnTo>
                <a:lnTo>
                  <a:pt x="0" y="354504"/>
                </a:lnTo>
                <a:lnTo>
                  <a:pt x="101839" y="158774"/>
                </a:lnTo>
                <a:cubicBezTo>
                  <a:pt x="127100" y="110694"/>
                  <a:pt x="152361" y="62616"/>
                  <a:pt x="176401" y="14130"/>
                </a:cubicBezTo>
                <a:cubicBezTo>
                  <a:pt x="179864" y="9648"/>
                  <a:pt x="182513" y="6286"/>
                  <a:pt x="184970" y="3969"/>
                </a:cubicBezTo>
                <a:close/>
              </a:path>
            </a:pathLst>
          </a:custGeom>
          <a:solidFill>
            <a:schemeClr val="bg1"/>
          </a:solidFill>
          <a:ln w="4251" cap="flat">
            <a:noFill/>
            <a:prstDash val="solid"/>
            <a:miter/>
          </a:ln>
        </p:spPr>
        <p:txBody>
          <a:bodyPr wrap="square" rtlCol="0" anchor="ctr">
            <a:noAutofit/>
          </a:bodyPr>
          <a:lstStyle/>
          <a:p>
            <a:endParaRPr lang="en-US" dirty="0"/>
          </a:p>
        </p:txBody>
      </p:sp>
      <p:sp>
        <p:nvSpPr>
          <p:cNvPr id="148" name="Freeform: Shape 147">
            <a:extLst>
              <a:ext uri="{FF2B5EF4-FFF2-40B4-BE49-F238E27FC236}">
                <a16:creationId xmlns:a16="http://schemas.microsoft.com/office/drawing/2014/main" xmlns="" id="{769BEC89-BFE1-480F-BA4F-C7B0C9FABF72}"/>
              </a:ext>
            </a:extLst>
          </p:cNvPr>
          <p:cNvSpPr/>
          <p:nvPr/>
        </p:nvSpPr>
        <p:spPr>
          <a:xfrm rot="578905">
            <a:off x="1255322" y="5572258"/>
            <a:ext cx="1098009" cy="279768"/>
          </a:xfrm>
          <a:custGeom>
            <a:avLst/>
            <a:gdLst>
              <a:gd name="connsiteX0" fmla="*/ 58249 w 1098009"/>
              <a:gd name="connsiteY0" fmla="*/ 232663 h 279768"/>
              <a:gd name="connsiteX1" fmla="*/ 125616 w 1098009"/>
              <a:gd name="connsiteY1" fmla="*/ 279768 h 279768"/>
              <a:gd name="connsiteX2" fmla="*/ 0 w 1098009"/>
              <a:gd name="connsiteY2" fmla="*/ 268625 h 279768"/>
              <a:gd name="connsiteX3" fmla="*/ 58249 w 1098009"/>
              <a:gd name="connsiteY3" fmla="*/ 232663 h 279768"/>
              <a:gd name="connsiteX4" fmla="*/ 1066212 w 1098009"/>
              <a:gd name="connsiteY4" fmla="*/ 1186 h 279768"/>
              <a:gd name="connsiteX5" fmla="*/ 1083940 w 1098009"/>
              <a:gd name="connsiteY5" fmla="*/ 11822 h 279768"/>
              <a:gd name="connsiteX6" fmla="*/ 1097110 w 1098009"/>
              <a:gd name="connsiteY6" fmla="*/ 72604 h 279768"/>
              <a:gd name="connsiteX7" fmla="*/ 1087992 w 1098009"/>
              <a:gd name="connsiteY7" fmla="*/ 86280 h 279768"/>
              <a:gd name="connsiteX8" fmla="*/ 348989 w 1098009"/>
              <a:gd name="connsiteY8" fmla="*/ 236208 h 279768"/>
              <a:gd name="connsiteX9" fmla="*/ 317079 w 1098009"/>
              <a:gd name="connsiteY9" fmla="*/ 228104 h 279768"/>
              <a:gd name="connsiteX10" fmla="*/ 248699 w 1098009"/>
              <a:gd name="connsiteY10" fmla="*/ 165296 h 279768"/>
              <a:gd name="connsiteX11" fmla="*/ 1066212 w 1098009"/>
              <a:gd name="connsiteY11" fmla="*/ 1186 h 27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8009" h="279768">
                <a:moveTo>
                  <a:pt x="58249" y="232663"/>
                </a:moveTo>
                <a:cubicBezTo>
                  <a:pt x="82562" y="245832"/>
                  <a:pt x="103836" y="263560"/>
                  <a:pt x="125616" y="279768"/>
                </a:cubicBezTo>
                <a:cubicBezTo>
                  <a:pt x="85094" y="276223"/>
                  <a:pt x="44573" y="272677"/>
                  <a:pt x="0" y="268625"/>
                </a:cubicBezTo>
                <a:cubicBezTo>
                  <a:pt x="20767" y="255456"/>
                  <a:pt x="39508" y="243806"/>
                  <a:pt x="58249" y="232663"/>
                </a:cubicBezTo>
                <a:close/>
                <a:moveTo>
                  <a:pt x="1066212" y="1186"/>
                </a:moveTo>
                <a:cubicBezTo>
                  <a:pt x="1075836" y="-841"/>
                  <a:pt x="1081914" y="-1854"/>
                  <a:pt x="1083940" y="11822"/>
                </a:cubicBezTo>
                <a:cubicBezTo>
                  <a:pt x="1086473" y="32083"/>
                  <a:pt x="1091538" y="52850"/>
                  <a:pt x="1097110" y="72604"/>
                </a:cubicBezTo>
                <a:cubicBezTo>
                  <a:pt x="1100149" y="83241"/>
                  <a:pt x="1095084" y="84760"/>
                  <a:pt x="1087992" y="86280"/>
                </a:cubicBezTo>
                <a:cubicBezTo>
                  <a:pt x="1075836" y="88812"/>
                  <a:pt x="381406" y="229117"/>
                  <a:pt x="348989" y="236208"/>
                </a:cubicBezTo>
                <a:cubicBezTo>
                  <a:pt x="336832" y="238740"/>
                  <a:pt x="327208" y="238234"/>
                  <a:pt x="317079" y="228104"/>
                </a:cubicBezTo>
                <a:cubicBezTo>
                  <a:pt x="296311" y="206830"/>
                  <a:pt x="273518" y="187583"/>
                  <a:pt x="248699" y="165296"/>
                </a:cubicBezTo>
                <a:cubicBezTo>
                  <a:pt x="278583" y="159724"/>
                  <a:pt x="1046458" y="5238"/>
                  <a:pt x="1066212" y="1186"/>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197" name="Freeform: Shape 196">
            <a:extLst>
              <a:ext uri="{FF2B5EF4-FFF2-40B4-BE49-F238E27FC236}">
                <a16:creationId xmlns:a16="http://schemas.microsoft.com/office/drawing/2014/main" xmlns="" id="{F5E746BC-3350-41F9-84C5-CA7FC663E46B}"/>
              </a:ext>
            </a:extLst>
          </p:cNvPr>
          <p:cNvSpPr/>
          <p:nvPr/>
        </p:nvSpPr>
        <p:spPr>
          <a:xfrm rot="578905">
            <a:off x="327149" y="4514057"/>
            <a:ext cx="2328005" cy="1837744"/>
          </a:xfrm>
          <a:custGeom>
            <a:avLst/>
            <a:gdLst>
              <a:gd name="connsiteX0" fmla="*/ 1352938 w 2328005"/>
              <a:gd name="connsiteY0" fmla="*/ 868370 h 1837744"/>
              <a:gd name="connsiteX1" fmla="*/ 1475452 w 2328005"/>
              <a:gd name="connsiteY1" fmla="*/ 875207 h 1837744"/>
              <a:gd name="connsiteX2" fmla="*/ 1492673 w 2328005"/>
              <a:gd name="connsiteY2" fmla="*/ 879766 h 1837744"/>
              <a:gd name="connsiteX3" fmla="*/ 1564091 w 2328005"/>
              <a:gd name="connsiteY3" fmla="*/ 901040 h 1837744"/>
              <a:gd name="connsiteX4" fmla="*/ 1586885 w 2328005"/>
              <a:gd name="connsiteY4" fmla="*/ 904078 h 1837744"/>
              <a:gd name="connsiteX5" fmla="*/ 1724656 w 2328005"/>
              <a:gd name="connsiteY5" fmla="*/ 886857 h 1837744"/>
              <a:gd name="connsiteX6" fmla="*/ 1822413 w 2328005"/>
              <a:gd name="connsiteY6" fmla="*/ 889389 h 1837744"/>
              <a:gd name="connsiteX7" fmla="*/ 1886234 w 2328005"/>
              <a:gd name="connsiteY7" fmla="*/ 930924 h 1837744"/>
              <a:gd name="connsiteX8" fmla="*/ 1917132 w 2328005"/>
              <a:gd name="connsiteY8" fmla="*/ 951691 h 1837744"/>
              <a:gd name="connsiteX9" fmla="*/ 1962718 w 2328005"/>
              <a:gd name="connsiteY9" fmla="*/ 983601 h 1837744"/>
              <a:gd name="connsiteX10" fmla="*/ 1987537 w 2328005"/>
              <a:gd name="connsiteY10" fmla="*/ 1011459 h 1837744"/>
              <a:gd name="connsiteX11" fmla="*/ 1251066 w 2328005"/>
              <a:gd name="connsiteY11" fmla="*/ 1165945 h 1837744"/>
              <a:gd name="connsiteX12" fmla="*/ 1248027 w 2328005"/>
              <a:gd name="connsiteY12" fmla="*/ 1175569 h 1837744"/>
              <a:gd name="connsiteX13" fmla="*/ 1308302 w 2328005"/>
              <a:gd name="connsiteY13" fmla="*/ 1228753 h 1837744"/>
              <a:gd name="connsiteX14" fmla="*/ 1334134 w 2328005"/>
              <a:gd name="connsiteY14" fmla="*/ 1229260 h 1837744"/>
              <a:gd name="connsiteX15" fmla="*/ 2030591 w 2328005"/>
              <a:gd name="connsiteY15" fmla="*/ 1090982 h 1837744"/>
              <a:gd name="connsiteX16" fmla="*/ 2054903 w 2328005"/>
              <a:gd name="connsiteY16" fmla="*/ 1123398 h 1837744"/>
              <a:gd name="connsiteX17" fmla="*/ 2328005 w 2328005"/>
              <a:gd name="connsiteY17" fmla="*/ 1509212 h 1837744"/>
              <a:gd name="connsiteX18" fmla="*/ 1890846 w 2328005"/>
              <a:gd name="connsiteY18" fmla="*/ 1837539 h 1837744"/>
              <a:gd name="connsiteX19" fmla="*/ 1695475 w 2328005"/>
              <a:gd name="connsiteY19" fmla="*/ 1616268 h 1837744"/>
              <a:gd name="connsiteX20" fmla="*/ 1461234 w 2328005"/>
              <a:gd name="connsiteY20" fmla="*/ 1539142 h 1837744"/>
              <a:gd name="connsiteX21" fmla="*/ 1230805 w 2328005"/>
              <a:gd name="connsiteY21" fmla="*/ 1421228 h 1837744"/>
              <a:gd name="connsiteX22" fmla="*/ 1137607 w 2328005"/>
              <a:gd name="connsiteY22" fmla="*/ 1336641 h 1837744"/>
              <a:gd name="connsiteX23" fmla="*/ 1105190 w 2328005"/>
              <a:gd name="connsiteY23" fmla="*/ 1279912 h 1837744"/>
              <a:gd name="connsiteX24" fmla="*/ 1037823 w 2328005"/>
              <a:gd name="connsiteY24" fmla="*/ 1232806 h 1837744"/>
              <a:gd name="connsiteX25" fmla="*/ 1012498 w 2328005"/>
              <a:gd name="connsiteY25" fmla="*/ 1191271 h 1837744"/>
              <a:gd name="connsiteX26" fmla="*/ 1075812 w 2328005"/>
              <a:gd name="connsiteY26" fmla="*/ 1123398 h 1837744"/>
              <a:gd name="connsiteX27" fmla="*/ 1122917 w 2328005"/>
              <a:gd name="connsiteY27" fmla="*/ 1098073 h 1837744"/>
              <a:gd name="connsiteX28" fmla="*/ 1244988 w 2328005"/>
              <a:gd name="connsiteY28" fmla="*/ 938521 h 1837744"/>
              <a:gd name="connsiteX29" fmla="*/ 1313367 w 2328005"/>
              <a:gd name="connsiteY29" fmla="*/ 884831 h 1837744"/>
              <a:gd name="connsiteX30" fmla="*/ 1352938 w 2328005"/>
              <a:gd name="connsiteY30" fmla="*/ 868370 h 1837744"/>
              <a:gd name="connsiteX31" fmla="*/ 624850 w 2328005"/>
              <a:gd name="connsiteY31" fmla="*/ 11 h 1837744"/>
              <a:gd name="connsiteX32" fmla="*/ 651531 w 2328005"/>
              <a:gd name="connsiteY32" fmla="*/ 10872 h 1837744"/>
              <a:gd name="connsiteX33" fmla="*/ 653875 w 2328005"/>
              <a:gd name="connsiteY33" fmla="*/ 74725 h 1837744"/>
              <a:gd name="connsiteX34" fmla="*/ 608687 w 2328005"/>
              <a:gd name="connsiteY34" fmla="*/ 126552 h 1837744"/>
              <a:gd name="connsiteX35" fmla="*/ 694621 w 2328005"/>
              <a:gd name="connsiteY35" fmla="*/ 93416 h 1837744"/>
              <a:gd name="connsiteX36" fmla="*/ 815750 w 2328005"/>
              <a:gd name="connsiteY36" fmla="*/ 59445 h 1837744"/>
              <a:gd name="connsiteX37" fmla="*/ 866339 w 2328005"/>
              <a:gd name="connsiteY37" fmla="*/ 58118 h 1837744"/>
              <a:gd name="connsiteX38" fmla="*/ 895795 w 2328005"/>
              <a:gd name="connsiteY38" fmla="*/ 135900 h 1837744"/>
              <a:gd name="connsiteX39" fmla="*/ 972751 w 2328005"/>
              <a:gd name="connsiteY39" fmla="*/ 117382 h 1837744"/>
              <a:gd name="connsiteX40" fmla="*/ 1013012 w 2328005"/>
              <a:gd name="connsiteY40" fmla="*/ 117174 h 1837744"/>
              <a:gd name="connsiteX41" fmla="*/ 1045375 w 2328005"/>
              <a:gd name="connsiteY41" fmla="*/ 186008 h 1837744"/>
              <a:gd name="connsiteX42" fmla="*/ 994321 w 2328005"/>
              <a:gd name="connsiteY42" fmla="*/ 234130 h 1837744"/>
              <a:gd name="connsiteX43" fmla="*/ 850090 w 2328005"/>
              <a:gd name="connsiteY43" fmla="*/ 312201 h 1837744"/>
              <a:gd name="connsiteX44" fmla="*/ 675866 w 2328005"/>
              <a:gd name="connsiteY44" fmla="*/ 497120 h 1837744"/>
              <a:gd name="connsiteX45" fmla="*/ 655208 w 2328005"/>
              <a:gd name="connsiteY45" fmla="*/ 525927 h 1837744"/>
              <a:gd name="connsiteX46" fmla="*/ 865231 w 2328005"/>
              <a:gd name="connsiteY46" fmla="*/ 421832 h 1837744"/>
              <a:gd name="connsiteX47" fmla="*/ 1021286 w 2328005"/>
              <a:gd name="connsiteY47" fmla="*/ 302101 h 1837744"/>
              <a:gd name="connsiteX48" fmla="*/ 1077606 w 2328005"/>
              <a:gd name="connsiteY48" fmla="*/ 275304 h 1837744"/>
              <a:gd name="connsiteX49" fmla="*/ 1135640 w 2328005"/>
              <a:gd name="connsiteY49" fmla="*/ 294358 h 1837744"/>
              <a:gd name="connsiteX50" fmla="*/ 1128862 w 2328005"/>
              <a:gd name="connsiteY50" fmla="*/ 347158 h 1837744"/>
              <a:gd name="connsiteX51" fmla="*/ 1028813 w 2328005"/>
              <a:gd name="connsiteY51" fmla="*/ 455910 h 1837744"/>
              <a:gd name="connsiteX52" fmla="*/ 800327 w 2328005"/>
              <a:gd name="connsiteY52" fmla="*/ 657068 h 1837744"/>
              <a:gd name="connsiteX53" fmla="*/ 576118 w 2328005"/>
              <a:gd name="connsiteY53" fmla="*/ 875332 h 1837744"/>
              <a:gd name="connsiteX54" fmla="*/ 571369 w 2328005"/>
              <a:gd name="connsiteY54" fmla="*/ 881954 h 1837744"/>
              <a:gd name="connsiteX55" fmla="*/ 583741 w 2328005"/>
              <a:gd name="connsiteY55" fmla="*/ 877289 h 1837744"/>
              <a:gd name="connsiteX56" fmla="*/ 826112 w 2328005"/>
              <a:gd name="connsiteY56" fmla="*/ 723190 h 1837744"/>
              <a:gd name="connsiteX57" fmla="*/ 977646 w 2328005"/>
              <a:gd name="connsiteY57" fmla="*/ 716038 h 1837744"/>
              <a:gd name="connsiteX58" fmla="*/ 1017891 w 2328005"/>
              <a:gd name="connsiteY58" fmla="*/ 749411 h 1837744"/>
              <a:gd name="connsiteX59" fmla="*/ 1013203 w 2328005"/>
              <a:gd name="connsiteY59" fmla="*/ 774126 h 1837744"/>
              <a:gd name="connsiteX60" fmla="*/ 737147 w 2328005"/>
              <a:gd name="connsiteY60" fmla="*/ 957718 h 1837744"/>
              <a:gd name="connsiteX61" fmla="*/ 480939 w 2328005"/>
              <a:gd name="connsiteY61" fmla="*/ 1089859 h 1837744"/>
              <a:gd name="connsiteX62" fmla="*/ 396830 w 2328005"/>
              <a:gd name="connsiteY62" fmla="*/ 1109264 h 1837744"/>
              <a:gd name="connsiteX63" fmla="*/ 287055 w 2328005"/>
              <a:gd name="connsiteY63" fmla="*/ 1125305 h 1837744"/>
              <a:gd name="connsiteX64" fmla="*/ 261671 w 2328005"/>
              <a:gd name="connsiteY64" fmla="*/ 1123646 h 1837744"/>
              <a:gd name="connsiteX65" fmla="*/ 10194 w 2328005"/>
              <a:gd name="connsiteY65" fmla="*/ 676571 h 1837744"/>
              <a:gd name="connsiteX66" fmla="*/ 0 w 2328005"/>
              <a:gd name="connsiteY66" fmla="*/ 657227 h 1837744"/>
              <a:gd name="connsiteX67" fmla="*/ 241867 w 2328005"/>
              <a:gd name="connsiteY67" fmla="*/ 342324 h 1837744"/>
              <a:gd name="connsiteX68" fmla="*/ 494032 w 2328005"/>
              <a:gd name="connsiteY68" fmla="*/ 66894 h 1837744"/>
              <a:gd name="connsiteX69" fmla="*/ 596077 w 2328005"/>
              <a:gd name="connsiteY69" fmla="*/ 5700 h 1837744"/>
              <a:gd name="connsiteX70" fmla="*/ 624850 w 2328005"/>
              <a:gd name="connsiteY70" fmla="*/ 11 h 183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328005" h="1837744">
                <a:moveTo>
                  <a:pt x="1352938" y="868370"/>
                </a:moveTo>
                <a:cubicBezTo>
                  <a:pt x="1392921" y="857827"/>
                  <a:pt x="1434044" y="863810"/>
                  <a:pt x="1475452" y="875207"/>
                </a:cubicBezTo>
                <a:lnTo>
                  <a:pt x="1492673" y="879766"/>
                </a:lnTo>
                <a:cubicBezTo>
                  <a:pt x="1517492" y="882805"/>
                  <a:pt x="1541298" y="890909"/>
                  <a:pt x="1564091" y="901040"/>
                </a:cubicBezTo>
                <a:cubicBezTo>
                  <a:pt x="1571689" y="904079"/>
                  <a:pt x="1578780" y="905092"/>
                  <a:pt x="1586885" y="904078"/>
                </a:cubicBezTo>
                <a:cubicBezTo>
                  <a:pt x="1632470" y="896987"/>
                  <a:pt x="1678563" y="890402"/>
                  <a:pt x="1724656" y="886857"/>
                </a:cubicBezTo>
                <a:cubicBezTo>
                  <a:pt x="1757580" y="884324"/>
                  <a:pt x="1789997" y="882805"/>
                  <a:pt x="1822413" y="889389"/>
                </a:cubicBezTo>
                <a:cubicBezTo>
                  <a:pt x="1848752" y="894961"/>
                  <a:pt x="1871545" y="907118"/>
                  <a:pt x="1886234" y="930924"/>
                </a:cubicBezTo>
                <a:cubicBezTo>
                  <a:pt x="1893325" y="942573"/>
                  <a:pt x="1901936" y="949664"/>
                  <a:pt x="1917132" y="951691"/>
                </a:cubicBezTo>
                <a:cubicBezTo>
                  <a:pt x="1936886" y="953717"/>
                  <a:pt x="1950561" y="968912"/>
                  <a:pt x="1962718" y="983601"/>
                </a:cubicBezTo>
                <a:cubicBezTo>
                  <a:pt x="1970315" y="993225"/>
                  <a:pt x="1978420" y="1002849"/>
                  <a:pt x="1987537" y="1011459"/>
                </a:cubicBezTo>
                <a:cubicBezTo>
                  <a:pt x="1982979" y="1023109"/>
                  <a:pt x="1255624" y="1164426"/>
                  <a:pt x="1251066" y="1165945"/>
                </a:cubicBezTo>
                <a:cubicBezTo>
                  <a:pt x="1244988" y="1167466"/>
                  <a:pt x="1241948" y="1171011"/>
                  <a:pt x="1248027" y="1175569"/>
                </a:cubicBezTo>
                <a:cubicBezTo>
                  <a:pt x="1268793" y="1192284"/>
                  <a:pt x="1286015" y="1213558"/>
                  <a:pt x="1308302" y="1228753"/>
                </a:cubicBezTo>
                <a:cubicBezTo>
                  <a:pt x="1316406" y="1234325"/>
                  <a:pt x="1325524" y="1231286"/>
                  <a:pt x="1334134" y="1229260"/>
                </a:cubicBezTo>
                <a:lnTo>
                  <a:pt x="2030591" y="1090982"/>
                </a:lnTo>
                <a:cubicBezTo>
                  <a:pt x="2043253" y="1098073"/>
                  <a:pt x="2047812" y="1112255"/>
                  <a:pt x="2054903" y="1123398"/>
                </a:cubicBezTo>
                <a:cubicBezTo>
                  <a:pt x="2059462" y="1137074"/>
                  <a:pt x="2267775" y="1373801"/>
                  <a:pt x="2328005" y="1509212"/>
                </a:cubicBezTo>
                <a:cubicBezTo>
                  <a:pt x="2203872" y="1632333"/>
                  <a:pt x="2050398" y="1700274"/>
                  <a:pt x="1890846" y="1837539"/>
                </a:cubicBezTo>
                <a:cubicBezTo>
                  <a:pt x="1882742" y="1844630"/>
                  <a:pt x="1767078" y="1666001"/>
                  <a:pt x="1695475" y="1616268"/>
                </a:cubicBezTo>
                <a:cubicBezTo>
                  <a:pt x="1623873" y="1566536"/>
                  <a:pt x="1538679" y="1571649"/>
                  <a:pt x="1461234" y="1539142"/>
                </a:cubicBezTo>
                <a:cubicBezTo>
                  <a:pt x="1383789" y="1506636"/>
                  <a:pt x="1284743" y="1454979"/>
                  <a:pt x="1230805" y="1421228"/>
                </a:cubicBezTo>
                <a:cubicBezTo>
                  <a:pt x="1176868" y="1387478"/>
                  <a:pt x="1160400" y="1373616"/>
                  <a:pt x="1137607" y="1336641"/>
                </a:cubicBezTo>
                <a:cubicBezTo>
                  <a:pt x="1126463" y="1317899"/>
                  <a:pt x="1116333" y="1298652"/>
                  <a:pt x="1105190" y="1279912"/>
                </a:cubicBezTo>
                <a:cubicBezTo>
                  <a:pt x="1079864" y="1268261"/>
                  <a:pt x="1057578" y="1252560"/>
                  <a:pt x="1037823" y="1232806"/>
                </a:cubicBezTo>
                <a:cubicBezTo>
                  <a:pt x="1026680" y="1220649"/>
                  <a:pt x="1013511" y="1209506"/>
                  <a:pt x="1012498" y="1191271"/>
                </a:cubicBezTo>
                <a:cubicBezTo>
                  <a:pt x="1009965" y="1153789"/>
                  <a:pt x="1037823" y="1122386"/>
                  <a:pt x="1075812" y="1123398"/>
                </a:cubicBezTo>
                <a:cubicBezTo>
                  <a:pt x="1098099" y="1123905"/>
                  <a:pt x="1110761" y="1117320"/>
                  <a:pt x="1122917" y="1098073"/>
                </a:cubicBezTo>
                <a:cubicBezTo>
                  <a:pt x="1158880" y="1041343"/>
                  <a:pt x="1198388" y="987653"/>
                  <a:pt x="1244988" y="938521"/>
                </a:cubicBezTo>
                <a:cubicBezTo>
                  <a:pt x="1265248" y="917248"/>
                  <a:pt x="1287028" y="898000"/>
                  <a:pt x="1313367" y="884831"/>
                </a:cubicBezTo>
                <a:cubicBezTo>
                  <a:pt x="1326410" y="877234"/>
                  <a:pt x="1339611" y="871884"/>
                  <a:pt x="1352938" y="868370"/>
                </a:cubicBezTo>
                <a:close/>
                <a:moveTo>
                  <a:pt x="624850" y="11"/>
                </a:moveTo>
                <a:cubicBezTo>
                  <a:pt x="634228" y="218"/>
                  <a:pt x="643257" y="3184"/>
                  <a:pt x="651531" y="10872"/>
                </a:cubicBezTo>
                <a:cubicBezTo>
                  <a:pt x="663589" y="22026"/>
                  <a:pt x="664048" y="54945"/>
                  <a:pt x="653875" y="74725"/>
                </a:cubicBezTo>
                <a:cubicBezTo>
                  <a:pt x="642989" y="95498"/>
                  <a:pt x="626288" y="111096"/>
                  <a:pt x="608687" y="126552"/>
                </a:cubicBezTo>
                <a:cubicBezTo>
                  <a:pt x="637221" y="115427"/>
                  <a:pt x="665993" y="103972"/>
                  <a:pt x="694621" y="93416"/>
                </a:cubicBezTo>
                <a:cubicBezTo>
                  <a:pt x="734246" y="78712"/>
                  <a:pt x="773914" y="66045"/>
                  <a:pt x="815750" y="59445"/>
                </a:cubicBezTo>
                <a:cubicBezTo>
                  <a:pt x="832806" y="56635"/>
                  <a:pt x="849670" y="56192"/>
                  <a:pt x="866339" y="58118"/>
                </a:cubicBezTo>
                <a:cubicBezTo>
                  <a:pt x="910235" y="64027"/>
                  <a:pt x="924189" y="99103"/>
                  <a:pt x="895795" y="135900"/>
                </a:cubicBezTo>
                <a:cubicBezTo>
                  <a:pt x="922805" y="129699"/>
                  <a:pt x="946979" y="120460"/>
                  <a:pt x="972751" y="117382"/>
                </a:cubicBezTo>
                <a:cubicBezTo>
                  <a:pt x="986252" y="116033"/>
                  <a:pt x="999754" y="114685"/>
                  <a:pt x="1013012" y="117174"/>
                </a:cubicBezTo>
                <a:cubicBezTo>
                  <a:pt x="1048854" y="123824"/>
                  <a:pt x="1062866" y="153927"/>
                  <a:pt x="1045375" y="186008"/>
                </a:cubicBezTo>
                <a:cubicBezTo>
                  <a:pt x="1033446" y="207536"/>
                  <a:pt x="1015183" y="222517"/>
                  <a:pt x="994321" y="234130"/>
                </a:cubicBezTo>
                <a:cubicBezTo>
                  <a:pt x="946386" y="260422"/>
                  <a:pt x="897270" y="284866"/>
                  <a:pt x="850090" y="312201"/>
                </a:cubicBezTo>
                <a:cubicBezTo>
                  <a:pt x="774506" y="356773"/>
                  <a:pt x="724312" y="426068"/>
                  <a:pt x="675866" y="497120"/>
                </a:cubicBezTo>
                <a:cubicBezTo>
                  <a:pt x="670499" y="505304"/>
                  <a:pt x="664231" y="513344"/>
                  <a:pt x="655208" y="525927"/>
                </a:cubicBezTo>
                <a:cubicBezTo>
                  <a:pt x="733364" y="498743"/>
                  <a:pt x="803380" y="468229"/>
                  <a:pt x="865231" y="421832"/>
                </a:cubicBezTo>
                <a:cubicBezTo>
                  <a:pt x="917691" y="382239"/>
                  <a:pt x="969158" y="341933"/>
                  <a:pt x="1021286" y="302101"/>
                </a:cubicBezTo>
                <a:cubicBezTo>
                  <a:pt x="1037888" y="289439"/>
                  <a:pt x="1056332" y="279101"/>
                  <a:pt x="1077606" y="275304"/>
                </a:cubicBezTo>
                <a:cubicBezTo>
                  <a:pt x="1100254" y="270989"/>
                  <a:pt x="1121515" y="274202"/>
                  <a:pt x="1135640" y="294358"/>
                </a:cubicBezTo>
                <a:cubicBezTo>
                  <a:pt x="1148677" y="313235"/>
                  <a:pt x="1138792" y="331215"/>
                  <a:pt x="1128862" y="347158"/>
                </a:cubicBezTo>
                <a:cubicBezTo>
                  <a:pt x="1102874" y="389690"/>
                  <a:pt x="1065772" y="423250"/>
                  <a:pt x="1028813" y="455910"/>
                </a:cubicBezTo>
                <a:cubicBezTo>
                  <a:pt x="952903" y="523310"/>
                  <a:pt x="875150" y="588387"/>
                  <a:pt x="800327" y="657068"/>
                </a:cubicBezTo>
                <a:cubicBezTo>
                  <a:pt x="723748" y="727499"/>
                  <a:pt x="649105" y="800822"/>
                  <a:pt x="576118" y="875332"/>
                </a:cubicBezTo>
                <a:cubicBezTo>
                  <a:pt x="574363" y="877082"/>
                  <a:pt x="573031" y="879636"/>
                  <a:pt x="571369" y="881954"/>
                </a:cubicBezTo>
                <a:cubicBezTo>
                  <a:pt x="577380" y="884760"/>
                  <a:pt x="580135" y="880218"/>
                  <a:pt x="583741" y="877289"/>
                </a:cubicBezTo>
                <a:cubicBezTo>
                  <a:pt x="661855" y="821496"/>
                  <a:pt x="737608" y="762006"/>
                  <a:pt x="826112" y="723190"/>
                </a:cubicBezTo>
                <a:cubicBezTo>
                  <a:pt x="875127" y="701683"/>
                  <a:pt x="925635" y="692779"/>
                  <a:pt x="977646" y="716038"/>
                </a:cubicBezTo>
                <a:cubicBezTo>
                  <a:pt x="994351" y="723505"/>
                  <a:pt x="1007402" y="735371"/>
                  <a:pt x="1017891" y="749411"/>
                </a:cubicBezTo>
                <a:cubicBezTo>
                  <a:pt x="1024269" y="757996"/>
                  <a:pt x="1027330" y="767711"/>
                  <a:pt x="1013203" y="774126"/>
                </a:cubicBezTo>
                <a:cubicBezTo>
                  <a:pt x="910242" y="819120"/>
                  <a:pt x="827071" y="893848"/>
                  <a:pt x="737147" y="957718"/>
                </a:cubicBezTo>
                <a:cubicBezTo>
                  <a:pt x="657989" y="1014265"/>
                  <a:pt x="575670" y="1064033"/>
                  <a:pt x="480939" y="1089859"/>
                </a:cubicBezTo>
                <a:cubicBezTo>
                  <a:pt x="452792" y="1096249"/>
                  <a:pt x="424977" y="1102874"/>
                  <a:pt x="396830" y="1109264"/>
                </a:cubicBezTo>
                <a:cubicBezTo>
                  <a:pt x="360349" y="1114689"/>
                  <a:pt x="323300" y="1120209"/>
                  <a:pt x="287055" y="1125305"/>
                </a:cubicBezTo>
                <a:cubicBezTo>
                  <a:pt x="278527" y="1126710"/>
                  <a:pt x="269618" y="1129345"/>
                  <a:pt x="261671" y="1123646"/>
                </a:cubicBezTo>
                <a:cubicBezTo>
                  <a:pt x="177876" y="974811"/>
                  <a:pt x="93751" y="825738"/>
                  <a:pt x="10194" y="676571"/>
                </a:cubicBezTo>
                <a:cubicBezTo>
                  <a:pt x="7127" y="670360"/>
                  <a:pt x="3398" y="663675"/>
                  <a:pt x="0" y="657227"/>
                </a:cubicBezTo>
                <a:cubicBezTo>
                  <a:pt x="79818" y="551515"/>
                  <a:pt x="158074" y="445186"/>
                  <a:pt x="241867" y="342324"/>
                </a:cubicBezTo>
                <a:cubicBezTo>
                  <a:pt x="320578" y="245846"/>
                  <a:pt x="397778" y="147282"/>
                  <a:pt x="494032" y="66894"/>
                </a:cubicBezTo>
                <a:cubicBezTo>
                  <a:pt x="524537" y="41137"/>
                  <a:pt x="557640" y="18749"/>
                  <a:pt x="596077" y="5700"/>
                </a:cubicBezTo>
                <a:cubicBezTo>
                  <a:pt x="605745" y="2355"/>
                  <a:pt x="615472" y="-196"/>
                  <a:pt x="624850" y="11"/>
                </a:cubicBezTo>
                <a:close/>
              </a:path>
            </a:pathLst>
          </a:custGeom>
          <a:solidFill>
            <a:srgbClr val="FCD9C1"/>
          </a:solidFill>
          <a:ln w="2539"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xmlns="" id="{D07C8FF0-F737-485B-9503-9192581ACE69}"/>
              </a:ext>
            </a:extLst>
          </p:cNvPr>
          <p:cNvSpPr/>
          <p:nvPr/>
        </p:nvSpPr>
        <p:spPr>
          <a:xfrm rot="21479217" flipH="1">
            <a:off x="1937072" y="6023955"/>
            <a:ext cx="1006835" cy="848673"/>
          </a:xfrm>
          <a:custGeom>
            <a:avLst/>
            <a:gdLst>
              <a:gd name="connsiteX0" fmla="*/ 447868 w 1006835"/>
              <a:gd name="connsiteY0" fmla="*/ 72 h 848673"/>
              <a:gd name="connsiteX1" fmla="*/ 431875 w 1006835"/>
              <a:gd name="connsiteY1" fmla="*/ 14129 h 848673"/>
              <a:gd name="connsiteX2" fmla="*/ 357313 w 1006835"/>
              <a:gd name="connsiteY2" fmla="*/ 158774 h 848673"/>
              <a:gd name="connsiteX3" fmla="*/ 216335 w 1006835"/>
              <a:gd name="connsiteY3" fmla="*/ 429727 h 848673"/>
              <a:gd name="connsiteX4" fmla="*/ 58246 w 1006835"/>
              <a:gd name="connsiteY4" fmla="*/ 736943 h 848673"/>
              <a:gd name="connsiteX5" fmla="*/ 0 w 1006835"/>
              <a:gd name="connsiteY5" fmla="*/ 848673 h 848673"/>
              <a:gd name="connsiteX6" fmla="*/ 746679 w 1006835"/>
              <a:gd name="connsiteY6" fmla="*/ 822428 h 848673"/>
              <a:gd name="connsiteX7" fmla="*/ 818137 w 1006835"/>
              <a:gd name="connsiteY7" fmla="*/ 670937 h 848673"/>
              <a:gd name="connsiteX8" fmla="*/ 1002304 w 1006835"/>
              <a:gd name="connsiteY8" fmla="*/ 282230 h 848673"/>
              <a:gd name="connsiteX9" fmla="*/ 993340 w 1006835"/>
              <a:gd name="connsiteY9" fmla="*/ 255339 h 848673"/>
              <a:gd name="connsiteX10" fmla="*/ 474251 w 1006835"/>
              <a:gd name="connsiteY10" fmla="*/ 9240 h 848673"/>
              <a:gd name="connsiteX11" fmla="*/ 447868 w 1006835"/>
              <a:gd name="connsiteY11" fmla="*/ 72 h 84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6835" h="848673">
                <a:moveTo>
                  <a:pt x="447868" y="72"/>
                </a:moveTo>
                <a:cubicBezTo>
                  <a:pt x="442470" y="683"/>
                  <a:pt x="438803" y="5165"/>
                  <a:pt x="431875" y="14129"/>
                </a:cubicBezTo>
                <a:cubicBezTo>
                  <a:pt x="407836" y="62616"/>
                  <a:pt x="382575" y="110695"/>
                  <a:pt x="357313" y="158774"/>
                </a:cubicBezTo>
                <a:cubicBezTo>
                  <a:pt x="310050" y="248820"/>
                  <a:pt x="261970" y="338866"/>
                  <a:pt x="216335" y="429727"/>
                </a:cubicBezTo>
                <a:cubicBezTo>
                  <a:pt x="164590" y="532812"/>
                  <a:pt x="108362" y="633043"/>
                  <a:pt x="58246" y="736943"/>
                </a:cubicBezTo>
                <a:lnTo>
                  <a:pt x="0" y="848673"/>
                </a:lnTo>
                <a:lnTo>
                  <a:pt x="746679" y="822428"/>
                </a:lnTo>
                <a:lnTo>
                  <a:pt x="818137" y="670937"/>
                </a:lnTo>
                <a:cubicBezTo>
                  <a:pt x="879254" y="541368"/>
                  <a:pt x="940372" y="411799"/>
                  <a:pt x="1002304" y="282230"/>
                </a:cubicBezTo>
                <a:cubicBezTo>
                  <a:pt x="1009231" y="268377"/>
                  <a:pt x="1009638" y="260636"/>
                  <a:pt x="993340" y="255339"/>
                </a:cubicBezTo>
                <a:lnTo>
                  <a:pt x="474251" y="9240"/>
                </a:lnTo>
                <a:cubicBezTo>
                  <a:pt x="460397" y="2721"/>
                  <a:pt x="453267" y="-539"/>
                  <a:pt x="447868" y="72"/>
                </a:cubicBezTo>
                <a:close/>
              </a:path>
            </a:pathLst>
          </a:custGeom>
          <a:solidFill>
            <a:schemeClr val="bg1"/>
          </a:solidFill>
          <a:ln w="4251" cap="flat">
            <a:noFill/>
            <a:prstDash val="solid"/>
            <a:miter/>
          </a:ln>
        </p:spPr>
        <p:txBody>
          <a:bodyPr wrap="square" rtlCol="0" anchor="ctr">
            <a:noAutofit/>
          </a:bodyPr>
          <a:lstStyle/>
          <a:p>
            <a:endParaRPr lang="en-US" dirty="0"/>
          </a:p>
        </p:txBody>
      </p:sp>
      <p:sp>
        <p:nvSpPr>
          <p:cNvPr id="7" name="TextBox 6">
            <a:extLst>
              <a:ext uri="{FF2B5EF4-FFF2-40B4-BE49-F238E27FC236}">
                <a16:creationId xmlns:a16="http://schemas.microsoft.com/office/drawing/2014/main" xmlns="" id="{6C3D65AE-A17C-44F8-B5D1-BBFD21B3771A}"/>
              </a:ext>
            </a:extLst>
          </p:cNvPr>
          <p:cNvSpPr txBox="1"/>
          <p:nvPr/>
        </p:nvSpPr>
        <p:spPr>
          <a:xfrm>
            <a:off x="74" y="1522260"/>
            <a:ext cx="12191853" cy="379656"/>
          </a:xfrm>
          <a:prstGeom prst="rect">
            <a:avLst/>
          </a:prstGeom>
          <a:noFill/>
        </p:spPr>
        <p:txBody>
          <a:bodyPr wrap="square" rtlCol="0" anchor="ctr">
            <a:spAutoFit/>
          </a:bodyPr>
          <a:lstStyle/>
          <a:p>
            <a:pPr algn="ctr"/>
            <a:endParaRPr lang="ko-KR" altLang="en-US" sz="1867" dirty="0">
              <a:solidFill>
                <a:schemeClr val="tx1">
                  <a:lumMod val="85000"/>
                  <a:lumOff val="15000"/>
                </a:schemeClr>
              </a:solidFill>
              <a:cs typeface="Arial" pitchFamily="34" charset="0"/>
            </a:endParaRPr>
          </a:p>
        </p:txBody>
      </p:sp>
      <p:grpSp>
        <p:nvGrpSpPr>
          <p:cNvPr id="61" name="Group 60">
            <a:extLst>
              <a:ext uri="{FF2B5EF4-FFF2-40B4-BE49-F238E27FC236}">
                <a16:creationId xmlns:a16="http://schemas.microsoft.com/office/drawing/2014/main" xmlns="" id="{62657F83-321A-4381-AE2B-7DADEFC27EEF}"/>
              </a:ext>
            </a:extLst>
          </p:cNvPr>
          <p:cNvGrpSpPr/>
          <p:nvPr/>
        </p:nvGrpSpPr>
        <p:grpSpPr>
          <a:xfrm flipH="1">
            <a:off x="8350688" y="3844199"/>
            <a:ext cx="908498" cy="944789"/>
            <a:chOff x="3160515" y="4567864"/>
            <a:chExt cx="908498" cy="944789"/>
          </a:xfrm>
        </p:grpSpPr>
        <p:sp>
          <p:nvSpPr>
            <p:cNvPr id="62" name="Freeform: Shape 61">
              <a:extLst>
                <a:ext uri="{FF2B5EF4-FFF2-40B4-BE49-F238E27FC236}">
                  <a16:creationId xmlns:a16="http://schemas.microsoft.com/office/drawing/2014/main" xmlns="" id="{47F2F30F-9918-48E4-B2A8-FAD0813AA32D}"/>
                </a:ext>
              </a:extLst>
            </p:cNvPr>
            <p:cNvSpPr/>
            <p:nvPr/>
          </p:nvSpPr>
          <p:spPr>
            <a:xfrm>
              <a:off x="3160515" y="4567864"/>
              <a:ext cx="908498" cy="944789"/>
            </a:xfrm>
            <a:custGeom>
              <a:avLst/>
              <a:gdLst>
                <a:gd name="connsiteX0" fmla="*/ 145130 w 949555"/>
                <a:gd name="connsiteY0" fmla="*/ 136100 h 987486"/>
                <a:gd name="connsiteX1" fmla="*/ 394259 w 949555"/>
                <a:gd name="connsiteY1" fmla="*/ 7490 h 987486"/>
                <a:gd name="connsiteX2" fmla="*/ 935955 w 949555"/>
                <a:gd name="connsiteY2" fmla="*/ 359252 h 987486"/>
                <a:gd name="connsiteX3" fmla="*/ 706416 w 949555"/>
                <a:gd name="connsiteY3" fmla="*/ 882210 h 987486"/>
                <a:gd name="connsiteX4" fmla="*/ 688530 w 949555"/>
                <a:gd name="connsiteY4" fmla="*/ 893282 h 987486"/>
                <a:gd name="connsiteX5" fmla="*/ 658293 w 949555"/>
                <a:gd name="connsiteY5" fmla="*/ 912446 h 987486"/>
                <a:gd name="connsiteX6" fmla="*/ 274166 w 949555"/>
                <a:gd name="connsiteY6" fmla="*/ 900948 h 987486"/>
                <a:gd name="connsiteX7" fmla="*/ 230728 w 949555"/>
                <a:gd name="connsiteY7" fmla="*/ 878377 h 987486"/>
                <a:gd name="connsiteX8" fmla="*/ 196659 w 949555"/>
                <a:gd name="connsiteY8" fmla="*/ 883488 h 987486"/>
                <a:gd name="connsiteX9" fmla="*/ 143000 w 949555"/>
                <a:gd name="connsiteY9" fmla="*/ 940127 h 987486"/>
                <a:gd name="connsiteX10" fmla="*/ 115319 w 949555"/>
                <a:gd name="connsiteY10" fmla="*/ 971215 h 987486"/>
                <a:gd name="connsiteX11" fmla="*/ 75288 w 949555"/>
                <a:gd name="connsiteY11" fmla="*/ 974622 h 987486"/>
                <a:gd name="connsiteX12" fmla="*/ 4169 w 949555"/>
                <a:gd name="connsiteY12" fmla="*/ 919260 h 987486"/>
                <a:gd name="connsiteX13" fmla="*/ 9280 w 949555"/>
                <a:gd name="connsiteY13" fmla="*/ 892857 h 987486"/>
                <a:gd name="connsiteX14" fmla="*/ 91045 w 949555"/>
                <a:gd name="connsiteY14" fmla="*/ 795334 h 987486"/>
                <a:gd name="connsiteX15" fmla="*/ 92323 w 949555"/>
                <a:gd name="connsiteY15" fmla="*/ 750619 h 987486"/>
                <a:gd name="connsiteX16" fmla="*/ 42923 w 949555"/>
                <a:gd name="connsiteY16" fmla="*/ 277060 h 987486"/>
                <a:gd name="connsiteX17" fmla="*/ 126392 w 949555"/>
                <a:gd name="connsiteY17" fmla="*/ 150153 h 987486"/>
                <a:gd name="connsiteX18" fmla="*/ 145130 w 949555"/>
                <a:gd name="connsiteY18" fmla="*/ 136100 h 98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49555" h="987486">
                  <a:moveTo>
                    <a:pt x="145130" y="136100"/>
                  </a:moveTo>
                  <a:cubicBezTo>
                    <a:pt x="216249" y="70091"/>
                    <a:pt x="298014" y="24950"/>
                    <a:pt x="394259" y="7490"/>
                  </a:cubicBezTo>
                  <a:cubicBezTo>
                    <a:pt x="640407" y="-36374"/>
                    <a:pt x="875909" y="116510"/>
                    <a:pt x="935955" y="359252"/>
                  </a:cubicBezTo>
                  <a:cubicBezTo>
                    <a:pt x="986633" y="564943"/>
                    <a:pt x="892518" y="779577"/>
                    <a:pt x="706416" y="882210"/>
                  </a:cubicBezTo>
                  <a:cubicBezTo>
                    <a:pt x="700454" y="885617"/>
                    <a:pt x="694492" y="889450"/>
                    <a:pt x="688530" y="893282"/>
                  </a:cubicBezTo>
                  <a:cubicBezTo>
                    <a:pt x="680864" y="903077"/>
                    <a:pt x="669366" y="908188"/>
                    <a:pt x="658293" y="912446"/>
                  </a:cubicBezTo>
                  <a:cubicBezTo>
                    <a:pt x="528831" y="962698"/>
                    <a:pt x="400221" y="959717"/>
                    <a:pt x="274166" y="900948"/>
                  </a:cubicBezTo>
                  <a:cubicBezTo>
                    <a:pt x="259261" y="894134"/>
                    <a:pt x="244356" y="887320"/>
                    <a:pt x="230728" y="878377"/>
                  </a:cubicBezTo>
                  <a:cubicBezTo>
                    <a:pt x="217100" y="869008"/>
                    <a:pt x="207731" y="869860"/>
                    <a:pt x="196659" y="883488"/>
                  </a:cubicBezTo>
                  <a:cubicBezTo>
                    <a:pt x="180050" y="903503"/>
                    <a:pt x="165997" y="926074"/>
                    <a:pt x="143000" y="940127"/>
                  </a:cubicBezTo>
                  <a:cubicBezTo>
                    <a:pt x="133631" y="950348"/>
                    <a:pt x="124262" y="960569"/>
                    <a:pt x="115319" y="971215"/>
                  </a:cubicBezTo>
                  <a:cubicBezTo>
                    <a:pt x="97007" y="992082"/>
                    <a:pt x="97433" y="992508"/>
                    <a:pt x="75288" y="974622"/>
                  </a:cubicBezTo>
                  <a:cubicBezTo>
                    <a:pt x="46330" y="963124"/>
                    <a:pt x="25888" y="940127"/>
                    <a:pt x="4169" y="919260"/>
                  </a:cubicBezTo>
                  <a:cubicBezTo>
                    <a:pt x="-5200" y="910743"/>
                    <a:pt x="3318" y="900522"/>
                    <a:pt x="9280" y="892857"/>
                  </a:cubicBezTo>
                  <a:cubicBezTo>
                    <a:pt x="35683" y="859639"/>
                    <a:pt x="64216" y="827700"/>
                    <a:pt x="91045" y="795334"/>
                  </a:cubicBezTo>
                  <a:cubicBezTo>
                    <a:pt x="108931" y="773615"/>
                    <a:pt x="108506" y="774467"/>
                    <a:pt x="92323" y="750619"/>
                  </a:cubicBezTo>
                  <a:cubicBezTo>
                    <a:pt x="-10310" y="601993"/>
                    <a:pt x="-27770" y="443998"/>
                    <a:pt x="42923" y="277060"/>
                  </a:cubicBezTo>
                  <a:cubicBezTo>
                    <a:pt x="62938" y="229790"/>
                    <a:pt x="89768" y="186777"/>
                    <a:pt x="126392" y="150153"/>
                  </a:cubicBezTo>
                  <a:cubicBezTo>
                    <a:pt x="132354" y="144617"/>
                    <a:pt x="137038" y="138229"/>
                    <a:pt x="145130" y="136100"/>
                  </a:cubicBezTo>
                  <a:close/>
                </a:path>
              </a:pathLst>
            </a:custGeom>
            <a:solidFill>
              <a:srgbClr val="FDFDFD"/>
            </a:solidFill>
            <a:ln w="4251"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xmlns="" id="{EB4907E3-C054-49E1-8159-008E6CA1929C}"/>
                </a:ext>
              </a:extLst>
            </p:cNvPr>
            <p:cNvSpPr/>
            <p:nvPr/>
          </p:nvSpPr>
          <p:spPr>
            <a:xfrm>
              <a:off x="3241906" y="4642259"/>
              <a:ext cx="752250" cy="752255"/>
            </a:xfrm>
            <a:custGeom>
              <a:avLst/>
              <a:gdLst>
                <a:gd name="connsiteX0" fmla="*/ 395213 w 786246"/>
                <a:gd name="connsiteY0" fmla="*/ 0 h 786251"/>
                <a:gd name="connsiteX1" fmla="*/ 786154 w 786246"/>
                <a:gd name="connsiteY1" fmla="*/ 400310 h 786251"/>
                <a:gd name="connsiteX2" fmla="*/ 385418 w 786246"/>
                <a:gd name="connsiteY2" fmla="*/ 786141 h 786251"/>
                <a:gd name="connsiteX3" fmla="*/ 13 w 786246"/>
                <a:gd name="connsiteY3" fmla="*/ 391793 h 786251"/>
                <a:gd name="connsiteX4" fmla="*/ 395213 w 786246"/>
                <a:gd name="connsiteY4" fmla="*/ 0 h 786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6246" h="786251">
                  <a:moveTo>
                    <a:pt x="395213" y="0"/>
                  </a:moveTo>
                  <a:cubicBezTo>
                    <a:pt x="617087" y="4685"/>
                    <a:pt x="790839" y="182269"/>
                    <a:pt x="786154" y="400310"/>
                  </a:cubicBezTo>
                  <a:cubicBezTo>
                    <a:pt x="781470" y="617926"/>
                    <a:pt x="602182" y="791251"/>
                    <a:pt x="385418" y="786141"/>
                  </a:cubicBezTo>
                  <a:cubicBezTo>
                    <a:pt x="163970" y="781031"/>
                    <a:pt x="-1690" y="604298"/>
                    <a:pt x="13" y="391793"/>
                  </a:cubicBezTo>
                  <a:cubicBezTo>
                    <a:pt x="2568" y="162253"/>
                    <a:pt x="182282" y="1703"/>
                    <a:pt x="395213" y="0"/>
                  </a:cubicBezTo>
                  <a:close/>
                </a:path>
              </a:pathLst>
            </a:custGeom>
            <a:solidFill>
              <a:schemeClr val="accent3">
                <a:lumMod val="50000"/>
              </a:schemeClr>
            </a:solidFill>
            <a:ln w="4251" cap="flat">
              <a:noFill/>
              <a:prstDash val="solid"/>
              <a:miter/>
            </a:ln>
          </p:spPr>
          <p:txBody>
            <a:bodyPr rtlCol="0" anchor="ctr"/>
            <a:lstStyle/>
            <a:p>
              <a:endParaRPr lang="en-US"/>
            </a:p>
          </p:txBody>
        </p:sp>
      </p:grpSp>
      <p:sp>
        <p:nvSpPr>
          <p:cNvPr id="66" name="Freeform: Shape 65">
            <a:extLst>
              <a:ext uri="{FF2B5EF4-FFF2-40B4-BE49-F238E27FC236}">
                <a16:creationId xmlns:a16="http://schemas.microsoft.com/office/drawing/2014/main" xmlns="" id="{8FA8FA9B-9D2C-4297-A22F-E61782D61A42}"/>
              </a:ext>
            </a:extLst>
          </p:cNvPr>
          <p:cNvSpPr>
            <a:spLocks noChangeAspect="1"/>
          </p:cNvSpPr>
          <p:nvPr/>
        </p:nvSpPr>
        <p:spPr>
          <a:xfrm rot="21005696">
            <a:off x="7824613" y="5615183"/>
            <a:ext cx="508264" cy="809479"/>
          </a:xfrm>
          <a:custGeom>
            <a:avLst/>
            <a:gdLst>
              <a:gd name="connsiteX0" fmla="*/ 535055 w 1065905"/>
              <a:gd name="connsiteY0" fmla="*/ 156808 h 1697595"/>
              <a:gd name="connsiteX1" fmla="*/ 623457 w 1065905"/>
              <a:gd name="connsiteY1" fmla="*/ 310223 h 1697595"/>
              <a:gd name="connsiteX2" fmla="*/ 535055 w 1065905"/>
              <a:gd name="connsiteY2" fmla="*/ 463638 h 1697595"/>
              <a:gd name="connsiteX3" fmla="*/ 446652 w 1065905"/>
              <a:gd name="connsiteY3" fmla="*/ 310223 h 1697595"/>
              <a:gd name="connsiteX4" fmla="*/ 535055 w 1065905"/>
              <a:gd name="connsiteY4" fmla="*/ 156808 h 1697595"/>
              <a:gd name="connsiteX5" fmla="*/ 411386 w 1065905"/>
              <a:gd name="connsiteY5" fmla="*/ 0 h 1697595"/>
              <a:gd name="connsiteX6" fmla="*/ 411386 w 1065905"/>
              <a:gd name="connsiteY6" fmla="*/ 615052 h 1697595"/>
              <a:gd name="connsiteX7" fmla="*/ 488157 w 1065905"/>
              <a:gd name="connsiteY7" fmla="*/ 716376 h 1697595"/>
              <a:gd name="connsiteX8" fmla="*/ 488157 w 1065905"/>
              <a:gd name="connsiteY8" fmla="*/ 931518 h 1697595"/>
              <a:gd name="connsiteX9" fmla="*/ 534818 w 1065905"/>
              <a:gd name="connsiteY9" fmla="*/ 978179 h 1697595"/>
              <a:gd name="connsiteX10" fmla="*/ 581479 w 1065905"/>
              <a:gd name="connsiteY10" fmla="*/ 931518 h 1697595"/>
              <a:gd name="connsiteX11" fmla="*/ 581479 w 1065905"/>
              <a:gd name="connsiteY11" fmla="*/ 716523 h 1697595"/>
              <a:gd name="connsiteX12" fmla="*/ 658724 w 1065905"/>
              <a:gd name="connsiteY12" fmla="*/ 615052 h 1697595"/>
              <a:gd name="connsiteX13" fmla="*/ 658724 w 1065905"/>
              <a:gd name="connsiteY13" fmla="*/ 641 h 1697595"/>
              <a:gd name="connsiteX14" fmla="*/ 1065904 w 1065905"/>
              <a:gd name="connsiteY14" fmla="*/ 465924 h 1697595"/>
              <a:gd name="connsiteX15" fmla="*/ 1065904 w 1065905"/>
              <a:gd name="connsiteY15" fmla="*/ 760441 h 1697595"/>
              <a:gd name="connsiteX16" fmla="*/ 1065905 w 1065905"/>
              <a:gd name="connsiteY16" fmla="*/ 760441 h 1697595"/>
              <a:gd name="connsiteX17" fmla="*/ 1065905 w 1065905"/>
              <a:gd name="connsiteY17" fmla="*/ 1229018 h 1697595"/>
              <a:gd name="connsiteX18" fmla="*/ 597327 w 1065905"/>
              <a:gd name="connsiteY18" fmla="*/ 1697595 h 1697595"/>
              <a:gd name="connsiteX19" fmla="*/ 468579 w 1065905"/>
              <a:gd name="connsiteY19" fmla="*/ 1697595 h 1697595"/>
              <a:gd name="connsiteX20" fmla="*/ 1 w 1065905"/>
              <a:gd name="connsiteY20" fmla="*/ 1229018 h 1697595"/>
              <a:gd name="connsiteX21" fmla="*/ 1 w 1065905"/>
              <a:gd name="connsiteY21" fmla="*/ 767827 h 1697595"/>
              <a:gd name="connsiteX22" fmla="*/ 0 w 1065905"/>
              <a:gd name="connsiteY22" fmla="*/ 767827 h 1697595"/>
              <a:gd name="connsiteX23" fmla="*/ 0 w 1065905"/>
              <a:gd name="connsiteY23" fmla="*/ 465924 h 1697595"/>
              <a:gd name="connsiteX24" fmla="*/ 411386 w 1065905"/>
              <a:gd name="connsiteY24" fmla="*/ 0 h 1697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65905" h="1697595">
                <a:moveTo>
                  <a:pt x="535055" y="156808"/>
                </a:moveTo>
                <a:cubicBezTo>
                  <a:pt x="583878" y="156808"/>
                  <a:pt x="623457" y="225494"/>
                  <a:pt x="623457" y="310223"/>
                </a:cubicBezTo>
                <a:cubicBezTo>
                  <a:pt x="623457" y="394952"/>
                  <a:pt x="583878" y="463638"/>
                  <a:pt x="535055" y="463638"/>
                </a:cubicBezTo>
                <a:cubicBezTo>
                  <a:pt x="486231" y="463638"/>
                  <a:pt x="446652" y="394952"/>
                  <a:pt x="446652" y="310223"/>
                </a:cubicBezTo>
                <a:cubicBezTo>
                  <a:pt x="446652" y="225494"/>
                  <a:pt x="486231" y="156808"/>
                  <a:pt x="535055" y="156808"/>
                </a:cubicBezTo>
                <a:close/>
                <a:moveTo>
                  <a:pt x="411386" y="0"/>
                </a:moveTo>
                <a:lnTo>
                  <a:pt x="411386" y="615052"/>
                </a:lnTo>
                <a:cubicBezTo>
                  <a:pt x="411386" y="663385"/>
                  <a:pt x="443769" y="704154"/>
                  <a:pt x="488157" y="716376"/>
                </a:cubicBezTo>
                <a:cubicBezTo>
                  <a:pt x="488157" y="788090"/>
                  <a:pt x="488157" y="859804"/>
                  <a:pt x="488157" y="931518"/>
                </a:cubicBezTo>
                <a:cubicBezTo>
                  <a:pt x="488157" y="957288"/>
                  <a:pt x="509048" y="978179"/>
                  <a:pt x="534818" y="978179"/>
                </a:cubicBezTo>
                <a:cubicBezTo>
                  <a:pt x="560588" y="978179"/>
                  <a:pt x="581479" y="957288"/>
                  <a:pt x="581479" y="931518"/>
                </a:cubicBezTo>
                <a:lnTo>
                  <a:pt x="581479" y="716523"/>
                </a:lnTo>
                <a:cubicBezTo>
                  <a:pt x="626107" y="704448"/>
                  <a:pt x="658724" y="663559"/>
                  <a:pt x="658724" y="615052"/>
                </a:cubicBezTo>
                <a:lnTo>
                  <a:pt x="658724" y="641"/>
                </a:lnTo>
                <a:cubicBezTo>
                  <a:pt x="888628" y="30848"/>
                  <a:pt x="1065904" y="227684"/>
                  <a:pt x="1065904" y="465924"/>
                </a:cubicBezTo>
                <a:lnTo>
                  <a:pt x="1065904" y="760441"/>
                </a:lnTo>
                <a:lnTo>
                  <a:pt x="1065905" y="760441"/>
                </a:lnTo>
                <a:lnTo>
                  <a:pt x="1065905" y="1229018"/>
                </a:lnTo>
                <a:cubicBezTo>
                  <a:pt x="1065905" y="1487806"/>
                  <a:pt x="856115" y="1697595"/>
                  <a:pt x="597327" y="1697595"/>
                </a:cubicBezTo>
                <a:lnTo>
                  <a:pt x="468579" y="1697595"/>
                </a:lnTo>
                <a:cubicBezTo>
                  <a:pt x="209790" y="1697595"/>
                  <a:pt x="1" y="1487806"/>
                  <a:pt x="1" y="1229018"/>
                </a:cubicBezTo>
                <a:lnTo>
                  <a:pt x="1" y="767827"/>
                </a:lnTo>
                <a:lnTo>
                  <a:pt x="0" y="767827"/>
                </a:lnTo>
                <a:lnTo>
                  <a:pt x="0" y="465924"/>
                </a:lnTo>
                <a:cubicBezTo>
                  <a:pt x="0" y="226227"/>
                  <a:pt x="179451" y="28442"/>
                  <a:pt x="41138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67" name="Group 66">
            <a:extLst>
              <a:ext uri="{FF2B5EF4-FFF2-40B4-BE49-F238E27FC236}">
                <a16:creationId xmlns:a16="http://schemas.microsoft.com/office/drawing/2014/main" xmlns="" id="{95EEA8FD-5294-436A-9083-B91E06E01770}"/>
              </a:ext>
            </a:extLst>
          </p:cNvPr>
          <p:cNvGrpSpPr/>
          <p:nvPr/>
        </p:nvGrpSpPr>
        <p:grpSpPr>
          <a:xfrm rot="7200000">
            <a:off x="8082304" y="4249978"/>
            <a:ext cx="303895" cy="1494472"/>
            <a:chOff x="9909547" y="3622831"/>
            <a:chExt cx="303895" cy="1494472"/>
          </a:xfrm>
        </p:grpSpPr>
        <p:sp>
          <p:nvSpPr>
            <p:cNvPr id="68" name="Freeform: Shape 67">
              <a:extLst>
                <a:ext uri="{FF2B5EF4-FFF2-40B4-BE49-F238E27FC236}">
                  <a16:creationId xmlns:a16="http://schemas.microsoft.com/office/drawing/2014/main" xmlns="" id="{8D28C0F1-C1C5-4023-89D6-EA7EB03504AE}"/>
                </a:ext>
              </a:extLst>
            </p:cNvPr>
            <p:cNvSpPr/>
            <p:nvPr/>
          </p:nvSpPr>
          <p:spPr>
            <a:xfrm>
              <a:off x="9909547" y="3622831"/>
              <a:ext cx="303895" cy="1494472"/>
            </a:xfrm>
            <a:custGeom>
              <a:avLst/>
              <a:gdLst>
                <a:gd name="connsiteX0" fmla="*/ 251008 w 303895"/>
                <a:gd name="connsiteY0" fmla="*/ 64770 h 1494472"/>
                <a:gd name="connsiteX1" fmla="*/ 152900 w 303895"/>
                <a:gd name="connsiteY1" fmla="*/ 0 h 1494472"/>
                <a:gd name="connsiteX2" fmla="*/ 151948 w 303895"/>
                <a:gd name="connsiteY2" fmla="*/ 0 h 1494472"/>
                <a:gd name="connsiteX3" fmla="*/ 150995 w 303895"/>
                <a:gd name="connsiteY3" fmla="*/ 0 h 1494472"/>
                <a:gd name="connsiteX4" fmla="*/ 52888 w 303895"/>
                <a:gd name="connsiteY4" fmla="*/ 64770 h 1494472"/>
                <a:gd name="connsiteX5" fmla="*/ 8120 w 303895"/>
                <a:gd name="connsiteY5" fmla="*/ 495300 h 1494472"/>
                <a:gd name="connsiteX6" fmla="*/ 30980 w 303895"/>
                <a:gd name="connsiteY6" fmla="*/ 645795 h 1494472"/>
                <a:gd name="connsiteX7" fmla="*/ 92893 w 303895"/>
                <a:gd name="connsiteY7" fmla="*/ 1082040 h 1494472"/>
                <a:gd name="connsiteX8" fmla="*/ 110990 w 303895"/>
                <a:gd name="connsiteY8" fmla="*/ 1440180 h 1494472"/>
                <a:gd name="connsiteX9" fmla="*/ 148138 w 303895"/>
                <a:gd name="connsiteY9" fmla="*/ 1494473 h 1494472"/>
                <a:gd name="connsiteX10" fmla="*/ 151948 w 303895"/>
                <a:gd name="connsiteY10" fmla="*/ 1494473 h 1494472"/>
                <a:gd name="connsiteX11" fmla="*/ 155758 w 303895"/>
                <a:gd name="connsiteY11" fmla="*/ 1494473 h 1494472"/>
                <a:gd name="connsiteX12" fmla="*/ 192905 w 303895"/>
                <a:gd name="connsiteY12" fmla="*/ 1440180 h 1494472"/>
                <a:gd name="connsiteX13" fmla="*/ 211003 w 303895"/>
                <a:gd name="connsiteY13" fmla="*/ 1082040 h 1494472"/>
                <a:gd name="connsiteX14" fmla="*/ 272915 w 303895"/>
                <a:gd name="connsiteY14" fmla="*/ 645795 h 1494472"/>
                <a:gd name="connsiteX15" fmla="*/ 295775 w 303895"/>
                <a:gd name="connsiteY15" fmla="*/ 495300 h 1494472"/>
                <a:gd name="connsiteX16" fmla="*/ 251008 w 303895"/>
                <a:gd name="connsiteY16" fmla="*/ 64770 h 149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3895" h="1494472">
                  <a:moveTo>
                    <a:pt x="251008" y="64770"/>
                  </a:moveTo>
                  <a:cubicBezTo>
                    <a:pt x="234815" y="19050"/>
                    <a:pt x="203383" y="0"/>
                    <a:pt x="152900" y="0"/>
                  </a:cubicBezTo>
                  <a:cubicBezTo>
                    <a:pt x="152900" y="0"/>
                    <a:pt x="152900" y="0"/>
                    <a:pt x="151948" y="0"/>
                  </a:cubicBezTo>
                  <a:cubicBezTo>
                    <a:pt x="150995" y="0"/>
                    <a:pt x="151948" y="0"/>
                    <a:pt x="150995" y="0"/>
                  </a:cubicBezTo>
                  <a:cubicBezTo>
                    <a:pt x="101465" y="0"/>
                    <a:pt x="69080" y="19050"/>
                    <a:pt x="52888" y="64770"/>
                  </a:cubicBezTo>
                  <a:cubicBezTo>
                    <a:pt x="3358" y="205740"/>
                    <a:pt x="-10930" y="349568"/>
                    <a:pt x="8120" y="495300"/>
                  </a:cubicBezTo>
                  <a:cubicBezTo>
                    <a:pt x="14788" y="545783"/>
                    <a:pt x="23360" y="595313"/>
                    <a:pt x="30980" y="645795"/>
                  </a:cubicBezTo>
                  <a:cubicBezTo>
                    <a:pt x="30028" y="647700"/>
                    <a:pt x="73843" y="939165"/>
                    <a:pt x="92893" y="1082040"/>
                  </a:cubicBezTo>
                  <a:cubicBezTo>
                    <a:pt x="108133" y="1196340"/>
                    <a:pt x="110990" y="1433513"/>
                    <a:pt x="110990" y="1440180"/>
                  </a:cubicBezTo>
                  <a:cubicBezTo>
                    <a:pt x="110990" y="1462088"/>
                    <a:pt x="123373" y="1493520"/>
                    <a:pt x="148138" y="1494473"/>
                  </a:cubicBezTo>
                  <a:cubicBezTo>
                    <a:pt x="150043" y="1494473"/>
                    <a:pt x="150995" y="1494473"/>
                    <a:pt x="151948" y="1494473"/>
                  </a:cubicBezTo>
                  <a:cubicBezTo>
                    <a:pt x="152900" y="1494473"/>
                    <a:pt x="154805" y="1494473"/>
                    <a:pt x="155758" y="1494473"/>
                  </a:cubicBezTo>
                  <a:cubicBezTo>
                    <a:pt x="180523" y="1493520"/>
                    <a:pt x="192905" y="1462088"/>
                    <a:pt x="192905" y="1440180"/>
                  </a:cubicBezTo>
                  <a:cubicBezTo>
                    <a:pt x="192905" y="1433513"/>
                    <a:pt x="195763" y="1196340"/>
                    <a:pt x="211003" y="1082040"/>
                  </a:cubicBezTo>
                  <a:cubicBezTo>
                    <a:pt x="230053" y="939165"/>
                    <a:pt x="272915" y="648653"/>
                    <a:pt x="272915" y="645795"/>
                  </a:cubicBezTo>
                  <a:cubicBezTo>
                    <a:pt x="280535" y="595313"/>
                    <a:pt x="289108" y="545783"/>
                    <a:pt x="295775" y="495300"/>
                  </a:cubicBezTo>
                  <a:cubicBezTo>
                    <a:pt x="314825" y="349568"/>
                    <a:pt x="300538" y="205740"/>
                    <a:pt x="251008" y="64770"/>
                  </a:cubicBezTo>
                  <a:close/>
                </a:path>
              </a:pathLst>
            </a:custGeom>
            <a:solidFill>
              <a:schemeClr val="accent5"/>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xmlns="" id="{9715C192-13CE-426F-9794-FEA75312BA06}"/>
                </a:ext>
              </a:extLst>
            </p:cNvPr>
            <p:cNvSpPr/>
            <p:nvPr/>
          </p:nvSpPr>
          <p:spPr>
            <a:xfrm>
              <a:off x="9939575" y="3655216"/>
              <a:ext cx="245745" cy="760094"/>
            </a:xfrm>
            <a:custGeom>
              <a:avLst/>
              <a:gdLst>
                <a:gd name="connsiteX0" fmla="*/ 245745 w 245745"/>
                <a:gd name="connsiteY0" fmla="*/ 380048 h 760094"/>
                <a:gd name="connsiteX1" fmla="*/ 122873 w 245745"/>
                <a:gd name="connsiteY1" fmla="*/ 760095 h 760094"/>
                <a:gd name="connsiteX2" fmla="*/ 0 w 245745"/>
                <a:gd name="connsiteY2" fmla="*/ 380047 h 760094"/>
                <a:gd name="connsiteX3" fmla="*/ 122873 w 245745"/>
                <a:gd name="connsiteY3" fmla="*/ 0 h 760094"/>
                <a:gd name="connsiteX4" fmla="*/ 245745 w 245745"/>
                <a:gd name="connsiteY4" fmla="*/ 380048 h 760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745" h="760094">
                  <a:moveTo>
                    <a:pt x="245745" y="380048"/>
                  </a:moveTo>
                  <a:cubicBezTo>
                    <a:pt x="245745" y="589942"/>
                    <a:pt x="190733" y="760095"/>
                    <a:pt x="122873" y="760095"/>
                  </a:cubicBezTo>
                  <a:cubicBezTo>
                    <a:pt x="55012" y="760095"/>
                    <a:pt x="0" y="589942"/>
                    <a:pt x="0" y="380047"/>
                  </a:cubicBezTo>
                  <a:cubicBezTo>
                    <a:pt x="0" y="170153"/>
                    <a:pt x="55012" y="0"/>
                    <a:pt x="122873" y="0"/>
                  </a:cubicBezTo>
                  <a:cubicBezTo>
                    <a:pt x="190733" y="0"/>
                    <a:pt x="245745" y="170153"/>
                    <a:pt x="245745" y="380048"/>
                  </a:cubicBezTo>
                  <a:close/>
                </a:path>
              </a:pathLst>
            </a:custGeom>
            <a:solidFill>
              <a:srgbClr val="F2F2F2"/>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xmlns="" id="{1BB6CF68-4FA0-4E40-8C97-ACB9B4797516}"/>
                </a:ext>
              </a:extLst>
            </p:cNvPr>
            <p:cNvSpPr/>
            <p:nvPr/>
          </p:nvSpPr>
          <p:spPr>
            <a:xfrm>
              <a:off x="9991010" y="3977161"/>
              <a:ext cx="136207" cy="288607"/>
            </a:xfrm>
            <a:custGeom>
              <a:avLst/>
              <a:gdLst>
                <a:gd name="connsiteX0" fmla="*/ 94298 w 136207"/>
                <a:gd name="connsiteY0" fmla="*/ 288608 h 288607"/>
                <a:gd name="connsiteX1" fmla="*/ 41910 w 136207"/>
                <a:gd name="connsiteY1" fmla="*/ 288608 h 288607"/>
                <a:gd name="connsiteX2" fmla="*/ 0 w 136207"/>
                <a:gd name="connsiteY2" fmla="*/ 246697 h 288607"/>
                <a:gd name="connsiteX3" fmla="*/ 0 w 136207"/>
                <a:gd name="connsiteY3" fmla="*/ 41910 h 288607"/>
                <a:gd name="connsiteX4" fmla="*/ 41910 w 136207"/>
                <a:gd name="connsiteY4" fmla="*/ 0 h 288607"/>
                <a:gd name="connsiteX5" fmla="*/ 94298 w 136207"/>
                <a:gd name="connsiteY5" fmla="*/ 0 h 288607"/>
                <a:gd name="connsiteX6" fmla="*/ 136207 w 136207"/>
                <a:gd name="connsiteY6" fmla="*/ 41910 h 288607"/>
                <a:gd name="connsiteX7" fmla="*/ 136207 w 136207"/>
                <a:gd name="connsiteY7" fmla="*/ 247650 h 288607"/>
                <a:gd name="connsiteX8" fmla="*/ 94298 w 136207"/>
                <a:gd name="connsiteY8" fmla="*/ 288608 h 28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207" h="288607">
                  <a:moveTo>
                    <a:pt x="94298" y="288608"/>
                  </a:moveTo>
                  <a:lnTo>
                    <a:pt x="41910" y="288608"/>
                  </a:lnTo>
                  <a:cubicBezTo>
                    <a:pt x="19050" y="288608"/>
                    <a:pt x="0" y="269558"/>
                    <a:pt x="0" y="246697"/>
                  </a:cubicBezTo>
                  <a:lnTo>
                    <a:pt x="0" y="41910"/>
                  </a:lnTo>
                  <a:cubicBezTo>
                    <a:pt x="0" y="19050"/>
                    <a:pt x="19050" y="0"/>
                    <a:pt x="41910" y="0"/>
                  </a:cubicBezTo>
                  <a:lnTo>
                    <a:pt x="94298" y="0"/>
                  </a:lnTo>
                  <a:cubicBezTo>
                    <a:pt x="117157" y="0"/>
                    <a:pt x="136207" y="19050"/>
                    <a:pt x="136207" y="41910"/>
                  </a:cubicBezTo>
                  <a:lnTo>
                    <a:pt x="136207" y="247650"/>
                  </a:lnTo>
                  <a:cubicBezTo>
                    <a:pt x="136207" y="270510"/>
                    <a:pt x="117157" y="288608"/>
                    <a:pt x="94298" y="288608"/>
                  </a:cubicBezTo>
                  <a:close/>
                </a:path>
              </a:pathLst>
            </a:custGeom>
            <a:solidFill>
              <a:srgbClr val="333333"/>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xmlns="" id="{556CB531-E055-47EB-B90E-7006F75BBC9A}"/>
                </a:ext>
              </a:extLst>
            </p:cNvPr>
            <p:cNvSpPr/>
            <p:nvPr/>
          </p:nvSpPr>
          <p:spPr>
            <a:xfrm>
              <a:off x="10010060" y="4003831"/>
              <a:ext cx="99060" cy="236220"/>
            </a:xfrm>
            <a:custGeom>
              <a:avLst/>
              <a:gdLst>
                <a:gd name="connsiteX0" fmla="*/ 72390 w 99060"/>
                <a:gd name="connsiteY0" fmla="*/ 236220 h 236220"/>
                <a:gd name="connsiteX1" fmla="*/ 26670 w 99060"/>
                <a:gd name="connsiteY1" fmla="*/ 236220 h 236220"/>
                <a:gd name="connsiteX2" fmla="*/ 0 w 99060"/>
                <a:gd name="connsiteY2" fmla="*/ 209550 h 236220"/>
                <a:gd name="connsiteX3" fmla="*/ 0 w 99060"/>
                <a:gd name="connsiteY3" fmla="*/ 26670 h 236220"/>
                <a:gd name="connsiteX4" fmla="*/ 26670 w 99060"/>
                <a:gd name="connsiteY4" fmla="*/ 0 h 236220"/>
                <a:gd name="connsiteX5" fmla="*/ 72390 w 99060"/>
                <a:gd name="connsiteY5" fmla="*/ 0 h 236220"/>
                <a:gd name="connsiteX6" fmla="*/ 99060 w 99060"/>
                <a:gd name="connsiteY6" fmla="*/ 26670 h 236220"/>
                <a:gd name="connsiteX7" fmla="*/ 99060 w 99060"/>
                <a:gd name="connsiteY7" fmla="*/ 209550 h 236220"/>
                <a:gd name="connsiteX8" fmla="*/ 72390 w 99060"/>
                <a:gd name="connsiteY8" fmla="*/ 236220 h 23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060" h="236220">
                  <a:moveTo>
                    <a:pt x="72390" y="236220"/>
                  </a:moveTo>
                  <a:lnTo>
                    <a:pt x="26670" y="236220"/>
                  </a:lnTo>
                  <a:cubicBezTo>
                    <a:pt x="11430" y="236220"/>
                    <a:pt x="0" y="223838"/>
                    <a:pt x="0" y="209550"/>
                  </a:cubicBezTo>
                  <a:lnTo>
                    <a:pt x="0" y="26670"/>
                  </a:lnTo>
                  <a:cubicBezTo>
                    <a:pt x="0" y="11430"/>
                    <a:pt x="12382" y="0"/>
                    <a:pt x="26670" y="0"/>
                  </a:cubicBezTo>
                  <a:lnTo>
                    <a:pt x="72390" y="0"/>
                  </a:lnTo>
                  <a:cubicBezTo>
                    <a:pt x="87630" y="0"/>
                    <a:pt x="99060" y="12382"/>
                    <a:pt x="99060" y="26670"/>
                  </a:cubicBezTo>
                  <a:lnTo>
                    <a:pt x="99060" y="209550"/>
                  </a:lnTo>
                  <a:cubicBezTo>
                    <a:pt x="99060" y="224790"/>
                    <a:pt x="86677" y="236220"/>
                    <a:pt x="72390" y="236220"/>
                  </a:cubicBezTo>
                  <a:close/>
                </a:path>
              </a:pathLst>
            </a:custGeom>
            <a:solidFill>
              <a:srgbClr val="E6E6E6"/>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xmlns="" id="{07331760-C6DF-4891-9AC1-4BEA8D581F04}"/>
                </a:ext>
              </a:extLst>
            </p:cNvPr>
            <p:cNvSpPr/>
            <p:nvPr/>
          </p:nvSpPr>
          <p:spPr>
            <a:xfrm>
              <a:off x="10009108" y="3809521"/>
              <a:ext cx="100964" cy="100965"/>
            </a:xfrm>
            <a:custGeom>
              <a:avLst/>
              <a:gdLst>
                <a:gd name="connsiteX0" fmla="*/ 100965 w 100964"/>
                <a:gd name="connsiteY0" fmla="*/ 50482 h 100965"/>
                <a:gd name="connsiteX1" fmla="*/ 50482 w 100964"/>
                <a:gd name="connsiteY1" fmla="*/ 100965 h 100965"/>
                <a:gd name="connsiteX2" fmla="*/ 0 w 100964"/>
                <a:gd name="connsiteY2" fmla="*/ 50482 h 100965"/>
                <a:gd name="connsiteX3" fmla="*/ 50482 w 100964"/>
                <a:gd name="connsiteY3" fmla="*/ 0 h 100965"/>
                <a:gd name="connsiteX4" fmla="*/ 100965 w 100964"/>
                <a:gd name="connsiteY4" fmla="*/ 50482 h 100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964" h="100965">
                  <a:moveTo>
                    <a:pt x="100965" y="50482"/>
                  </a:moveTo>
                  <a:cubicBezTo>
                    <a:pt x="100965" y="78363"/>
                    <a:pt x="78363" y="100965"/>
                    <a:pt x="50482" y="100965"/>
                  </a:cubicBezTo>
                  <a:cubicBezTo>
                    <a:pt x="22602" y="100965"/>
                    <a:pt x="0" y="78363"/>
                    <a:pt x="0" y="50482"/>
                  </a:cubicBezTo>
                  <a:cubicBezTo>
                    <a:pt x="0" y="22602"/>
                    <a:pt x="22602" y="0"/>
                    <a:pt x="50482" y="0"/>
                  </a:cubicBezTo>
                  <a:cubicBezTo>
                    <a:pt x="78363" y="0"/>
                    <a:pt x="100965" y="22602"/>
                    <a:pt x="100965" y="50482"/>
                  </a:cubicBezTo>
                  <a:close/>
                </a:path>
              </a:pathLst>
            </a:custGeom>
            <a:solidFill>
              <a:srgbClr val="181818"/>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xmlns="" id="{FF56BB88-2C1E-47F5-AB02-13617AA1C235}"/>
                </a:ext>
              </a:extLst>
            </p:cNvPr>
            <p:cNvSpPr/>
            <p:nvPr/>
          </p:nvSpPr>
          <p:spPr>
            <a:xfrm>
              <a:off x="10018633" y="3819046"/>
              <a:ext cx="81914" cy="81915"/>
            </a:xfrm>
            <a:custGeom>
              <a:avLst/>
              <a:gdLst>
                <a:gd name="connsiteX0" fmla="*/ 81915 w 81914"/>
                <a:gd name="connsiteY0" fmla="*/ 40957 h 81915"/>
                <a:gd name="connsiteX1" fmla="*/ 40957 w 81914"/>
                <a:gd name="connsiteY1" fmla="*/ 81915 h 81915"/>
                <a:gd name="connsiteX2" fmla="*/ 0 w 81914"/>
                <a:gd name="connsiteY2" fmla="*/ 40957 h 81915"/>
                <a:gd name="connsiteX3" fmla="*/ 40957 w 81914"/>
                <a:gd name="connsiteY3" fmla="*/ 0 h 81915"/>
                <a:gd name="connsiteX4" fmla="*/ 81915 w 81914"/>
                <a:gd name="connsiteY4" fmla="*/ 40957 h 8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4" h="81915">
                  <a:moveTo>
                    <a:pt x="81915" y="40957"/>
                  </a:moveTo>
                  <a:cubicBezTo>
                    <a:pt x="81915" y="63578"/>
                    <a:pt x="63578" y="81915"/>
                    <a:pt x="40957" y="81915"/>
                  </a:cubicBezTo>
                  <a:cubicBezTo>
                    <a:pt x="18337" y="81915"/>
                    <a:pt x="0" y="63578"/>
                    <a:pt x="0" y="40957"/>
                  </a:cubicBezTo>
                  <a:cubicBezTo>
                    <a:pt x="0" y="18337"/>
                    <a:pt x="18337" y="0"/>
                    <a:pt x="40957" y="0"/>
                  </a:cubicBezTo>
                  <a:cubicBezTo>
                    <a:pt x="63578" y="0"/>
                    <a:pt x="81915" y="18337"/>
                    <a:pt x="81915" y="40957"/>
                  </a:cubicBezTo>
                  <a:close/>
                </a:path>
              </a:pathLst>
            </a:custGeom>
            <a:solidFill>
              <a:srgbClr val="F2F2F2"/>
            </a:solidFill>
            <a:ln w="9525" cap="flat">
              <a:noFill/>
              <a:prstDash val="solid"/>
              <a:miter/>
            </a:ln>
          </p:spPr>
          <p:txBody>
            <a:bodyPr rtlCol="0" anchor="ctr"/>
            <a:lstStyle/>
            <a:p>
              <a:endParaRPr lang="en-US"/>
            </a:p>
          </p:txBody>
        </p:sp>
      </p:grpSp>
      <p:grpSp>
        <p:nvGrpSpPr>
          <p:cNvPr id="111" name="Graphic 10">
            <a:extLst>
              <a:ext uri="{FF2B5EF4-FFF2-40B4-BE49-F238E27FC236}">
                <a16:creationId xmlns:a16="http://schemas.microsoft.com/office/drawing/2014/main" xmlns="" id="{7D07EDDD-E96F-45AD-ADF4-A522ABA89C78}"/>
              </a:ext>
            </a:extLst>
          </p:cNvPr>
          <p:cNvGrpSpPr/>
          <p:nvPr/>
        </p:nvGrpSpPr>
        <p:grpSpPr>
          <a:xfrm>
            <a:off x="2941813" y="2980119"/>
            <a:ext cx="1858687" cy="3146425"/>
            <a:chOff x="947897" y="1831704"/>
            <a:chExt cx="2670285" cy="4520317"/>
          </a:xfrm>
        </p:grpSpPr>
        <p:sp>
          <p:nvSpPr>
            <p:cNvPr id="112" name="Freeform: Shape 111">
              <a:extLst>
                <a:ext uri="{FF2B5EF4-FFF2-40B4-BE49-F238E27FC236}">
                  <a16:creationId xmlns:a16="http://schemas.microsoft.com/office/drawing/2014/main" xmlns="" id="{0A8BB503-95C5-42D4-A2BE-C791D43F903E}"/>
                </a:ext>
              </a:extLst>
            </p:cNvPr>
            <p:cNvSpPr/>
            <p:nvPr/>
          </p:nvSpPr>
          <p:spPr>
            <a:xfrm>
              <a:off x="3129268" y="5540427"/>
              <a:ext cx="488914" cy="502556"/>
            </a:xfrm>
            <a:custGeom>
              <a:avLst/>
              <a:gdLst>
                <a:gd name="connsiteX0" fmla="*/ 491422 w 488903"/>
                <a:gd name="connsiteY0" fmla="*/ 222634 h 498489"/>
                <a:gd name="connsiteX1" fmla="*/ 488546 w 488903"/>
                <a:gd name="connsiteY1" fmla="*/ 246600 h 498489"/>
                <a:gd name="connsiteX2" fmla="*/ 312157 w 488903"/>
                <a:gd name="connsiteY2" fmla="*/ 483862 h 498489"/>
                <a:gd name="connsiteX3" fmla="*/ 296819 w 488903"/>
                <a:gd name="connsiteY3" fmla="*/ 488175 h 498489"/>
                <a:gd name="connsiteX4" fmla="*/ 273812 w 488903"/>
                <a:gd name="connsiteY4" fmla="*/ 496324 h 498489"/>
                <a:gd name="connsiteX5" fmla="*/ 208625 w 488903"/>
                <a:gd name="connsiteY5" fmla="*/ 495365 h 498489"/>
                <a:gd name="connsiteX6" fmla="*/ 184180 w 488903"/>
                <a:gd name="connsiteY6" fmla="*/ 502555 h 498489"/>
                <a:gd name="connsiteX7" fmla="*/ 167883 w 488903"/>
                <a:gd name="connsiteY7" fmla="*/ 480506 h 498489"/>
                <a:gd name="connsiteX8" fmla="*/ 122 w 488903"/>
                <a:gd name="connsiteY8" fmla="*/ 239410 h 498489"/>
                <a:gd name="connsiteX9" fmla="*/ 205749 w 488903"/>
                <a:gd name="connsiteY9" fmla="*/ 3586 h 498489"/>
                <a:gd name="connsiteX10" fmla="*/ 487108 w 488903"/>
                <a:gd name="connsiteY10" fmla="*/ 192437 h 498489"/>
                <a:gd name="connsiteX11" fmla="*/ 490942 w 488903"/>
                <a:gd name="connsiteY11" fmla="*/ 202023 h 498489"/>
                <a:gd name="connsiteX12" fmla="*/ 491422 w 488903"/>
                <a:gd name="connsiteY12" fmla="*/ 222634 h 498489"/>
                <a:gd name="connsiteX0" fmla="*/ 491422 w 509389"/>
                <a:gd name="connsiteY0" fmla="*/ 222634 h 502555"/>
                <a:gd name="connsiteX1" fmla="*/ 488546 w 509389"/>
                <a:gd name="connsiteY1" fmla="*/ 246600 h 502555"/>
                <a:gd name="connsiteX2" fmla="*/ 312157 w 509389"/>
                <a:gd name="connsiteY2" fmla="*/ 483862 h 502555"/>
                <a:gd name="connsiteX3" fmla="*/ 296819 w 509389"/>
                <a:gd name="connsiteY3" fmla="*/ 488175 h 502555"/>
                <a:gd name="connsiteX4" fmla="*/ 273812 w 509389"/>
                <a:gd name="connsiteY4" fmla="*/ 496324 h 502555"/>
                <a:gd name="connsiteX5" fmla="*/ 208625 w 509389"/>
                <a:gd name="connsiteY5" fmla="*/ 495365 h 502555"/>
                <a:gd name="connsiteX6" fmla="*/ 184180 w 509389"/>
                <a:gd name="connsiteY6" fmla="*/ 502555 h 502555"/>
                <a:gd name="connsiteX7" fmla="*/ 167883 w 509389"/>
                <a:gd name="connsiteY7" fmla="*/ 480506 h 502555"/>
                <a:gd name="connsiteX8" fmla="*/ 122 w 509389"/>
                <a:gd name="connsiteY8" fmla="*/ 239410 h 502555"/>
                <a:gd name="connsiteX9" fmla="*/ 205749 w 509389"/>
                <a:gd name="connsiteY9" fmla="*/ 3586 h 502555"/>
                <a:gd name="connsiteX10" fmla="*/ 487108 w 509389"/>
                <a:gd name="connsiteY10" fmla="*/ 192437 h 502555"/>
                <a:gd name="connsiteX11" fmla="*/ 491422 w 509389"/>
                <a:gd name="connsiteY11" fmla="*/ 222634 h 502555"/>
                <a:gd name="connsiteX0" fmla="*/ 487108 w 516710"/>
                <a:gd name="connsiteY0" fmla="*/ 192437 h 502555"/>
                <a:gd name="connsiteX1" fmla="*/ 488546 w 516710"/>
                <a:gd name="connsiteY1" fmla="*/ 246600 h 502555"/>
                <a:gd name="connsiteX2" fmla="*/ 312157 w 516710"/>
                <a:gd name="connsiteY2" fmla="*/ 483862 h 502555"/>
                <a:gd name="connsiteX3" fmla="*/ 296819 w 516710"/>
                <a:gd name="connsiteY3" fmla="*/ 488175 h 502555"/>
                <a:gd name="connsiteX4" fmla="*/ 273812 w 516710"/>
                <a:gd name="connsiteY4" fmla="*/ 496324 h 502555"/>
                <a:gd name="connsiteX5" fmla="*/ 208625 w 516710"/>
                <a:gd name="connsiteY5" fmla="*/ 495365 h 502555"/>
                <a:gd name="connsiteX6" fmla="*/ 184180 w 516710"/>
                <a:gd name="connsiteY6" fmla="*/ 502555 h 502555"/>
                <a:gd name="connsiteX7" fmla="*/ 167883 w 516710"/>
                <a:gd name="connsiteY7" fmla="*/ 480506 h 502555"/>
                <a:gd name="connsiteX8" fmla="*/ 122 w 516710"/>
                <a:gd name="connsiteY8" fmla="*/ 239410 h 502555"/>
                <a:gd name="connsiteX9" fmla="*/ 205749 w 516710"/>
                <a:gd name="connsiteY9" fmla="*/ 3586 h 502555"/>
                <a:gd name="connsiteX10" fmla="*/ 487108 w 516710"/>
                <a:gd name="connsiteY10" fmla="*/ 192437 h 502555"/>
                <a:gd name="connsiteX0" fmla="*/ 487108 w 502324"/>
                <a:gd name="connsiteY0" fmla="*/ 192437 h 502555"/>
                <a:gd name="connsiteX1" fmla="*/ 488546 w 502324"/>
                <a:gd name="connsiteY1" fmla="*/ 246600 h 502555"/>
                <a:gd name="connsiteX2" fmla="*/ 312157 w 502324"/>
                <a:gd name="connsiteY2" fmla="*/ 483862 h 502555"/>
                <a:gd name="connsiteX3" fmla="*/ 296819 w 502324"/>
                <a:gd name="connsiteY3" fmla="*/ 488175 h 502555"/>
                <a:gd name="connsiteX4" fmla="*/ 273812 w 502324"/>
                <a:gd name="connsiteY4" fmla="*/ 496324 h 502555"/>
                <a:gd name="connsiteX5" fmla="*/ 208625 w 502324"/>
                <a:gd name="connsiteY5" fmla="*/ 495365 h 502555"/>
                <a:gd name="connsiteX6" fmla="*/ 184180 w 502324"/>
                <a:gd name="connsiteY6" fmla="*/ 502555 h 502555"/>
                <a:gd name="connsiteX7" fmla="*/ 167883 w 502324"/>
                <a:gd name="connsiteY7" fmla="*/ 480506 h 502555"/>
                <a:gd name="connsiteX8" fmla="*/ 122 w 502324"/>
                <a:gd name="connsiteY8" fmla="*/ 239410 h 502555"/>
                <a:gd name="connsiteX9" fmla="*/ 205749 w 502324"/>
                <a:gd name="connsiteY9" fmla="*/ 3586 h 502555"/>
                <a:gd name="connsiteX10" fmla="*/ 487108 w 502324"/>
                <a:gd name="connsiteY10" fmla="*/ 192437 h 502555"/>
                <a:gd name="connsiteX0" fmla="*/ 487108 w 489819"/>
                <a:gd name="connsiteY0" fmla="*/ 192437 h 502555"/>
                <a:gd name="connsiteX1" fmla="*/ 488546 w 489819"/>
                <a:gd name="connsiteY1" fmla="*/ 246600 h 502555"/>
                <a:gd name="connsiteX2" fmla="*/ 312157 w 489819"/>
                <a:gd name="connsiteY2" fmla="*/ 483862 h 502555"/>
                <a:gd name="connsiteX3" fmla="*/ 296819 w 489819"/>
                <a:gd name="connsiteY3" fmla="*/ 488175 h 502555"/>
                <a:gd name="connsiteX4" fmla="*/ 273812 w 489819"/>
                <a:gd name="connsiteY4" fmla="*/ 496324 h 502555"/>
                <a:gd name="connsiteX5" fmla="*/ 208625 w 489819"/>
                <a:gd name="connsiteY5" fmla="*/ 495365 h 502555"/>
                <a:gd name="connsiteX6" fmla="*/ 184180 w 489819"/>
                <a:gd name="connsiteY6" fmla="*/ 502555 h 502555"/>
                <a:gd name="connsiteX7" fmla="*/ 167883 w 489819"/>
                <a:gd name="connsiteY7" fmla="*/ 480506 h 502555"/>
                <a:gd name="connsiteX8" fmla="*/ 122 w 489819"/>
                <a:gd name="connsiteY8" fmla="*/ 239410 h 502555"/>
                <a:gd name="connsiteX9" fmla="*/ 205749 w 489819"/>
                <a:gd name="connsiteY9" fmla="*/ 3586 h 502555"/>
                <a:gd name="connsiteX10" fmla="*/ 487108 w 489819"/>
                <a:gd name="connsiteY10" fmla="*/ 192437 h 502555"/>
                <a:gd name="connsiteX0" fmla="*/ 487108 w 489819"/>
                <a:gd name="connsiteY0" fmla="*/ 192437 h 503175"/>
                <a:gd name="connsiteX1" fmla="*/ 488546 w 489819"/>
                <a:gd name="connsiteY1" fmla="*/ 246600 h 503175"/>
                <a:gd name="connsiteX2" fmla="*/ 312157 w 489819"/>
                <a:gd name="connsiteY2" fmla="*/ 483862 h 503175"/>
                <a:gd name="connsiteX3" fmla="*/ 296819 w 489819"/>
                <a:gd name="connsiteY3" fmla="*/ 488175 h 503175"/>
                <a:gd name="connsiteX4" fmla="*/ 273812 w 489819"/>
                <a:gd name="connsiteY4" fmla="*/ 496324 h 503175"/>
                <a:gd name="connsiteX5" fmla="*/ 184180 w 489819"/>
                <a:gd name="connsiteY5" fmla="*/ 502555 h 503175"/>
                <a:gd name="connsiteX6" fmla="*/ 167883 w 489819"/>
                <a:gd name="connsiteY6" fmla="*/ 480506 h 503175"/>
                <a:gd name="connsiteX7" fmla="*/ 122 w 489819"/>
                <a:gd name="connsiteY7" fmla="*/ 239410 h 503175"/>
                <a:gd name="connsiteX8" fmla="*/ 205749 w 489819"/>
                <a:gd name="connsiteY8" fmla="*/ 3586 h 503175"/>
                <a:gd name="connsiteX9" fmla="*/ 487108 w 489819"/>
                <a:gd name="connsiteY9" fmla="*/ 192437 h 503175"/>
                <a:gd name="connsiteX0" fmla="*/ 487108 w 489819"/>
                <a:gd name="connsiteY0" fmla="*/ 192437 h 502646"/>
                <a:gd name="connsiteX1" fmla="*/ 488546 w 489819"/>
                <a:gd name="connsiteY1" fmla="*/ 246600 h 502646"/>
                <a:gd name="connsiteX2" fmla="*/ 312157 w 489819"/>
                <a:gd name="connsiteY2" fmla="*/ 483862 h 502646"/>
                <a:gd name="connsiteX3" fmla="*/ 296819 w 489819"/>
                <a:gd name="connsiteY3" fmla="*/ 488175 h 502646"/>
                <a:gd name="connsiteX4" fmla="*/ 184180 w 489819"/>
                <a:gd name="connsiteY4" fmla="*/ 502555 h 502646"/>
                <a:gd name="connsiteX5" fmla="*/ 167883 w 489819"/>
                <a:gd name="connsiteY5" fmla="*/ 480506 h 502646"/>
                <a:gd name="connsiteX6" fmla="*/ 122 w 489819"/>
                <a:gd name="connsiteY6" fmla="*/ 239410 h 502646"/>
                <a:gd name="connsiteX7" fmla="*/ 205749 w 489819"/>
                <a:gd name="connsiteY7" fmla="*/ 3586 h 502646"/>
                <a:gd name="connsiteX8" fmla="*/ 487108 w 489819"/>
                <a:gd name="connsiteY8" fmla="*/ 192437 h 502646"/>
                <a:gd name="connsiteX0" fmla="*/ 487108 w 489819"/>
                <a:gd name="connsiteY0" fmla="*/ 192437 h 502555"/>
                <a:gd name="connsiteX1" fmla="*/ 488546 w 489819"/>
                <a:gd name="connsiteY1" fmla="*/ 246600 h 502555"/>
                <a:gd name="connsiteX2" fmla="*/ 312157 w 489819"/>
                <a:gd name="connsiteY2" fmla="*/ 483862 h 502555"/>
                <a:gd name="connsiteX3" fmla="*/ 184180 w 489819"/>
                <a:gd name="connsiteY3" fmla="*/ 502555 h 502555"/>
                <a:gd name="connsiteX4" fmla="*/ 167883 w 489819"/>
                <a:gd name="connsiteY4" fmla="*/ 480506 h 502555"/>
                <a:gd name="connsiteX5" fmla="*/ 122 w 489819"/>
                <a:gd name="connsiteY5" fmla="*/ 239410 h 502555"/>
                <a:gd name="connsiteX6" fmla="*/ 205749 w 489819"/>
                <a:gd name="connsiteY6" fmla="*/ 3586 h 502555"/>
                <a:gd name="connsiteX7" fmla="*/ 487108 w 489819"/>
                <a:gd name="connsiteY7" fmla="*/ 192437 h 502555"/>
                <a:gd name="connsiteX0" fmla="*/ 487108 w 488913"/>
                <a:gd name="connsiteY0" fmla="*/ 192437 h 502555"/>
                <a:gd name="connsiteX1" fmla="*/ 488546 w 488913"/>
                <a:gd name="connsiteY1" fmla="*/ 246600 h 502555"/>
                <a:gd name="connsiteX2" fmla="*/ 312157 w 488913"/>
                <a:gd name="connsiteY2" fmla="*/ 483862 h 502555"/>
                <a:gd name="connsiteX3" fmla="*/ 184180 w 488913"/>
                <a:gd name="connsiteY3" fmla="*/ 502555 h 502555"/>
                <a:gd name="connsiteX4" fmla="*/ 167883 w 488913"/>
                <a:gd name="connsiteY4" fmla="*/ 480506 h 502555"/>
                <a:gd name="connsiteX5" fmla="*/ 122 w 488913"/>
                <a:gd name="connsiteY5" fmla="*/ 239410 h 502555"/>
                <a:gd name="connsiteX6" fmla="*/ 205749 w 488913"/>
                <a:gd name="connsiteY6" fmla="*/ 3586 h 502555"/>
                <a:gd name="connsiteX7" fmla="*/ 487108 w 488913"/>
                <a:gd name="connsiteY7" fmla="*/ 192437 h 502555"/>
                <a:gd name="connsiteX0" fmla="*/ 487108 w 488913"/>
                <a:gd name="connsiteY0" fmla="*/ 192437 h 502555"/>
                <a:gd name="connsiteX1" fmla="*/ 488546 w 488913"/>
                <a:gd name="connsiteY1" fmla="*/ 246600 h 502555"/>
                <a:gd name="connsiteX2" fmla="*/ 312157 w 488913"/>
                <a:gd name="connsiteY2" fmla="*/ 483862 h 502555"/>
                <a:gd name="connsiteX3" fmla="*/ 184180 w 488913"/>
                <a:gd name="connsiteY3" fmla="*/ 502555 h 502555"/>
                <a:gd name="connsiteX4" fmla="*/ 167883 w 488913"/>
                <a:gd name="connsiteY4" fmla="*/ 480506 h 502555"/>
                <a:gd name="connsiteX5" fmla="*/ 122 w 488913"/>
                <a:gd name="connsiteY5" fmla="*/ 239410 h 502555"/>
                <a:gd name="connsiteX6" fmla="*/ 205749 w 488913"/>
                <a:gd name="connsiteY6" fmla="*/ 3586 h 502555"/>
                <a:gd name="connsiteX7" fmla="*/ 487108 w 488913"/>
                <a:gd name="connsiteY7" fmla="*/ 192437 h 502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8913" h="502555">
                  <a:moveTo>
                    <a:pt x="487108" y="192437"/>
                  </a:moveTo>
                  <a:cubicBezTo>
                    <a:pt x="492332" y="226652"/>
                    <a:pt x="482083" y="229460"/>
                    <a:pt x="488546" y="246600"/>
                  </a:cubicBezTo>
                  <a:cubicBezTo>
                    <a:pt x="495256" y="362115"/>
                    <a:pt x="408979" y="457499"/>
                    <a:pt x="312157" y="483862"/>
                  </a:cubicBezTo>
                  <a:lnTo>
                    <a:pt x="184180" y="502555"/>
                  </a:lnTo>
                  <a:cubicBezTo>
                    <a:pt x="185138" y="490572"/>
                    <a:pt x="180345" y="484820"/>
                    <a:pt x="167883" y="480506"/>
                  </a:cubicBezTo>
                  <a:cubicBezTo>
                    <a:pt x="62912" y="444078"/>
                    <a:pt x="-3233" y="350612"/>
                    <a:pt x="122" y="239410"/>
                  </a:cubicBezTo>
                  <a:cubicBezTo>
                    <a:pt x="3956" y="116705"/>
                    <a:pt x="95985" y="22759"/>
                    <a:pt x="205749" y="3586"/>
                  </a:cubicBezTo>
                  <a:cubicBezTo>
                    <a:pt x="338040" y="-19421"/>
                    <a:pt x="460266" y="71170"/>
                    <a:pt x="487108" y="192437"/>
                  </a:cubicBezTo>
                  <a:close/>
                </a:path>
              </a:pathLst>
            </a:custGeom>
            <a:solidFill>
              <a:schemeClr val="accent5"/>
            </a:solidFill>
            <a:ln w="4780"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xmlns="" id="{F50ED870-3A45-4576-A49C-CEFCD25693D4}"/>
                </a:ext>
              </a:extLst>
            </p:cNvPr>
            <p:cNvSpPr/>
            <p:nvPr/>
          </p:nvSpPr>
          <p:spPr>
            <a:xfrm>
              <a:off x="1674333" y="1831704"/>
              <a:ext cx="273211" cy="158175"/>
            </a:xfrm>
            <a:custGeom>
              <a:avLst/>
              <a:gdLst>
                <a:gd name="connsiteX0" fmla="*/ 2247 w 273210"/>
                <a:gd name="connsiteY0" fmla="*/ 48890 h 158174"/>
                <a:gd name="connsiteX1" fmla="*/ 36278 w 273210"/>
                <a:gd name="connsiteY1" fmla="*/ 11504 h 158174"/>
                <a:gd name="connsiteX2" fmla="*/ 192536 w 273210"/>
                <a:gd name="connsiteY2" fmla="*/ 2876 h 158174"/>
                <a:gd name="connsiteX3" fmla="*/ 228005 w 273210"/>
                <a:gd name="connsiteY3" fmla="*/ 0 h 158174"/>
                <a:gd name="connsiteX4" fmla="*/ 263475 w 273210"/>
                <a:gd name="connsiteY4" fmla="*/ 0 h 158174"/>
                <a:gd name="connsiteX5" fmla="*/ 272102 w 273210"/>
                <a:gd name="connsiteY5" fmla="*/ 23966 h 158174"/>
                <a:gd name="connsiteX6" fmla="*/ 277854 w 273210"/>
                <a:gd name="connsiteY6" fmla="*/ 120309 h 158174"/>
                <a:gd name="connsiteX7" fmla="*/ 257723 w 273210"/>
                <a:gd name="connsiteY7" fmla="*/ 142836 h 158174"/>
                <a:gd name="connsiteX8" fmla="*/ 161380 w 273210"/>
                <a:gd name="connsiteY8" fmla="*/ 149068 h 158174"/>
                <a:gd name="connsiteX9" fmla="*/ 123514 w 273210"/>
                <a:gd name="connsiteY9" fmla="*/ 156257 h 158174"/>
                <a:gd name="connsiteX10" fmla="*/ 37237 w 273210"/>
                <a:gd name="connsiteY10" fmla="*/ 160571 h 158174"/>
                <a:gd name="connsiteX11" fmla="*/ 809 w 273210"/>
                <a:gd name="connsiteY11" fmla="*/ 123184 h 158174"/>
                <a:gd name="connsiteX12" fmla="*/ 809 w 273210"/>
                <a:gd name="connsiteY12" fmla="*/ 92987 h 158174"/>
                <a:gd name="connsiteX13" fmla="*/ 2247 w 273210"/>
                <a:gd name="connsiteY13" fmla="*/ 48890 h 158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3210" h="158174">
                  <a:moveTo>
                    <a:pt x="2247" y="48890"/>
                  </a:moveTo>
                  <a:cubicBezTo>
                    <a:pt x="330" y="15338"/>
                    <a:pt x="2726" y="12942"/>
                    <a:pt x="36278" y="11504"/>
                  </a:cubicBezTo>
                  <a:cubicBezTo>
                    <a:pt x="88524" y="8628"/>
                    <a:pt x="140290" y="5752"/>
                    <a:pt x="192536" y="2876"/>
                  </a:cubicBezTo>
                  <a:cubicBezTo>
                    <a:pt x="204039" y="-959"/>
                    <a:pt x="216501" y="4314"/>
                    <a:pt x="228005" y="0"/>
                  </a:cubicBezTo>
                  <a:cubicBezTo>
                    <a:pt x="239988" y="0"/>
                    <a:pt x="251492" y="0"/>
                    <a:pt x="263475" y="0"/>
                  </a:cubicBezTo>
                  <a:cubicBezTo>
                    <a:pt x="268747" y="7190"/>
                    <a:pt x="271623" y="14859"/>
                    <a:pt x="272102" y="23966"/>
                  </a:cubicBezTo>
                  <a:cubicBezTo>
                    <a:pt x="273540" y="56080"/>
                    <a:pt x="275457" y="88194"/>
                    <a:pt x="277854" y="120309"/>
                  </a:cubicBezTo>
                  <a:cubicBezTo>
                    <a:pt x="278813" y="135167"/>
                    <a:pt x="272102" y="141878"/>
                    <a:pt x="257723" y="142836"/>
                  </a:cubicBezTo>
                  <a:cubicBezTo>
                    <a:pt x="225609" y="144754"/>
                    <a:pt x="193494" y="147150"/>
                    <a:pt x="161380" y="149068"/>
                  </a:cubicBezTo>
                  <a:cubicBezTo>
                    <a:pt x="149876" y="156737"/>
                    <a:pt x="136456" y="155299"/>
                    <a:pt x="123514" y="156257"/>
                  </a:cubicBezTo>
                  <a:cubicBezTo>
                    <a:pt x="94755" y="158175"/>
                    <a:pt x="65996" y="160092"/>
                    <a:pt x="37237" y="160571"/>
                  </a:cubicBezTo>
                  <a:cubicBezTo>
                    <a:pt x="8957" y="161530"/>
                    <a:pt x="809" y="151943"/>
                    <a:pt x="809" y="123184"/>
                  </a:cubicBezTo>
                  <a:cubicBezTo>
                    <a:pt x="809" y="113119"/>
                    <a:pt x="809" y="103053"/>
                    <a:pt x="809" y="92987"/>
                  </a:cubicBezTo>
                  <a:cubicBezTo>
                    <a:pt x="-629" y="78608"/>
                    <a:pt x="-150" y="63749"/>
                    <a:pt x="2247" y="48890"/>
                  </a:cubicBezTo>
                  <a:close/>
                </a:path>
              </a:pathLst>
            </a:custGeom>
            <a:solidFill>
              <a:schemeClr val="tx1"/>
            </a:solidFill>
            <a:ln w="4780"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xmlns="" id="{15ED6A34-2397-4C07-94FC-208AD290306B}"/>
                </a:ext>
              </a:extLst>
            </p:cNvPr>
            <p:cNvSpPr/>
            <p:nvPr/>
          </p:nvSpPr>
          <p:spPr>
            <a:xfrm>
              <a:off x="1866868" y="1831704"/>
              <a:ext cx="33552" cy="4793"/>
            </a:xfrm>
            <a:custGeom>
              <a:avLst/>
              <a:gdLst>
                <a:gd name="connsiteX0" fmla="*/ 35469 w 33552"/>
                <a:gd name="connsiteY0" fmla="*/ 0 h 0"/>
                <a:gd name="connsiteX1" fmla="*/ 0 w 33552"/>
                <a:gd name="connsiteY1" fmla="*/ 2876 h 0"/>
                <a:gd name="connsiteX2" fmla="*/ 479 w 33552"/>
                <a:gd name="connsiteY2" fmla="*/ 0 h 0"/>
                <a:gd name="connsiteX3" fmla="*/ 35469 w 33552"/>
                <a:gd name="connsiteY3" fmla="*/ 0 h 0"/>
              </a:gdLst>
              <a:ahLst/>
              <a:cxnLst>
                <a:cxn ang="0">
                  <a:pos x="connsiteX0" y="connsiteY0"/>
                </a:cxn>
                <a:cxn ang="0">
                  <a:pos x="connsiteX1" y="connsiteY1"/>
                </a:cxn>
                <a:cxn ang="0">
                  <a:pos x="connsiteX2" y="connsiteY2"/>
                </a:cxn>
                <a:cxn ang="0">
                  <a:pos x="connsiteX3" y="connsiteY3"/>
                </a:cxn>
              </a:cxnLst>
              <a:rect l="l" t="t" r="r" b="b"/>
              <a:pathLst>
                <a:path w="33552">
                  <a:moveTo>
                    <a:pt x="35469" y="0"/>
                  </a:moveTo>
                  <a:cubicBezTo>
                    <a:pt x="23966" y="5752"/>
                    <a:pt x="11983" y="3835"/>
                    <a:pt x="0" y="2876"/>
                  </a:cubicBezTo>
                  <a:cubicBezTo>
                    <a:pt x="479" y="1917"/>
                    <a:pt x="479" y="959"/>
                    <a:pt x="479" y="0"/>
                  </a:cubicBezTo>
                  <a:cubicBezTo>
                    <a:pt x="11983" y="0"/>
                    <a:pt x="23966" y="0"/>
                    <a:pt x="35469" y="0"/>
                  </a:cubicBezTo>
                  <a:close/>
                </a:path>
              </a:pathLst>
            </a:custGeom>
            <a:solidFill>
              <a:srgbClr val="888888"/>
            </a:solidFill>
            <a:ln w="4780"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xmlns="" id="{A940AD7E-8ECC-4BB7-8A67-94E389B87780}"/>
                </a:ext>
              </a:extLst>
            </p:cNvPr>
            <p:cNvSpPr/>
            <p:nvPr/>
          </p:nvSpPr>
          <p:spPr>
            <a:xfrm>
              <a:off x="947897" y="2809870"/>
              <a:ext cx="2478068" cy="3542151"/>
            </a:xfrm>
            <a:custGeom>
              <a:avLst/>
              <a:gdLst>
                <a:gd name="connsiteX0" fmla="*/ 2365550 w 2478068"/>
                <a:gd name="connsiteY0" fmla="*/ 3232633 h 3542151"/>
                <a:gd name="connsiteX1" fmla="*/ 2388078 w 2478068"/>
                <a:gd name="connsiteY1" fmla="*/ 3219691 h 3542151"/>
                <a:gd name="connsiteX2" fmla="*/ 2478189 w 2478068"/>
                <a:gd name="connsiteY2" fmla="*/ 3217774 h 3542151"/>
                <a:gd name="connsiteX3" fmla="*/ 2355005 w 2478068"/>
                <a:gd name="connsiteY3" fmla="*/ 3476126 h 3542151"/>
                <a:gd name="connsiteX4" fmla="*/ 2072687 w 2478068"/>
                <a:gd name="connsiteY4" fmla="*/ 3510157 h 3542151"/>
                <a:gd name="connsiteX5" fmla="*/ 1861308 w 2478068"/>
                <a:gd name="connsiteY5" fmla="*/ 3353900 h 3542151"/>
                <a:gd name="connsiteX6" fmla="*/ 1673416 w 2478068"/>
                <a:gd name="connsiteY6" fmla="*/ 3133414 h 3542151"/>
                <a:gd name="connsiteX7" fmla="*/ 1531539 w 2478068"/>
                <a:gd name="connsiteY7" fmla="*/ 3003999 h 3542151"/>
                <a:gd name="connsiteX8" fmla="*/ 1192182 w 2478068"/>
                <a:gd name="connsiteY8" fmla="*/ 3018858 h 3542151"/>
                <a:gd name="connsiteX9" fmla="*/ 1014356 w 2478068"/>
                <a:gd name="connsiteY9" fmla="*/ 3204832 h 3542151"/>
                <a:gd name="connsiteX10" fmla="*/ 841322 w 2478068"/>
                <a:gd name="connsiteY10" fmla="*/ 3400873 h 3542151"/>
                <a:gd name="connsiteX11" fmla="*/ 549898 w 2478068"/>
                <a:gd name="connsiteY11" fmla="*/ 3543230 h 3542151"/>
                <a:gd name="connsiteX12" fmla="*/ 180824 w 2478068"/>
                <a:gd name="connsiteY12" fmla="*/ 3373552 h 3542151"/>
                <a:gd name="connsiteX13" fmla="*/ 63870 w 2478068"/>
                <a:gd name="connsiteY13" fmla="*/ 3055286 h 3542151"/>
                <a:gd name="connsiteX14" fmla="*/ 132413 w 2478068"/>
                <a:gd name="connsiteY14" fmla="*/ 2584596 h 3542151"/>
                <a:gd name="connsiteX15" fmla="*/ 387888 w 2478068"/>
                <a:gd name="connsiteY15" fmla="*/ 2089941 h 3542151"/>
                <a:gd name="connsiteX16" fmla="*/ 630902 w 2478068"/>
                <a:gd name="connsiteY16" fmla="*/ 1706488 h 3542151"/>
                <a:gd name="connsiteX17" fmla="*/ 804415 w 2478068"/>
                <a:gd name="connsiteY17" fmla="*/ 1289003 h 3542151"/>
                <a:gd name="connsiteX18" fmla="*/ 804894 w 2478068"/>
                <a:gd name="connsiteY18" fmla="*/ 1027296 h 3542151"/>
                <a:gd name="connsiteX19" fmla="*/ 13542 w 2478068"/>
                <a:gd name="connsiteY19" fmla="*/ 491899 h 3542151"/>
                <a:gd name="connsiteX20" fmla="*/ 31756 w 2478068"/>
                <a:gd name="connsiteY20" fmla="*/ 153501 h 3542151"/>
                <a:gd name="connsiteX21" fmla="*/ 73936 w 2478068"/>
                <a:gd name="connsiteY21" fmla="*/ 95983 h 3542151"/>
                <a:gd name="connsiteX22" fmla="*/ 151585 w 2478068"/>
                <a:gd name="connsiteY22" fmla="*/ 127139 h 3542151"/>
                <a:gd name="connsiteX23" fmla="*/ 151585 w 2478068"/>
                <a:gd name="connsiteY23" fmla="*/ 173633 h 3542151"/>
                <a:gd name="connsiteX24" fmla="*/ 124264 w 2478068"/>
                <a:gd name="connsiteY24" fmla="*/ 281479 h 3542151"/>
                <a:gd name="connsiteX25" fmla="*/ 238342 w 2478068"/>
                <a:gd name="connsiteY25" fmla="*/ 713343 h 3542151"/>
                <a:gd name="connsiteX26" fmla="*/ 612209 w 2478068"/>
                <a:gd name="connsiteY26" fmla="*/ 918970 h 3542151"/>
                <a:gd name="connsiteX27" fmla="*/ 1174927 w 2478068"/>
                <a:gd name="connsiteY27" fmla="*/ 839404 h 3542151"/>
                <a:gd name="connsiteX28" fmla="*/ 1440468 w 2478068"/>
                <a:gd name="connsiteY28" fmla="*/ 476561 h 3542151"/>
                <a:gd name="connsiteX29" fmla="*/ 1385826 w 2478068"/>
                <a:gd name="connsiteY29" fmla="*/ 113718 h 3542151"/>
                <a:gd name="connsiteX30" fmla="*/ 1371926 w 2478068"/>
                <a:gd name="connsiteY30" fmla="*/ 89273 h 3542151"/>
                <a:gd name="connsiteX31" fmla="*/ 1372405 w 2478068"/>
                <a:gd name="connsiteY31" fmla="*/ 35589 h 3542151"/>
                <a:gd name="connsiteX32" fmla="*/ 1403561 w 2478068"/>
                <a:gd name="connsiteY32" fmla="*/ 5392 h 3542151"/>
                <a:gd name="connsiteX33" fmla="*/ 1446220 w 2478068"/>
                <a:gd name="connsiteY33" fmla="*/ 8268 h 3542151"/>
                <a:gd name="connsiteX34" fmla="*/ 1500862 w 2478068"/>
                <a:gd name="connsiteY34" fmla="*/ 77290 h 3542151"/>
                <a:gd name="connsiteX35" fmla="*/ 1505655 w 2478068"/>
                <a:gd name="connsiteY35" fmla="*/ 647198 h 3542151"/>
                <a:gd name="connsiteX36" fmla="*/ 1166299 w 2478068"/>
                <a:gd name="connsiteY36" fmla="*/ 969778 h 3542151"/>
                <a:gd name="connsiteX37" fmla="*/ 929037 w 2478068"/>
                <a:gd name="connsiteY37" fmla="*/ 1021544 h 3542151"/>
                <a:gd name="connsiteX38" fmla="*/ 875354 w 2478068"/>
                <a:gd name="connsiteY38" fmla="*/ 1439508 h 3542151"/>
                <a:gd name="connsiteX39" fmla="*/ 663975 w 2478068"/>
                <a:gd name="connsiteY39" fmla="*/ 1870894 h 3542151"/>
                <a:gd name="connsiteX40" fmla="*/ 427672 w 2478068"/>
                <a:gd name="connsiteY40" fmla="*/ 2228943 h 3542151"/>
                <a:gd name="connsiteX41" fmla="*/ 186575 w 2478068"/>
                <a:gd name="connsiteY41" fmla="*/ 2759547 h 3542151"/>
                <a:gd name="connsiteX42" fmla="*/ 205269 w 2478068"/>
                <a:gd name="connsiteY42" fmla="*/ 3166008 h 3542151"/>
                <a:gd name="connsiteX43" fmla="*/ 376864 w 2478068"/>
                <a:gd name="connsiteY43" fmla="*/ 3386014 h 3542151"/>
                <a:gd name="connsiteX44" fmla="*/ 648158 w 2478068"/>
                <a:gd name="connsiteY44" fmla="*/ 3392725 h 3542151"/>
                <a:gd name="connsiteX45" fmla="*/ 824546 w 2478068"/>
                <a:gd name="connsiteY45" fmla="*/ 3237426 h 3542151"/>
                <a:gd name="connsiteX46" fmla="*/ 1007166 w 2478068"/>
                <a:gd name="connsiteY46" fmla="*/ 3022213 h 3542151"/>
                <a:gd name="connsiteX47" fmla="*/ 1211355 w 2478068"/>
                <a:gd name="connsiteY47" fmla="*/ 2864997 h 3542151"/>
                <a:gd name="connsiteX48" fmla="*/ 1563653 w 2478068"/>
                <a:gd name="connsiteY48" fmla="*/ 2888004 h 3542151"/>
                <a:gd name="connsiteX49" fmla="*/ 1733810 w 2478068"/>
                <a:gd name="connsiteY49" fmla="*/ 3029882 h 3542151"/>
                <a:gd name="connsiteX50" fmla="*/ 1896299 w 2478068"/>
                <a:gd name="connsiteY50" fmla="*/ 3227360 h 3542151"/>
                <a:gd name="connsiteX51" fmla="*/ 2089943 w 2478068"/>
                <a:gd name="connsiteY51" fmla="*/ 3395600 h 3542151"/>
                <a:gd name="connsiteX52" fmla="*/ 2168071 w 2478068"/>
                <a:gd name="connsiteY52" fmla="*/ 3421484 h 3542151"/>
                <a:gd name="connsiteX53" fmla="*/ 2314742 w 2478068"/>
                <a:gd name="connsiteY53" fmla="*/ 3358693 h 3542151"/>
                <a:gd name="connsiteX54" fmla="*/ 2365550 w 2478068"/>
                <a:gd name="connsiteY54" fmla="*/ 3232633 h 354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478068" h="3542151">
                  <a:moveTo>
                    <a:pt x="2365550" y="3232633"/>
                  </a:moveTo>
                  <a:cubicBezTo>
                    <a:pt x="2368905" y="3220650"/>
                    <a:pt x="2375136" y="3217774"/>
                    <a:pt x="2388078" y="3219691"/>
                  </a:cubicBezTo>
                  <a:cubicBezTo>
                    <a:pt x="2418275" y="3224484"/>
                    <a:pt x="2448472" y="3223046"/>
                    <a:pt x="2478189" y="3217774"/>
                  </a:cubicBezTo>
                  <a:cubicBezTo>
                    <a:pt x="2470520" y="3319868"/>
                    <a:pt x="2436489" y="3410939"/>
                    <a:pt x="2355005" y="3476126"/>
                  </a:cubicBezTo>
                  <a:cubicBezTo>
                    <a:pt x="2269687" y="3544189"/>
                    <a:pt x="2172385" y="3548982"/>
                    <a:pt x="2072687" y="3510157"/>
                  </a:cubicBezTo>
                  <a:cubicBezTo>
                    <a:pt x="1988327" y="3477084"/>
                    <a:pt x="1922661" y="3418128"/>
                    <a:pt x="1861308" y="3353900"/>
                  </a:cubicBezTo>
                  <a:cubicBezTo>
                    <a:pt x="1794683" y="3283920"/>
                    <a:pt x="1738124" y="3205312"/>
                    <a:pt x="1673416" y="3133414"/>
                  </a:cubicBezTo>
                  <a:cubicBezTo>
                    <a:pt x="1630278" y="3085482"/>
                    <a:pt x="1585701" y="3039468"/>
                    <a:pt x="1531539" y="3003999"/>
                  </a:cubicBezTo>
                  <a:cubicBezTo>
                    <a:pt x="1417940" y="2930184"/>
                    <a:pt x="1299070" y="2935456"/>
                    <a:pt x="1192182" y="3018858"/>
                  </a:cubicBezTo>
                  <a:cubicBezTo>
                    <a:pt x="1123640" y="3072062"/>
                    <a:pt x="1069477" y="3138687"/>
                    <a:pt x="1014356" y="3204832"/>
                  </a:cubicBezTo>
                  <a:cubicBezTo>
                    <a:pt x="958755" y="3271937"/>
                    <a:pt x="905551" y="3340958"/>
                    <a:pt x="841322" y="3400873"/>
                  </a:cubicBezTo>
                  <a:cubicBezTo>
                    <a:pt x="758880" y="3478043"/>
                    <a:pt x="663975" y="3531247"/>
                    <a:pt x="549898" y="3543230"/>
                  </a:cubicBezTo>
                  <a:cubicBezTo>
                    <a:pt x="394120" y="3559047"/>
                    <a:pt x="270935" y="3499133"/>
                    <a:pt x="180824" y="3373552"/>
                  </a:cubicBezTo>
                  <a:cubicBezTo>
                    <a:pt x="113240" y="3278647"/>
                    <a:pt x="78729" y="3169842"/>
                    <a:pt x="63870" y="3055286"/>
                  </a:cubicBezTo>
                  <a:cubicBezTo>
                    <a:pt x="42301" y="2892318"/>
                    <a:pt x="75853" y="2736540"/>
                    <a:pt x="132413" y="2584596"/>
                  </a:cubicBezTo>
                  <a:cubicBezTo>
                    <a:pt x="198079" y="2409646"/>
                    <a:pt x="286753" y="2246678"/>
                    <a:pt x="387888" y="2089941"/>
                  </a:cubicBezTo>
                  <a:cubicBezTo>
                    <a:pt x="469852" y="1962922"/>
                    <a:pt x="555170" y="1837821"/>
                    <a:pt x="630902" y="1706488"/>
                  </a:cubicBezTo>
                  <a:cubicBezTo>
                    <a:pt x="706634" y="1574676"/>
                    <a:pt x="770383" y="1438070"/>
                    <a:pt x="804415" y="1289003"/>
                  </a:cubicBezTo>
                  <a:cubicBezTo>
                    <a:pt x="823108" y="1207040"/>
                    <a:pt x="817356" y="1024899"/>
                    <a:pt x="804894" y="1027296"/>
                  </a:cubicBezTo>
                  <a:cubicBezTo>
                    <a:pt x="456910" y="1092004"/>
                    <a:pt x="87357" y="886377"/>
                    <a:pt x="13542" y="491899"/>
                  </a:cubicBezTo>
                  <a:cubicBezTo>
                    <a:pt x="-8027" y="377342"/>
                    <a:pt x="-5151" y="264703"/>
                    <a:pt x="31756" y="153501"/>
                  </a:cubicBezTo>
                  <a:cubicBezTo>
                    <a:pt x="39425" y="130015"/>
                    <a:pt x="47573" y="106049"/>
                    <a:pt x="73936" y="95983"/>
                  </a:cubicBezTo>
                  <a:cubicBezTo>
                    <a:pt x="110843" y="81124"/>
                    <a:pt x="131454" y="89273"/>
                    <a:pt x="151585" y="127139"/>
                  </a:cubicBezTo>
                  <a:cubicBezTo>
                    <a:pt x="158775" y="142477"/>
                    <a:pt x="157337" y="157815"/>
                    <a:pt x="151585" y="173633"/>
                  </a:cubicBezTo>
                  <a:cubicBezTo>
                    <a:pt x="139123" y="208623"/>
                    <a:pt x="128578" y="244092"/>
                    <a:pt x="124264" y="281479"/>
                  </a:cubicBezTo>
                  <a:cubicBezTo>
                    <a:pt x="103654" y="441091"/>
                    <a:pt x="139123" y="586324"/>
                    <a:pt x="238342" y="713343"/>
                  </a:cubicBezTo>
                  <a:cubicBezTo>
                    <a:pt x="332767" y="834611"/>
                    <a:pt x="460745" y="899318"/>
                    <a:pt x="612209" y="918970"/>
                  </a:cubicBezTo>
                  <a:cubicBezTo>
                    <a:pt x="687941" y="928557"/>
                    <a:pt x="1002373" y="925681"/>
                    <a:pt x="1174927" y="839404"/>
                  </a:cubicBezTo>
                  <a:cubicBezTo>
                    <a:pt x="1303863" y="754085"/>
                    <a:pt x="1405478" y="630422"/>
                    <a:pt x="1440468" y="476561"/>
                  </a:cubicBezTo>
                  <a:cubicBezTo>
                    <a:pt x="1469707" y="349062"/>
                    <a:pt x="1451013" y="227316"/>
                    <a:pt x="1385826" y="113718"/>
                  </a:cubicBezTo>
                  <a:cubicBezTo>
                    <a:pt x="1381033" y="105570"/>
                    <a:pt x="1376240" y="97421"/>
                    <a:pt x="1371926" y="89273"/>
                  </a:cubicBezTo>
                  <a:cubicBezTo>
                    <a:pt x="1362819" y="71059"/>
                    <a:pt x="1361860" y="53324"/>
                    <a:pt x="1372405" y="35589"/>
                  </a:cubicBezTo>
                  <a:cubicBezTo>
                    <a:pt x="1381033" y="23606"/>
                    <a:pt x="1389661" y="11623"/>
                    <a:pt x="1403561" y="5392"/>
                  </a:cubicBezTo>
                  <a:cubicBezTo>
                    <a:pt x="1417940" y="-839"/>
                    <a:pt x="1432799" y="-3715"/>
                    <a:pt x="1446220" y="8268"/>
                  </a:cubicBezTo>
                  <a:cubicBezTo>
                    <a:pt x="1476417" y="21689"/>
                    <a:pt x="1487441" y="50927"/>
                    <a:pt x="1500862" y="77290"/>
                  </a:cubicBezTo>
                  <a:cubicBezTo>
                    <a:pt x="1597205" y="266141"/>
                    <a:pt x="1598643" y="456909"/>
                    <a:pt x="1505655" y="647198"/>
                  </a:cubicBezTo>
                  <a:cubicBezTo>
                    <a:pt x="1433279" y="795786"/>
                    <a:pt x="1317284" y="900277"/>
                    <a:pt x="1166299" y="969778"/>
                  </a:cubicBezTo>
                  <a:cubicBezTo>
                    <a:pt x="1080981" y="1003330"/>
                    <a:pt x="929037" y="1021544"/>
                    <a:pt x="929037" y="1021544"/>
                  </a:cubicBezTo>
                  <a:cubicBezTo>
                    <a:pt x="929037" y="1021544"/>
                    <a:pt x="941020" y="1268392"/>
                    <a:pt x="875354" y="1439508"/>
                  </a:cubicBezTo>
                  <a:cubicBezTo>
                    <a:pt x="824546" y="1592890"/>
                    <a:pt x="750731" y="1735247"/>
                    <a:pt x="663975" y="1870894"/>
                  </a:cubicBezTo>
                  <a:cubicBezTo>
                    <a:pt x="586805" y="1991202"/>
                    <a:pt x="504842" y="2108635"/>
                    <a:pt x="427672" y="2228943"/>
                  </a:cubicBezTo>
                  <a:cubicBezTo>
                    <a:pt x="321743" y="2393828"/>
                    <a:pt x="230673" y="2566382"/>
                    <a:pt x="186575" y="2759547"/>
                  </a:cubicBezTo>
                  <a:cubicBezTo>
                    <a:pt x="155420" y="2896152"/>
                    <a:pt x="154940" y="3032758"/>
                    <a:pt x="205269" y="3166008"/>
                  </a:cubicBezTo>
                  <a:cubicBezTo>
                    <a:pt x="239780" y="3256599"/>
                    <a:pt x="292984" y="3333768"/>
                    <a:pt x="376864" y="3386014"/>
                  </a:cubicBezTo>
                  <a:cubicBezTo>
                    <a:pt x="466017" y="3441615"/>
                    <a:pt x="556129" y="3441615"/>
                    <a:pt x="648158" y="3392725"/>
                  </a:cubicBezTo>
                  <a:cubicBezTo>
                    <a:pt x="719576" y="3354859"/>
                    <a:pt x="772780" y="3296861"/>
                    <a:pt x="824546" y="3237426"/>
                  </a:cubicBezTo>
                  <a:cubicBezTo>
                    <a:pt x="886378" y="3166487"/>
                    <a:pt x="944855" y="3092672"/>
                    <a:pt x="1007166" y="3022213"/>
                  </a:cubicBezTo>
                  <a:cubicBezTo>
                    <a:pt x="1064684" y="2956546"/>
                    <a:pt x="1130830" y="2901425"/>
                    <a:pt x="1211355" y="2864997"/>
                  </a:cubicBezTo>
                  <a:cubicBezTo>
                    <a:pt x="1332622" y="2809875"/>
                    <a:pt x="1450055" y="2825693"/>
                    <a:pt x="1563653" y="2888004"/>
                  </a:cubicBezTo>
                  <a:cubicBezTo>
                    <a:pt x="1629319" y="2923953"/>
                    <a:pt x="1682523" y="2976198"/>
                    <a:pt x="1733810" y="3029882"/>
                  </a:cubicBezTo>
                  <a:cubicBezTo>
                    <a:pt x="1793246" y="3091713"/>
                    <a:pt x="1839260" y="3164091"/>
                    <a:pt x="1896299" y="3227360"/>
                  </a:cubicBezTo>
                  <a:cubicBezTo>
                    <a:pt x="1953817" y="3291109"/>
                    <a:pt x="2011335" y="3355338"/>
                    <a:pt x="2089943" y="3395600"/>
                  </a:cubicBezTo>
                  <a:cubicBezTo>
                    <a:pt x="2114867" y="3408542"/>
                    <a:pt x="2140750" y="3417649"/>
                    <a:pt x="2168071" y="3421484"/>
                  </a:cubicBezTo>
                  <a:cubicBezTo>
                    <a:pt x="2229424" y="3430111"/>
                    <a:pt x="2277835" y="3406146"/>
                    <a:pt x="2314742" y="3358693"/>
                  </a:cubicBezTo>
                  <a:cubicBezTo>
                    <a:pt x="2343501" y="3321786"/>
                    <a:pt x="2358360" y="3278647"/>
                    <a:pt x="2365550" y="3232633"/>
                  </a:cubicBezTo>
                  <a:close/>
                </a:path>
              </a:pathLst>
            </a:custGeom>
            <a:solidFill>
              <a:schemeClr val="tx1">
                <a:lumMod val="75000"/>
                <a:lumOff val="25000"/>
              </a:schemeClr>
            </a:solidFill>
            <a:ln w="4780"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xmlns="" id="{01FCA7CF-8DCD-4BD6-991B-69EF63B17D0E}"/>
                </a:ext>
              </a:extLst>
            </p:cNvPr>
            <p:cNvSpPr/>
            <p:nvPr/>
          </p:nvSpPr>
          <p:spPr>
            <a:xfrm>
              <a:off x="1601327" y="1922774"/>
              <a:ext cx="790873" cy="920288"/>
            </a:xfrm>
            <a:custGeom>
              <a:avLst/>
              <a:gdLst>
                <a:gd name="connsiteX0" fmla="*/ 792790 w 790872"/>
                <a:gd name="connsiteY0" fmla="*/ 894885 h 920288"/>
                <a:gd name="connsiteX1" fmla="*/ 722331 w 790872"/>
                <a:gd name="connsiteY1" fmla="*/ 923644 h 920288"/>
                <a:gd name="connsiteX2" fmla="*/ 707951 w 790872"/>
                <a:gd name="connsiteY2" fmla="*/ 904471 h 920288"/>
                <a:gd name="connsiteX3" fmla="*/ 583329 w 790872"/>
                <a:gd name="connsiteY3" fmla="*/ 645161 h 920288"/>
                <a:gd name="connsiteX4" fmla="*/ 425154 w 790872"/>
                <a:gd name="connsiteY4" fmla="*/ 363322 h 920288"/>
                <a:gd name="connsiteX5" fmla="*/ 307721 w 790872"/>
                <a:gd name="connsiteY5" fmla="*/ 220006 h 920288"/>
                <a:gd name="connsiteX6" fmla="*/ 15817 w 790872"/>
                <a:gd name="connsiteY6" fmla="*/ 65187 h 920288"/>
                <a:gd name="connsiteX7" fmla="*/ 0 w 790872"/>
                <a:gd name="connsiteY7" fmla="*/ 58956 h 920288"/>
                <a:gd name="connsiteX8" fmla="*/ 46973 w 790872"/>
                <a:gd name="connsiteY8" fmla="*/ 38345 h 920288"/>
                <a:gd name="connsiteX9" fmla="*/ 70939 w 790872"/>
                <a:gd name="connsiteY9" fmla="*/ 10066 h 920288"/>
                <a:gd name="connsiteX10" fmla="*/ 78129 w 790872"/>
                <a:gd name="connsiteY10" fmla="*/ 0 h 920288"/>
                <a:gd name="connsiteX11" fmla="*/ 79087 w 790872"/>
                <a:gd name="connsiteY11" fmla="*/ 33552 h 920288"/>
                <a:gd name="connsiteX12" fmla="*/ 107846 w 790872"/>
                <a:gd name="connsiteY12" fmla="*/ 63749 h 920288"/>
                <a:gd name="connsiteX13" fmla="*/ 234386 w 790872"/>
                <a:gd name="connsiteY13" fmla="*/ 57039 h 920288"/>
                <a:gd name="connsiteX14" fmla="*/ 249724 w 790872"/>
                <a:gd name="connsiteY14" fmla="*/ 72377 h 920288"/>
                <a:gd name="connsiteX15" fmla="*/ 464458 w 790872"/>
                <a:gd name="connsiteY15" fmla="*/ 278962 h 920288"/>
                <a:gd name="connsiteX16" fmla="*/ 621674 w 790872"/>
                <a:gd name="connsiteY16" fmla="*/ 544504 h 920288"/>
                <a:gd name="connsiteX17" fmla="*/ 784162 w 790872"/>
                <a:gd name="connsiteY17" fmla="*/ 869481 h 920288"/>
                <a:gd name="connsiteX18" fmla="*/ 792790 w 790872"/>
                <a:gd name="connsiteY18" fmla="*/ 894885 h 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90872" h="920288">
                  <a:moveTo>
                    <a:pt x="792790" y="894885"/>
                  </a:moveTo>
                  <a:cubicBezTo>
                    <a:pt x="760676" y="883860"/>
                    <a:pt x="739586" y="898240"/>
                    <a:pt x="722331" y="923644"/>
                  </a:cubicBezTo>
                  <a:cubicBezTo>
                    <a:pt x="713224" y="920768"/>
                    <a:pt x="711306" y="911661"/>
                    <a:pt x="707951" y="904471"/>
                  </a:cubicBezTo>
                  <a:cubicBezTo>
                    <a:pt x="668647" y="816756"/>
                    <a:pt x="626946" y="730479"/>
                    <a:pt x="583329" y="645161"/>
                  </a:cubicBezTo>
                  <a:cubicBezTo>
                    <a:pt x="533959" y="549297"/>
                    <a:pt x="485548" y="452954"/>
                    <a:pt x="425154" y="363322"/>
                  </a:cubicBezTo>
                  <a:cubicBezTo>
                    <a:pt x="390164" y="312035"/>
                    <a:pt x="352777" y="262666"/>
                    <a:pt x="307721" y="220006"/>
                  </a:cubicBezTo>
                  <a:cubicBezTo>
                    <a:pt x="224800" y="141398"/>
                    <a:pt x="130374" y="84360"/>
                    <a:pt x="15817" y="65187"/>
                  </a:cubicBezTo>
                  <a:cubicBezTo>
                    <a:pt x="10066" y="64228"/>
                    <a:pt x="3835" y="65187"/>
                    <a:pt x="0" y="58956"/>
                  </a:cubicBezTo>
                  <a:cubicBezTo>
                    <a:pt x="12942" y="45535"/>
                    <a:pt x="30676" y="43139"/>
                    <a:pt x="46973" y="38345"/>
                  </a:cubicBezTo>
                  <a:cubicBezTo>
                    <a:pt x="61832" y="33552"/>
                    <a:pt x="72856" y="28280"/>
                    <a:pt x="70939" y="10066"/>
                  </a:cubicBezTo>
                  <a:cubicBezTo>
                    <a:pt x="70460" y="6231"/>
                    <a:pt x="71418" y="479"/>
                    <a:pt x="78129" y="0"/>
                  </a:cubicBezTo>
                  <a:cubicBezTo>
                    <a:pt x="79087" y="11024"/>
                    <a:pt x="80046" y="22049"/>
                    <a:pt x="79087" y="33552"/>
                  </a:cubicBezTo>
                  <a:cubicBezTo>
                    <a:pt x="77170" y="57518"/>
                    <a:pt x="83880" y="64708"/>
                    <a:pt x="107846" y="63749"/>
                  </a:cubicBezTo>
                  <a:cubicBezTo>
                    <a:pt x="150026" y="61832"/>
                    <a:pt x="192206" y="59435"/>
                    <a:pt x="234386" y="57039"/>
                  </a:cubicBezTo>
                  <a:cubicBezTo>
                    <a:pt x="233907" y="67104"/>
                    <a:pt x="243972" y="68542"/>
                    <a:pt x="249724" y="72377"/>
                  </a:cubicBezTo>
                  <a:cubicBezTo>
                    <a:pt x="335042" y="127498"/>
                    <a:pt x="404064" y="198437"/>
                    <a:pt x="464458" y="278962"/>
                  </a:cubicBezTo>
                  <a:cubicBezTo>
                    <a:pt x="526290" y="361884"/>
                    <a:pt x="573742" y="453434"/>
                    <a:pt x="621674" y="544504"/>
                  </a:cubicBezTo>
                  <a:cubicBezTo>
                    <a:pt x="677754" y="651871"/>
                    <a:pt x="731437" y="760676"/>
                    <a:pt x="784162" y="869481"/>
                  </a:cubicBezTo>
                  <a:cubicBezTo>
                    <a:pt x="787518" y="878108"/>
                    <a:pt x="793269" y="885778"/>
                    <a:pt x="792790" y="894885"/>
                  </a:cubicBezTo>
                  <a:close/>
                </a:path>
              </a:pathLst>
            </a:custGeom>
            <a:solidFill>
              <a:schemeClr val="accent5">
                <a:lumMod val="40000"/>
                <a:lumOff val="60000"/>
              </a:schemeClr>
            </a:solidFill>
            <a:ln w="4780"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xmlns="" id="{52AA6956-4981-4776-9590-4C0288810BA6}"/>
                </a:ext>
              </a:extLst>
            </p:cNvPr>
            <p:cNvSpPr/>
            <p:nvPr/>
          </p:nvSpPr>
          <p:spPr>
            <a:xfrm>
              <a:off x="1021833" y="1881553"/>
              <a:ext cx="656664" cy="1054497"/>
            </a:xfrm>
            <a:custGeom>
              <a:avLst/>
              <a:gdLst>
                <a:gd name="connsiteX0" fmla="*/ 657143 w 656664"/>
                <a:gd name="connsiteY0" fmla="*/ 42180 h 1054497"/>
                <a:gd name="connsiteX1" fmla="*/ 654747 w 656664"/>
                <a:gd name="connsiteY1" fmla="*/ 46494 h 1054497"/>
                <a:gd name="connsiteX2" fmla="*/ 622633 w 656664"/>
                <a:gd name="connsiteY2" fmla="*/ 86756 h 1054497"/>
                <a:gd name="connsiteX3" fmla="*/ 579973 w 656664"/>
                <a:gd name="connsiteY3" fmla="*/ 102094 h 1054497"/>
                <a:gd name="connsiteX4" fmla="*/ 535397 w 656664"/>
                <a:gd name="connsiteY4" fmla="*/ 132291 h 1054497"/>
                <a:gd name="connsiteX5" fmla="*/ 389685 w 656664"/>
                <a:gd name="connsiteY5" fmla="*/ 256435 h 1054497"/>
                <a:gd name="connsiteX6" fmla="*/ 228634 w 656664"/>
                <a:gd name="connsiteY6" fmla="*/ 555049 h 1054497"/>
                <a:gd name="connsiteX7" fmla="*/ 92029 w 656664"/>
                <a:gd name="connsiteY7" fmla="*/ 996979 h 1054497"/>
                <a:gd name="connsiteX8" fmla="*/ 74294 w 656664"/>
                <a:gd name="connsiteY8" fmla="*/ 1057373 h 1054497"/>
                <a:gd name="connsiteX9" fmla="*/ 0 w 656664"/>
                <a:gd name="connsiteY9" fmla="*/ 1025259 h 1054497"/>
                <a:gd name="connsiteX10" fmla="*/ 9107 w 656664"/>
                <a:gd name="connsiteY10" fmla="*/ 1009441 h 1054497"/>
                <a:gd name="connsiteX11" fmla="*/ 130854 w 656664"/>
                <a:gd name="connsiteY11" fmla="*/ 601063 h 1054497"/>
                <a:gd name="connsiteX12" fmla="*/ 286152 w 656664"/>
                <a:gd name="connsiteY12" fmla="*/ 266500 h 1054497"/>
                <a:gd name="connsiteX13" fmla="*/ 382495 w 656664"/>
                <a:gd name="connsiteY13" fmla="*/ 153381 h 1054497"/>
                <a:gd name="connsiteX14" fmla="*/ 363802 w 656664"/>
                <a:gd name="connsiteY14" fmla="*/ 151464 h 1054497"/>
                <a:gd name="connsiteX15" fmla="*/ 366198 w 656664"/>
                <a:gd name="connsiteY15" fmla="*/ 147150 h 1054497"/>
                <a:gd name="connsiteX16" fmla="*/ 416047 w 656664"/>
                <a:gd name="connsiteY16" fmla="*/ 115995 h 1054497"/>
                <a:gd name="connsiteX17" fmla="*/ 546421 w 656664"/>
                <a:gd name="connsiteY17" fmla="*/ 32594 h 1054497"/>
                <a:gd name="connsiteX18" fmla="*/ 551694 w 656664"/>
                <a:gd name="connsiteY18" fmla="*/ 32114 h 1054497"/>
                <a:gd name="connsiteX19" fmla="*/ 654747 w 656664"/>
                <a:gd name="connsiteY19" fmla="*/ 0 h 1054497"/>
                <a:gd name="connsiteX20" fmla="*/ 657143 w 656664"/>
                <a:gd name="connsiteY20" fmla="*/ 42180 h 10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56664" h="1054497">
                  <a:moveTo>
                    <a:pt x="657143" y="42180"/>
                  </a:moveTo>
                  <a:cubicBezTo>
                    <a:pt x="656185" y="43618"/>
                    <a:pt x="654267" y="45535"/>
                    <a:pt x="654747" y="46494"/>
                  </a:cubicBezTo>
                  <a:cubicBezTo>
                    <a:pt x="660019" y="72856"/>
                    <a:pt x="645640" y="81963"/>
                    <a:pt x="622633" y="86756"/>
                  </a:cubicBezTo>
                  <a:cubicBezTo>
                    <a:pt x="608253" y="89632"/>
                    <a:pt x="594353" y="96822"/>
                    <a:pt x="579973" y="102094"/>
                  </a:cubicBezTo>
                  <a:cubicBezTo>
                    <a:pt x="569428" y="118391"/>
                    <a:pt x="551214" y="123664"/>
                    <a:pt x="535397" y="132291"/>
                  </a:cubicBezTo>
                  <a:cubicBezTo>
                    <a:pt x="477879" y="163447"/>
                    <a:pt x="431385" y="206106"/>
                    <a:pt x="389685" y="256435"/>
                  </a:cubicBezTo>
                  <a:cubicBezTo>
                    <a:pt x="315870" y="345108"/>
                    <a:pt x="266979" y="447203"/>
                    <a:pt x="228634" y="555049"/>
                  </a:cubicBezTo>
                  <a:cubicBezTo>
                    <a:pt x="176389" y="700282"/>
                    <a:pt x="132291" y="847912"/>
                    <a:pt x="92029" y="996979"/>
                  </a:cubicBezTo>
                  <a:cubicBezTo>
                    <a:pt x="86756" y="1017110"/>
                    <a:pt x="83880" y="1038200"/>
                    <a:pt x="74294" y="1057373"/>
                  </a:cubicBezTo>
                  <a:cubicBezTo>
                    <a:pt x="58477" y="1026217"/>
                    <a:pt x="33552" y="1016152"/>
                    <a:pt x="0" y="1025259"/>
                  </a:cubicBezTo>
                  <a:cubicBezTo>
                    <a:pt x="6231" y="1021904"/>
                    <a:pt x="7190" y="1015672"/>
                    <a:pt x="9107" y="1009441"/>
                  </a:cubicBezTo>
                  <a:cubicBezTo>
                    <a:pt x="46014" y="872357"/>
                    <a:pt x="85318" y="735751"/>
                    <a:pt x="130854" y="601063"/>
                  </a:cubicBezTo>
                  <a:cubicBezTo>
                    <a:pt x="170637" y="484110"/>
                    <a:pt x="215693" y="369074"/>
                    <a:pt x="286152" y="266500"/>
                  </a:cubicBezTo>
                  <a:cubicBezTo>
                    <a:pt x="313953" y="226238"/>
                    <a:pt x="345108" y="189330"/>
                    <a:pt x="382495" y="153381"/>
                  </a:cubicBezTo>
                  <a:cubicBezTo>
                    <a:pt x="374826" y="152423"/>
                    <a:pt x="369074" y="151943"/>
                    <a:pt x="363802" y="151464"/>
                  </a:cubicBezTo>
                  <a:cubicBezTo>
                    <a:pt x="363802" y="149547"/>
                    <a:pt x="364760" y="147150"/>
                    <a:pt x="366198" y="147150"/>
                  </a:cubicBezTo>
                  <a:cubicBezTo>
                    <a:pt x="387767" y="144274"/>
                    <a:pt x="400709" y="128457"/>
                    <a:pt x="416047" y="115995"/>
                  </a:cubicBezTo>
                  <a:cubicBezTo>
                    <a:pt x="455830" y="82443"/>
                    <a:pt x="500886" y="57039"/>
                    <a:pt x="546421" y="32594"/>
                  </a:cubicBezTo>
                  <a:cubicBezTo>
                    <a:pt x="547859" y="31635"/>
                    <a:pt x="549776" y="31635"/>
                    <a:pt x="551694" y="32114"/>
                  </a:cubicBezTo>
                  <a:cubicBezTo>
                    <a:pt x="587163" y="24924"/>
                    <a:pt x="621195" y="12462"/>
                    <a:pt x="654747" y="0"/>
                  </a:cubicBezTo>
                  <a:cubicBezTo>
                    <a:pt x="658102" y="13421"/>
                    <a:pt x="657623" y="27800"/>
                    <a:pt x="657143" y="42180"/>
                  </a:cubicBezTo>
                  <a:close/>
                </a:path>
              </a:pathLst>
            </a:custGeom>
            <a:solidFill>
              <a:schemeClr val="accent5">
                <a:lumMod val="40000"/>
                <a:lumOff val="60000"/>
              </a:schemeClr>
            </a:solidFill>
            <a:ln w="4780"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xmlns="" id="{F6FDE41F-1FD3-4476-AF86-0824E5FCB896}"/>
                </a:ext>
              </a:extLst>
            </p:cNvPr>
            <p:cNvSpPr/>
            <p:nvPr/>
          </p:nvSpPr>
          <p:spPr>
            <a:xfrm>
              <a:off x="1299963" y="1870238"/>
              <a:ext cx="273211" cy="167761"/>
            </a:xfrm>
            <a:custGeom>
              <a:avLst/>
              <a:gdLst>
                <a:gd name="connsiteX0" fmla="*/ 273564 w 273210"/>
                <a:gd name="connsiteY0" fmla="*/ 42950 h 167760"/>
                <a:gd name="connsiteX1" fmla="*/ 258226 w 273210"/>
                <a:gd name="connsiteY1" fmla="*/ 54454 h 167760"/>
                <a:gd name="connsiteX2" fmla="*/ 120662 w 273210"/>
                <a:gd name="connsiteY2" fmla="*/ 148400 h 167760"/>
                <a:gd name="connsiteX3" fmla="*/ 85672 w 273210"/>
                <a:gd name="connsiteY3" fmla="*/ 162779 h 167760"/>
                <a:gd name="connsiteX4" fmla="*/ 36302 w 273210"/>
                <a:gd name="connsiteY4" fmla="*/ 167573 h 167760"/>
                <a:gd name="connsiteX5" fmla="*/ 11377 w 273210"/>
                <a:gd name="connsiteY5" fmla="*/ 147441 h 167760"/>
                <a:gd name="connsiteX6" fmla="*/ 353 w 273210"/>
                <a:gd name="connsiteY6" fmla="*/ 51099 h 167760"/>
                <a:gd name="connsiteX7" fmla="*/ 20964 w 273210"/>
                <a:gd name="connsiteY7" fmla="*/ 25216 h 167760"/>
                <a:gd name="connsiteX8" fmla="*/ 236656 w 273210"/>
                <a:gd name="connsiteY8" fmla="*/ 770 h 167760"/>
                <a:gd name="connsiteX9" fmla="*/ 269250 w 273210"/>
                <a:gd name="connsiteY9" fmla="*/ 28571 h 167760"/>
                <a:gd name="connsiteX10" fmla="*/ 273564 w 273210"/>
                <a:gd name="connsiteY10" fmla="*/ 42950 h 167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3210" h="167760">
                  <a:moveTo>
                    <a:pt x="273564" y="42950"/>
                  </a:moveTo>
                  <a:cubicBezTo>
                    <a:pt x="269729" y="48223"/>
                    <a:pt x="264457" y="51578"/>
                    <a:pt x="258226" y="54454"/>
                  </a:cubicBezTo>
                  <a:cubicBezTo>
                    <a:pt x="207897" y="78899"/>
                    <a:pt x="161404" y="110055"/>
                    <a:pt x="120662" y="148400"/>
                  </a:cubicBezTo>
                  <a:cubicBezTo>
                    <a:pt x="110117" y="157986"/>
                    <a:pt x="97655" y="158466"/>
                    <a:pt x="85672" y="162779"/>
                  </a:cubicBezTo>
                  <a:cubicBezTo>
                    <a:pt x="69375" y="164217"/>
                    <a:pt x="52599" y="165655"/>
                    <a:pt x="36302" y="167573"/>
                  </a:cubicBezTo>
                  <a:cubicBezTo>
                    <a:pt x="20964" y="169011"/>
                    <a:pt x="13295" y="163259"/>
                    <a:pt x="11377" y="147441"/>
                  </a:cubicBezTo>
                  <a:cubicBezTo>
                    <a:pt x="8022" y="115327"/>
                    <a:pt x="4667" y="83213"/>
                    <a:pt x="353" y="51099"/>
                  </a:cubicBezTo>
                  <a:cubicBezTo>
                    <a:pt x="-1564" y="34802"/>
                    <a:pt x="4188" y="27133"/>
                    <a:pt x="20964" y="25216"/>
                  </a:cubicBezTo>
                  <a:cubicBezTo>
                    <a:pt x="92861" y="17546"/>
                    <a:pt x="164759" y="8919"/>
                    <a:pt x="236656" y="770"/>
                  </a:cubicBezTo>
                  <a:cubicBezTo>
                    <a:pt x="263019" y="-2106"/>
                    <a:pt x="267812" y="2208"/>
                    <a:pt x="269250" y="28571"/>
                  </a:cubicBezTo>
                  <a:cubicBezTo>
                    <a:pt x="270209" y="32885"/>
                    <a:pt x="269729" y="38157"/>
                    <a:pt x="273564" y="42950"/>
                  </a:cubicBezTo>
                  <a:close/>
                </a:path>
              </a:pathLst>
            </a:custGeom>
            <a:solidFill>
              <a:schemeClr val="tx1"/>
            </a:solidFill>
            <a:ln w="4780"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xmlns="" id="{E22DA241-5B65-41FE-BEFA-198E33448F18}"/>
                </a:ext>
              </a:extLst>
            </p:cNvPr>
            <p:cNvSpPr/>
            <p:nvPr/>
          </p:nvSpPr>
          <p:spPr>
            <a:xfrm>
              <a:off x="3206080" y="5617828"/>
              <a:ext cx="335522" cy="335522"/>
            </a:xfrm>
            <a:custGeom>
              <a:avLst/>
              <a:gdLst>
                <a:gd name="connsiteX0" fmla="*/ 169678 w 335521"/>
                <a:gd name="connsiteY0" fmla="*/ 339835 h 335521"/>
                <a:gd name="connsiteX1" fmla="*/ 0 w 335521"/>
                <a:gd name="connsiteY1" fmla="*/ 171116 h 335521"/>
                <a:gd name="connsiteX2" fmla="*/ 169678 w 335521"/>
                <a:gd name="connsiteY2" fmla="*/ 0 h 335521"/>
                <a:gd name="connsiteX3" fmla="*/ 339836 w 335521"/>
                <a:gd name="connsiteY3" fmla="*/ 169199 h 335521"/>
                <a:gd name="connsiteX4" fmla="*/ 169678 w 335521"/>
                <a:gd name="connsiteY4" fmla="*/ 339835 h 335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521" h="335521">
                  <a:moveTo>
                    <a:pt x="169678" y="339835"/>
                  </a:moveTo>
                  <a:cubicBezTo>
                    <a:pt x="74773" y="339835"/>
                    <a:pt x="479" y="266021"/>
                    <a:pt x="0" y="171116"/>
                  </a:cubicBezTo>
                  <a:cubicBezTo>
                    <a:pt x="0" y="75732"/>
                    <a:pt x="74294" y="0"/>
                    <a:pt x="169678" y="0"/>
                  </a:cubicBezTo>
                  <a:cubicBezTo>
                    <a:pt x="263624" y="0"/>
                    <a:pt x="339836" y="75732"/>
                    <a:pt x="339836" y="169199"/>
                  </a:cubicBezTo>
                  <a:cubicBezTo>
                    <a:pt x="340315" y="264103"/>
                    <a:pt x="265062" y="339835"/>
                    <a:pt x="169678" y="339835"/>
                  </a:cubicBezTo>
                  <a:close/>
                </a:path>
              </a:pathLst>
            </a:custGeom>
            <a:solidFill>
              <a:schemeClr val="accent5">
                <a:lumMod val="50000"/>
              </a:schemeClr>
            </a:solidFill>
            <a:ln w="4780" cap="flat">
              <a:noFill/>
              <a:prstDash val="solid"/>
              <a:miter/>
            </a:ln>
          </p:spPr>
          <p:txBody>
            <a:bodyPr rtlCol="0" anchor="ctr"/>
            <a:lstStyle/>
            <a:p>
              <a:endParaRPr lang="en-US"/>
            </a:p>
          </p:txBody>
        </p:sp>
      </p:grpSp>
      <p:grpSp>
        <p:nvGrpSpPr>
          <p:cNvPr id="218" name="Group 217">
            <a:extLst>
              <a:ext uri="{FF2B5EF4-FFF2-40B4-BE49-F238E27FC236}">
                <a16:creationId xmlns:a16="http://schemas.microsoft.com/office/drawing/2014/main" xmlns="" id="{8FD87B2D-389F-4600-9C78-A66D502EF881}"/>
              </a:ext>
            </a:extLst>
          </p:cNvPr>
          <p:cNvGrpSpPr/>
          <p:nvPr/>
        </p:nvGrpSpPr>
        <p:grpSpPr>
          <a:xfrm rot="19991619">
            <a:off x="3371205" y="4866131"/>
            <a:ext cx="1316147" cy="518672"/>
            <a:chOff x="8060641" y="1503156"/>
            <a:chExt cx="3004811" cy="1184147"/>
          </a:xfrm>
          <a:solidFill>
            <a:schemeClr val="accent4"/>
          </a:solidFill>
        </p:grpSpPr>
        <p:sp>
          <p:nvSpPr>
            <p:cNvPr id="122" name="Freeform 7">
              <a:extLst>
                <a:ext uri="{FF2B5EF4-FFF2-40B4-BE49-F238E27FC236}">
                  <a16:creationId xmlns:a16="http://schemas.microsoft.com/office/drawing/2014/main" xmlns="" id="{2F1F71CB-9EE0-4213-889E-BD5D1D2851B6}"/>
                </a:ext>
              </a:extLst>
            </p:cNvPr>
            <p:cNvSpPr/>
            <p:nvPr/>
          </p:nvSpPr>
          <p:spPr>
            <a:xfrm>
              <a:off x="8131879" y="1640533"/>
              <a:ext cx="2907039" cy="1046770"/>
            </a:xfrm>
            <a:custGeom>
              <a:avLst/>
              <a:gdLst>
                <a:gd name="connsiteX0" fmla="*/ 5481115 w 5481115"/>
                <a:gd name="connsiteY0" fmla="*/ 0 h 1897513"/>
                <a:gd name="connsiteX1" fmla="*/ 1009540 w 5481115"/>
                <a:gd name="connsiteY1" fmla="*/ 623695 h 1897513"/>
                <a:gd name="connsiteX2" fmla="*/ 0 w 5481115"/>
                <a:gd name="connsiteY2" fmla="*/ 1812944 h 1897513"/>
                <a:gd name="connsiteX3" fmla="*/ 581411 w 5481115"/>
                <a:gd name="connsiteY3" fmla="*/ 1897513 h 1897513"/>
                <a:gd name="connsiteX4" fmla="*/ 1205106 w 5481115"/>
                <a:gd name="connsiteY4" fmla="*/ 813975 h 1897513"/>
                <a:gd name="connsiteX5" fmla="*/ 5433545 w 5481115"/>
                <a:gd name="connsiteY5" fmla="*/ 253707 h 1897513"/>
                <a:gd name="connsiteX6" fmla="*/ 5481115 w 5481115"/>
                <a:gd name="connsiteY6" fmla="*/ 0 h 1897513"/>
                <a:gd name="connsiteX0" fmla="*/ 5481115 w 5481115"/>
                <a:gd name="connsiteY0" fmla="*/ 1951 h 1899464"/>
                <a:gd name="connsiteX1" fmla="*/ 1009540 w 5481115"/>
                <a:gd name="connsiteY1" fmla="*/ 625646 h 1899464"/>
                <a:gd name="connsiteX2" fmla="*/ 0 w 5481115"/>
                <a:gd name="connsiteY2" fmla="*/ 1814895 h 1899464"/>
                <a:gd name="connsiteX3" fmla="*/ 581411 w 5481115"/>
                <a:gd name="connsiteY3" fmla="*/ 1899464 h 1899464"/>
                <a:gd name="connsiteX4" fmla="*/ 1205106 w 5481115"/>
                <a:gd name="connsiteY4" fmla="*/ 815926 h 1899464"/>
                <a:gd name="connsiteX5" fmla="*/ 5433545 w 5481115"/>
                <a:gd name="connsiteY5" fmla="*/ 255658 h 1899464"/>
                <a:gd name="connsiteX6" fmla="*/ 5481115 w 5481115"/>
                <a:gd name="connsiteY6" fmla="*/ 1951 h 1899464"/>
                <a:gd name="connsiteX0" fmla="*/ 5481115 w 5481115"/>
                <a:gd name="connsiteY0" fmla="*/ 1726 h 1899239"/>
                <a:gd name="connsiteX1" fmla="*/ 1009540 w 5481115"/>
                <a:gd name="connsiteY1" fmla="*/ 625421 h 1899239"/>
                <a:gd name="connsiteX2" fmla="*/ 0 w 5481115"/>
                <a:gd name="connsiteY2" fmla="*/ 1814670 h 1899239"/>
                <a:gd name="connsiteX3" fmla="*/ 581411 w 5481115"/>
                <a:gd name="connsiteY3" fmla="*/ 1899239 h 1899239"/>
                <a:gd name="connsiteX4" fmla="*/ 1205106 w 5481115"/>
                <a:gd name="connsiteY4" fmla="*/ 815701 h 1899239"/>
                <a:gd name="connsiteX5" fmla="*/ 5433545 w 5481115"/>
                <a:gd name="connsiteY5" fmla="*/ 255433 h 1899239"/>
                <a:gd name="connsiteX6" fmla="*/ 5481115 w 5481115"/>
                <a:gd name="connsiteY6" fmla="*/ 1726 h 1899239"/>
                <a:gd name="connsiteX0" fmla="*/ 5496972 w 5496972"/>
                <a:gd name="connsiteY0" fmla="*/ 1726 h 1899239"/>
                <a:gd name="connsiteX1" fmla="*/ 1025397 w 5496972"/>
                <a:gd name="connsiteY1" fmla="*/ 625421 h 1899239"/>
                <a:gd name="connsiteX2" fmla="*/ 0 w 5496972"/>
                <a:gd name="connsiteY2" fmla="*/ 1798814 h 1899239"/>
                <a:gd name="connsiteX3" fmla="*/ 597268 w 5496972"/>
                <a:gd name="connsiteY3" fmla="*/ 1899239 h 1899239"/>
                <a:gd name="connsiteX4" fmla="*/ 1220963 w 5496972"/>
                <a:gd name="connsiteY4" fmla="*/ 815701 h 1899239"/>
                <a:gd name="connsiteX5" fmla="*/ 5449402 w 5496972"/>
                <a:gd name="connsiteY5" fmla="*/ 255433 h 1899239"/>
                <a:gd name="connsiteX6" fmla="*/ 5496972 w 5496972"/>
                <a:gd name="connsiteY6" fmla="*/ 1726 h 1899239"/>
                <a:gd name="connsiteX0" fmla="*/ 5499844 w 5499844"/>
                <a:gd name="connsiteY0" fmla="*/ 1726 h 1899239"/>
                <a:gd name="connsiteX1" fmla="*/ 1028269 w 5499844"/>
                <a:gd name="connsiteY1" fmla="*/ 625421 h 1899239"/>
                <a:gd name="connsiteX2" fmla="*/ 2872 w 5499844"/>
                <a:gd name="connsiteY2" fmla="*/ 1798814 h 1899239"/>
                <a:gd name="connsiteX3" fmla="*/ 600140 w 5499844"/>
                <a:gd name="connsiteY3" fmla="*/ 1899239 h 1899239"/>
                <a:gd name="connsiteX4" fmla="*/ 1223835 w 5499844"/>
                <a:gd name="connsiteY4" fmla="*/ 815701 h 1899239"/>
                <a:gd name="connsiteX5" fmla="*/ 5452274 w 5499844"/>
                <a:gd name="connsiteY5" fmla="*/ 255433 h 1899239"/>
                <a:gd name="connsiteX6" fmla="*/ 5499844 w 5499844"/>
                <a:gd name="connsiteY6" fmla="*/ 1726 h 1899239"/>
                <a:gd name="connsiteX0" fmla="*/ 5499844 w 5499844"/>
                <a:gd name="connsiteY0" fmla="*/ 1726 h 1932850"/>
                <a:gd name="connsiteX1" fmla="*/ 1028269 w 5499844"/>
                <a:gd name="connsiteY1" fmla="*/ 625421 h 1932850"/>
                <a:gd name="connsiteX2" fmla="*/ 2872 w 5499844"/>
                <a:gd name="connsiteY2" fmla="*/ 1798814 h 1932850"/>
                <a:gd name="connsiteX3" fmla="*/ 600140 w 5499844"/>
                <a:gd name="connsiteY3" fmla="*/ 1899239 h 1932850"/>
                <a:gd name="connsiteX4" fmla="*/ 1223835 w 5499844"/>
                <a:gd name="connsiteY4" fmla="*/ 815701 h 1932850"/>
                <a:gd name="connsiteX5" fmla="*/ 5452274 w 5499844"/>
                <a:gd name="connsiteY5" fmla="*/ 255433 h 1932850"/>
                <a:gd name="connsiteX6" fmla="*/ 5499844 w 5499844"/>
                <a:gd name="connsiteY6" fmla="*/ 1726 h 1932850"/>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23835 w 5499844"/>
                <a:gd name="connsiteY4" fmla="*/ 815701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80390"/>
                <a:gd name="connsiteX1" fmla="*/ 1028269 w 5499844"/>
                <a:gd name="connsiteY1" fmla="*/ 625421 h 1980390"/>
                <a:gd name="connsiteX2" fmla="*/ 2872 w 5499844"/>
                <a:gd name="connsiteY2" fmla="*/ 1798814 h 1980390"/>
                <a:gd name="connsiteX3" fmla="*/ 600140 w 5499844"/>
                <a:gd name="connsiteY3" fmla="*/ 1899239 h 1980390"/>
                <a:gd name="connsiteX4" fmla="*/ 1244977 w 5499844"/>
                <a:gd name="connsiteY4" fmla="*/ 836843 h 1980390"/>
                <a:gd name="connsiteX5" fmla="*/ 5452274 w 5499844"/>
                <a:gd name="connsiteY5" fmla="*/ 255433 h 1980390"/>
                <a:gd name="connsiteX6" fmla="*/ 5499844 w 5499844"/>
                <a:gd name="connsiteY6" fmla="*/ 1726 h 198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99844" h="1980390">
                  <a:moveTo>
                    <a:pt x="5499844" y="1726"/>
                  </a:moveTo>
                  <a:cubicBezTo>
                    <a:pt x="3824325" y="-33511"/>
                    <a:pt x="1155122" y="480949"/>
                    <a:pt x="1028269" y="625421"/>
                  </a:cubicBezTo>
                  <a:cubicBezTo>
                    <a:pt x="686470" y="1016552"/>
                    <a:pt x="-51745" y="1677245"/>
                    <a:pt x="2872" y="1798814"/>
                  </a:cubicBezTo>
                  <a:cubicBezTo>
                    <a:pt x="154391" y="2096567"/>
                    <a:pt x="549046" y="1950333"/>
                    <a:pt x="600140" y="1899239"/>
                  </a:cubicBezTo>
                  <a:cubicBezTo>
                    <a:pt x="815086" y="1545107"/>
                    <a:pt x="1146313" y="879127"/>
                    <a:pt x="1244977" y="836843"/>
                  </a:cubicBezTo>
                  <a:cubicBezTo>
                    <a:pt x="2287991" y="399905"/>
                    <a:pt x="4007558" y="126817"/>
                    <a:pt x="5452274" y="255433"/>
                  </a:cubicBezTo>
                  <a:lnTo>
                    <a:pt x="5499844" y="17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3" name="Freeform 10">
              <a:extLst>
                <a:ext uri="{FF2B5EF4-FFF2-40B4-BE49-F238E27FC236}">
                  <a16:creationId xmlns:a16="http://schemas.microsoft.com/office/drawing/2014/main" xmlns="" id="{AA987034-7496-499C-BDB0-FCB3BB1EA7F7}"/>
                </a:ext>
              </a:extLst>
            </p:cNvPr>
            <p:cNvSpPr/>
            <p:nvPr/>
          </p:nvSpPr>
          <p:spPr>
            <a:xfrm flipH="1">
              <a:off x="8131879" y="1640533"/>
              <a:ext cx="2907039" cy="1046770"/>
            </a:xfrm>
            <a:custGeom>
              <a:avLst/>
              <a:gdLst>
                <a:gd name="connsiteX0" fmla="*/ 5481115 w 5481115"/>
                <a:gd name="connsiteY0" fmla="*/ 0 h 1897513"/>
                <a:gd name="connsiteX1" fmla="*/ 1009540 w 5481115"/>
                <a:gd name="connsiteY1" fmla="*/ 623695 h 1897513"/>
                <a:gd name="connsiteX2" fmla="*/ 0 w 5481115"/>
                <a:gd name="connsiteY2" fmla="*/ 1812944 h 1897513"/>
                <a:gd name="connsiteX3" fmla="*/ 581411 w 5481115"/>
                <a:gd name="connsiteY3" fmla="*/ 1897513 h 1897513"/>
                <a:gd name="connsiteX4" fmla="*/ 1205106 w 5481115"/>
                <a:gd name="connsiteY4" fmla="*/ 813975 h 1897513"/>
                <a:gd name="connsiteX5" fmla="*/ 5433545 w 5481115"/>
                <a:gd name="connsiteY5" fmla="*/ 253707 h 1897513"/>
                <a:gd name="connsiteX6" fmla="*/ 5481115 w 5481115"/>
                <a:gd name="connsiteY6" fmla="*/ 0 h 1897513"/>
                <a:gd name="connsiteX0" fmla="*/ 5481115 w 5481115"/>
                <a:gd name="connsiteY0" fmla="*/ 1951 h 1899464"/>
                <a:gd name="connsiteX1" fmla="*/ 1009540 w 5481115"/>
                <a:gd name="connsiteY1" fmla="*/ 625646 h 1899464"/>
                <a:gd name="connsiteX2" fmla="*/ 0 w 5481115"/>
                <a:gd name="connsiteY2" fmla="*/ 1814895 h 1899464"/>
                <a:gd name="connsiteX3" fmla="*/ 581411 w 5481115"/>
                <a:gd name="connsiteY3" fmla="*/ 1899464 h 1899464"/>
                <a:gd name="connsiteX4" fmla="*/ 1205106 w 5481115"/>
                <a:gd name="connsiteY4" fmla="*/ 815926 h 1899464"/>
                <a:gd name="connsiteX5" fmla="*/ 5433545 w 5481115"/>
                <a:gd name="connsiteY5" fmla="*/ 255658 h 1899464"/>
                <a:gd name="connsiteX6" fmla="*/ 5481115 w 5481115"/>
                <a:gd name="connsiteY6" fmla="*/ 1951 h 1899464"/>
                <a:gd name="connsiteX0" fmla="*/ 5481115 w 5481115"/>
                <a:gd name="connsiteY0" fmla="*/ 1726 h 1899239"/>
                <a:gd name="connsiteX1" fmla="*/ 1009540 w 5481115"/>
                <a:gd name="connsiteY1" fmla="*/ 625421 h 1899239"/>
                <a:gd name="connsiteX2" fmla="*/ 0 w 5481115"/>
                <a:gd name="connsiteY2" fmla="*/ 1814670 h 1899239"/>
                <a:gd name="connsiteX3" fmla="*/ 581411 w 5481115"/>
                <a:gd name="connsiteY3" fmla="*/ 1899239 h 1899239"/>
                <a:gd name="connsiteX4" fmla="*/ 1205106 w 5481115"/>
                <a:gd name="connsiteY4" fmla="*/ 815701 h 1899239"/>
                <a:gd name="connsiteX5" fmla="*/ 5433545 w 5481115"/>
                <a:gd name="connsiteY5" fmla="*/ 255433 h 1899239"/>
                <a:gd name="connsiteX6" fmla="*/ 5481115 w 5481115"/>
                <a:gd name="connsiteY6" fmla="*/ 1726 h 1899239"/>
                <a:gd name="connsiteX0" fmla="*/ 5496972 w 5496972"/>
                <a:gd name="connsiteY0" fmla="*/ 1726 h 1899239"/>
                <a:gd name="connsiteX1" fmla="*/ 1025397 w 5496972"/>
                <a:gd name="connsiteY1" fmla="*/ 625421 h 1899239"/>
                <a:gd name="connsiteX2" fmla="*/ 0 w 5496972"/>
                <a:gd name="connsiteY2" fmla="*/ 1798814 h 1899239"/>
                <a:gd name="connsiteX3" fmla="*/ 597268 w 5496972"/>
                <a:gd name="connsiteY3" fmla="*/ 1899239 h 1899239"/>
                <a:gd name="connsiteX4" fmla="*/ 1220963 w 5496972"/>
                <a:gd name="connsiteY4" fmla="*/ 815701 h 1899239"/>
                <a:gd name="connsiteX5" fmla="*/ 5449402 w 5496972"/>
                <a:gd name="connsiteY5" fmla="*/ 255433 h 1899239"/>
                <a:gd name="connsiteX6" fmla="*/ 5496972 w 5496972"/>
                <a:gd name="connsiteY6" fmla="*/ 1726 h 1899239"/>
                <a:gd name="connsiteX0" fmla="*/ 5499844 w 5499844"/>
                <a:gd name="connsiteY0" fmla="*/ 1726 h 1899239"/>
                <a:gd name="connsiteX1" fmla="*/ 1028269 w 5499844"/>
                <a:gd name="connsiteY1" fmla="*/ 625421 h 1899239"/>
                <a:gd name="connsiteX2" fmla="*/ 2872 w 5499844"/>
                <a:gd name="connsiteY2" fmla="*/ 1798814 h 1899239"/>
                <a:gd name="connsiteX3" fmla="*/ 600140 w 5499844"/>
                <a:gd name="connsiteY3" fmla="*/ 1899239 h 1899239"/>
                <a:gd name="connsiteX4" fmla="*/ 1223835 w 5499844"/>
                <a:gd name="connsiteY4" fmla="*/ 815701 h 1899239"/>
                <a:gd name="connsiteX5" fmla="*/ 5452274 w 5499844"/>
                <a:gd name="connsiteY5" fmla="*/ 255433 h 1899239"/>
                <a:gd name="connsiteX6" fmla="*/ 5499844 w 5499844"/>
                <a:gd name="connsiteY6" fmla="*/ 1726 h 1899239"/>
                <a:gd name="connsiteX0" fmla="*/ 5499844 w 5499844"/>
                <a:gd name="connsiteY0" fmla="*/ 1726 h 1932850"/>
                <a:gd name="connsiteX1" fmla="*/ 1028269 w 5499844"/>
                <a:gd name="connsiteY1" fmla="*/ 625421 h 1932850"/>
                <a:gd name="connsiteX2" fmla="*/ 2872 w 5499844"/>
                <a:gd name="connsiteY2" fmla="*/ 1798814 h 1932850"/>
                <a:gd name="connsiteX3" fmla="*/ 600140 w 5499844"/>
                <a:gd name="connsiteY3" fmla="*/ 1899239 h 1932850"/>
                <a:gd name="connsiteX4" fmla="*/ 1223835 w 5499844"/>
                <a:gd name="connsiteY4" fmla="*/ 815701 h 1932850"/>
                <a:gd name="connsiteX5" fmla="*/ 5452274 w 5499844"/>
                <a:gd name="connsiteY5" fmla="*/ 255433 h 1932850"/>
                <a:gd name="connsiteX6" fmla="*/ 5499844 w 5499844"/>
                <a:gd name="connsiteY6" fmla="*/ 1726 h 1932850"/>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23835 w 5499844"/>
                <a:gd name="connsiteY4" fmla="*/ 815701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80390"/>
                <a:gd name="connsiteX1" fmla="*/ 1028269 w 5499844"/>
                <a:gd name="connsiteY1" fmla="*/ 625421 h 1980390"/>
                <a:gd name="connsiteX2" fmla="*/ 2872 w 5499844"/>
                <a:gd name="connsiteY2" fmla="*/ 1798814 h 1980390"/>
                <a:gd name="connsiteX3" fmla="*/ 600140 w 5499844"/>
                <a:gd name="connsiteY3" fmla="*/ 1899239 h 1980390"/>
                <a:gd name="connsiteX4" fmla="*/ 1244977 w 5499844"/>
                <a:gd name="connsiteY4" fmla="*/ 836843 h 1980390"/>
                <a:gd name="connsiteX5" fmla="*/ 5452274 w 5499844"/>
                <a:gd name="connsiteY5" fmla="*/ 255433 h 1980390"/>
                <a:gd name="connsiteX6" fmla="*/ 5499844 w 5499844"/>
                <a:gd name="connsiteY6" fmla="*/ 1726 h 198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99844" h="1980390">
                  <a:moveTo>
                    <a:pt x="5499844" y="1726"/>
                  </a:moveTo>
                  <a:cubicBezTo>
                    <a:pt x="3824325" y="-33511"/>
                    <a:pt x="1155122" y="480949"/>
                    <a:pt x="1028269" y="625421"/>
                  </a:cubicBezTo>
                  <a:cubicBezTo>
                    <a:pt x="686470" y="1016552"/>
                    <a:pt x="-51745" y="1677245"/>
                    <a:pt x="2872" y="1798814"/>
                  </a:cubicBezTo>
                  <a:cubicBezTo>
                    <a:pt x="154391" y="2096567"/>
                    <a:pt x="549046" y="1950333"/>
                    <a:pt x="600140" y="1899239"/>
                  </a:cubicBezTo>
                  <a:cubicBezTo>
                    <a:pt x="815086" y="1545107"/>
                    <a:pt x="1146313" y="879127"/>
                    <a:pt x="1244977" y="836843"/>
                  </a:cubicBezTo>
                  <a:cubicBezTo>
                    <a:pt x="2287991" y="399905"/>
                    <a:pt x="4007558" y="126817"/>
                    <a:pt x="5452274" y="255433"/>
                  </a:cubicBezTo>
                  <a:lnTo>
                    <a:pt x="5499844" y="17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4" name="Freeform 3">
              <a:extLst>
                <a:ext uri="{FF2B5EF4-FFF2-40B4-BE49-F238E27FC236}">
                  <a16:creationId xmlns:a16="http://schemas.microsoft.com/office/drawing/2014/main" xmlns="" id="{CF093994-82D8-474C-A3EC-DD850BCA1594}"/>
                </a:ext>
              </a:extLst>
            </p:cNvPr>
            <p:cNvSpPr/>
            <p:nvPr/>
          </p:nvSpPr>
          <p:spPr>
            <a:xfrm>
              <a:off x="8277122" y="1601670"/>
              <a:ext cx="1111280" cy="842659"/>
            </a:xfrm>
            <a:custGeom>
              <a:avLst/>
              <a:gdLst>
                <a:gd name="connsiteX0" fmla="*/ 0 w 1818229"/>
                <a:gd name="connsiteY0" fmla="*/ 21143 h 924972"/>
                <a:gd name="connsiteX1" fmla="*/ 0 w 1818229"/>
                <a:gd name="connsiteY1" fmla="*/ 21143 h 924972"/>
                <a:gd name="connsiteX2" fmla="*/ 89855 w 1818229"/>
                <a:gd name="connsiteY2" fmla="*/ 21143 h 924972"/>
                <a:gd name="connsiteX3" fmla="*/ 1818229 w 1818229"/>
                <a:gd name="connsiteY3" fmla="*/ 0 h 924972"/>
                <a:gd name="connsiteX4" fmla="*/ 1580380 w 1818229"/>
                <a:gd name="connsiteY4" fmla="*/ 924972 h 924972"/>
                <a:gd name="connsiteX5" fmla="*/ 147996 w 1818229"/>
                <a:gd name="connsiteY5" fmla="*/ 872116 h 924972"/>
                <a:gd name="connsiteX6" fmla="*/ 0 w 1818229"/>
                <a:gd name="connsiteY6" fmla="*/ 21143 h 924972"/>
                <a:gd name="connsiteX0" fmla="*/ 0 w 1818229"/>
                <a:gd name="connsiteY0" fmla="*/ 21143 h 924972"/>
                <a:gd name="connsiteX1" fmla="*/ 0 w 1818229"/>
                <a:gd name="connsiteY1" fmla="*/ 21143 h 924972"/>
                <a:gd name="connsiteX2" fmla="*/ 1818229 w 1818229"/>
                <a:gd name="connsiteY2" fmla="*/ 0 h 924972"/>
                <a:gd name="connsiteX3" fmla="*/ 1580380 w 1818229"/>
                <a:gd name="connsiteY3" fmla="*/ 924972 h 924972"/>
                <a:gd name="connsiteX4" fmla="*/ 147996 w 1818229"/>
                <a:gd name="connsiteY4" fmla="*/ 872116 h 924972"/>
                <a:gd name="connsiteX5" fmla="*/ 0 w 1818229"/>
                <a:gd name="connsiteY5" fmla="*/ 21143 h 924972"/>
                <a:gd name="connsiteX0" fmla="*/ 162452 w 1943682"/>
                <a:gd name="connsiteY0" fmla="*/ 68713 h 924972"/>
                <a:gd name="connsiteX1" fmla="*/ 125453 w 1943682"/>
                <a:gd name="connsiteY1" fmla="*/ 21143 h 924972"/>
                <a:gd name="connsiteX2" fmla="*/ 1943682 w 1943682"/>
                <a:gd name="connsiteY2" fmla="*/ 0 h 924972"/>
                <a:gd name="connsiteX3" fmla="*/ 1705833 w 1943682"/>
                <a:gd name="connsiteY3" fmla="*/ 924972 h 924972"/>
                <a:gd name="connsiteX4" fmla="*/ 273449 w 1943682"/>
                <a:gd name="connsiteY4" fmla="*/ 872116 h 924972"/>
                <a:gd name="connsiteX5" fmla="*/ 162452 w 1943682"/>
                <a:gd name="connsiteY5" fmla="*/ 68713 h 924972"/>
                <a:gd name="connsiteX0" fmla="*/ 0 w 1781230"/>
                <a:gd name="connsiteY0" fmla="*/ 148099 h 1004358"/>
                <a:gd name="connsiteX1" fmla="*/ 1781230 w 1781230"/>
                <a:gd name="connsiteY1" fmla="*/ 79386 h 1004358"/>
                <a:gd name="connsiteX2" fmla="*/ 1543381 w 1781230"/>
                <a:gd name="connsiteY2" fmla="*/ 1004358 h 1004358"/>
                <a:gd name="connsiteX3" fmla="*/ 110997 w 1781230"/>
                <a:gd name="connsiteY3" fmla="*/ 951502 h 1004358"/>
                <a:gd name="connsiteX4" fmla="*/ 0 w 1781230"/>
                <a:gd name="connsiteY4" fmla="*/ 148099 h 1004358"/>
                <a:gd name="connsiteX0" fmla="*/ 0 w 1844656"/>
                <a:gd name="connsiteY0" fmla="*/ 174041 h 993302"/>
                <a:gd name="connsiteX1" fmla="*/ 1844656 w 1844656"/>
                <a:gd name="connsiteY1" fmla="*/ 68330 h 993302"/>
                <a:gd name="connsiteX2" fmla="*/ 1606807 w 1844656"/>
                <a:gd name="connsiteY2" fmla="*/ 993302 h 993302"/>
                <a:gd name="connsiteX3" fmla="*/ 174423 w 1844656"/>
                <a:gd name="connsiteY3" fmla="*/ 940446 h 993302"/>
                <a:gd name="connsiteX4" fmla="*/ 0 w 1844656"/>
                <a:gd name="connsiteY4" fmla="*/ 174041 h 993302"/>
                <a:gd name="connsiteX0" fmla="*/ 0 w 1844656"/>
                <a:gd name="connsiteY0" fmla="*/ 224630 h 1043891"/>
                <a:gd name="connsiteX1" fmla="*/ 1844656 w 1844656"/>
                <a:gd name="connsiteY1" fmla="*/ 118919 h 1043891"/>
                <a:gd name="connsiteX2" fmla="*/ 1606807 w 1844656"/>
                <a:gd name="connsiteY2" fmla="*/ 1043891 h 1043891"/>
                <a:gd name="connsiteX3" fmla="*/ 174423 w 1844656"/>
                <a:gd name="connsiteY3" fmla="*/ 991035 h 1043891"/>
                <a:gd name="connsiteX4" fmla="*/ 0 w 1844656"/>
                <a:gd name="connsiteY4" fmla="*/ 224630 h 1043891"/>
                <a:gd name="connsiteX0" fmla="*/ 0 w 2188217"/>
                <a:gd name="connsiteY0" fmla="*/ 167717 h 986978"/>
                <a:gd name="connsiteX1" fmla="*/ 2188217 w 2188217"/>
                <a:gd name="connsiteY1" fmla="*/ 194145 h 986978"/>
                <a:gd name="connsiteX2" fmla="*/ 1606807 w 2188217"/>
                <a:gd name="connsiteY2" fmla="*/ 986978 h 986978"/>
                <a:gd name="connsiteX3" fmla="*/ 174423 w 2188217"/>
                <a:gd name="connsiteY3" fmla="*/ 934122 h 986978"/>
                <a:gd name="connsiteX4" fmla="*/ 0 w 2188217"/>
                <a:gd name="connsiteY4" fmla="*/ 167717 h 986978"/>
                <a:gd name="connsiteX0" fmla="*/ 0 w 2188217"/>
                <a:gd name="connsiteY0" fmla="*/ 167717 h 1462677"/>
                <a:gd name="connsiteX1" fmla="*/ 2188217 w 2188217"/>
                <a:gd name="connsiteY1" fmla="*/ 194145 h 1462677"/>
                <a:gd name="connsiteX2" fmla="*/ 1849942 w 2188217"/>
                <a:gd name="connsiteY2" fmla="*/ 1462677 h 1462677"/>
                <a:gd name="connsiteX3" fmla="*/ 174423 w 2188217"/>
                <a:gd name="connsiteY3" fmla="*/ 934122 h 1462677"/>
                <a:gd name="connsiteX4" fmla="*/ 0 w 2188217"/>
                <a:gd name="connsiteY4" fmla="*/ 167717 h 1462677"/>
                <a:gd name="connsiteX0" fmla="*/ 0 w 2188217"/>
                <a:gd name="connsiteY0" fmla="*/ 167717 h 1520818"/>
                <a:gd name="connsiteX1" fmla="*/ 2188217 w 2188217"/>
                <a:gd name="connsiteY1" fmla="*/ 194145 h 1520818"/>
                <a:gd name="connsiteX2" fmla="*/ 1849942 w 2188217"/>
                <a:gd name="connsiteY2" fmla="*/ 1462677 h 1520818"/>
                <a:gd name="connsiteX3" fmla="*/ 243135 w 2188217"/>
                <a:gd name="connsiteY3" fmla="*/ 1520818 h 1520818"/>
                <a:gd name="connsiteX4" fmla="*/ 0 w 2188217"/>
                <a:gd name="connsiteY4" fmla="*/ 167717 h 1520818"/>
                <a:gd name="connsiteX0" fmla="*/ 0 w 2188217"/>
                <a:gd name="connsiteY0" fmla="*/ 167717 h 1520818"/>
                <a:gd name="connsiteX1" fmla="*/ 2188217 w 2188217"/>
                <a:gd name="connsiteY1" fmla="*/ 194145 h 1520818"/>
                <a:gd name="connsiteX2" fmla="*/ 1849942 w 2188217"/>
                <a:gd name="connsiteY2" fmla="*/ 1462677 h 1520818"/>
                <a:gd name="connsiteX3" fmla="*/ 243135 w 2188217"/>
                <a:gd name="connsiteY3" fmla="*/ 1520818 h 1520818"/>
                <a:gd name="connsiteX4" fmla="*/ 0 w 2188217"/>
                <a:gd name="connsiteY4" fmla="*/ 167717 h 1520818"/>
                <a:gd name="connsiteX0" fmla="*/ 0 w 2188217"/>
                <a:gd name="connsiteY0" fmla="*/ 167717 h 1580494"/>
                <a:gd name="connsiteX1" fmla="*/ 2188217 w 2188217"/>
                <a:gd name="connsiteY1" fmla="*/ 194145 h 1580494"/>
                <a:gd name="connsiteX2" fmla="*/ 1849942 w 2188217"/>
                <a:gd name="connsiteY2" fmla="*/ 1462677 h 1580494"/>
                <a:gd name="connsiteX3" fmla="*/ 243135 w 2188217"/>
                <a:gd name="connsiteY3" fmla="*/ 1520818 h 1580494"/>
                <a:gd name="connsiteX4" fmla="*/ 0 w 2188217"/>
                <a:gd name="connsiteY4" fmla="*/ 167717 h 1580494"/>
                <a:gd name="connsiteX0" fmla="*/ 0 w 2188217"/>
                <a:gd name="connsiteY0" fmla="*/ 167717 h 1614140"/>
                <a:gd name="connsiteX1" fmla="*/ 2188217 w 2188217"/>
                <a:gd name="connsiteY1" fmla="*/ 194145 h 1614140"/>
                <a:gd name="connsiteX2" fmla="*/ 1849942 w 2188217"/>
                <a:gd name="connsiteY2" fmla="*/ 1462677 h 1614140"/>
                <a:gd name="connsiteX3" fmla="*/ 243135 w 2188217"/>
                <a:gd name="connsiteY3" fmla="*/ 1520818 h 1614140"/>
                <a:gd name="connsiteX4" fmla="*/ 0 w 2188217"/>
                <a:gd name="connsiteY4" fmla="*/ 167717 h 1614140"/>
                <a:gd name="connsiteX0" fmla="*/ 0 w 2188217"/>
                <a:gd name="connsiteY0" fmla="*/ 167717 h 1571746"/>
                <a:gd name="connsiteX1" fmla="*/ 2188217 w 2188217"/>
                <a:gd name="connsiteY1" fmla="*/ 194145 h 1571746"/>
                <a:gd name="connsiteX2" fmla="*/ 1849942 w 2188217"/>
                <a:gd name="connsiteY2" fmla="*/ 1462677 h 1571746"/>
                <a:gd name="connsiteX3" fmla="*/ 237850 w 2188217"/>
                <a:gd name="connsiteY3" fmla="*/ 1441535 h 1571746"/>
                <a:gd name="connsiteX4" fmla="*/ 0 w 2188217"/>
                <a:gd name="connsiteY4" fmla="*/ 167717 h 1571746"/>
                <a:gd name="connsiteX0" fmla="*/ 18665 w 2206882"/>
                <a:gd name="connsiteY0" fmla="*/ 167717 h 1571746"/>
                <a:gd name="connsiteX1" fmla="*/ 2206882 w 2206882"/>
                <a:gd name="connsiteY1" fmla="*/ 194145 h 1571746"/>
                <a:gd name="connsiteX2" fmla="*/ 1868607 w 2206882"/>
                <a:gd name="connsiteY2" fmla="*/ 1462677 h 1571746"/>
                <a:gd name="connsiteX3" fmla="*/ 256515 w 2206882"/>
                <a:gd name="connsiteY3" fmla="*/ 1441535 h 1571746"/>
                <a:gd name="connsiteX4" fmla="*/ 18665 w 2206882"/>
                <a:gd name="connsiteY4" fmla="*/ 167717 h 1571746"/>
                <a:gd name="connsiteX0" fmla="*/ 18665 w 2206882"/>
                <a:gd name="connsiteY0" fmla="*/ 161918 h 1565947"/>
                <a:gd name="connsiteX1" fmla="*/ 2206882 w 2206882"/>
                <a:gd name="connsiteY1" fmla="*/ 188346 h 1565947"/>
                <a:gd name="connsiteX2" fmla="*/ 1868607 w 2206882"/>
                <a:gd name="connsiteY2" fmla="*/ 1456878 h 1565947"/>
                <a:gd name="connsiteX3" fmla="*/ 256515 w 2206882"/>
                <a:gd name="connsiteY3" fmla="*/ 1435736 h 1565947"/>
                <a:gd name="connsiteX4" fmla="*/ 18665 w 2206882"/>
                <a:gd name="connsiteY4" fmla="*/ 161918 h 1565947"/>
                <a:gd name="connsiteX0" fmla="*/ 18665 w 2218042"/>
                <a:gd name="connsiteY0" fmla="*/ 161918 h 1565947"/>
                <a:gd name="connsiteX1" fmla="*/ 2206882 w 2218042"/>
                <a:gd name="connsiteY1" fmla="*/ 188346 h 1565947"/>
                <a:gd name="connsiteX2" fmla="*/ 1868607 w 2218042"/>
                <a:gd name="connsiteY2" fmla="*/ 1456878 h 1565947"/>
                <a:gd name="connsiteX3" fmla="*/ 256515 w 2218042"/>
                <a:gd name="connsiteY3" fmla="*/ 1435736 h 1565947"/>
                <a:gd name="connsiteX4" fmla="*/ 18665 w 2218042"/>
                <a:gd name="connsiteY4" fmla="*/ 161918 h 1565947"/>
                <a:gd name="connsiteX0" fmla="*/ 18665 w 2107110"/>
                <a:gd name="connsiteY0" fmla="*/ 158561 h 1562590"/>
                <a:gd name="connsiteX1" fmla="*/ 2090599 w 2107110"/>
                <a:gd name="connsiteY1" fmla="*/ 195561 h 1562590"/>
                <a:gd name="connsiteX2" fmla="*/ 1868607 w 2107110"/>
                <a:gd name="connsiteY2" fmla="*/ 1453521 h 1562590"/>
                <a:gd name="connsiteX3" fmla="*/ 256515 w 2107110"/>
                <a:gd name="connsiteY3" fmla="*/ 1432379 h 1562590"/>
                <a:gd name="connsiteX4" fmla="*/ 18665 w 2107110"/>
                <a:gd name="connsiteY4" fmla="*/ 158561 h 1562590"/>
                <a:gd name="connsiteX0" fmla="*/ 18665 w 2107110"/>
                <a:gd name="connsiteY0" fmla="*/ 230473 h 1634502"/>
                <a:gd name="connsiteX1" fmla="*/ 2090599 w 2107110"/>
                <a:gd name="connsiteY1" fmla="*/ 267473 h 1634502"/>
                <a:gd name="connsiteX2" fmla="*/ 1868607 w 2107110"/>
                <a:gd name="connsiteY2" fmla="*/ 1525433 h 1634502"/>
                <a:gd name="connsiteX3" fmla="*/ 256515 w 2107110"/>
                <a:gd name="connsiteY3" fmla="*/ 1504291 h 1634502"/>
                <a:gd name="connsiteX4" fmla="*/ 18665 w 2107110"/>
                <a:gd name="connsiteY4" fmla="*/ 230473 h 1634502"/>
                <a:gd name="connsiteX0" fmla="*/ 18665 w 2107450"/>
                <a:gd name="connsiteY0" fmla="*/ 230473 h 1634502"/>
                <a:gd name="connsiteX1" fmla="*/ 2090599 w 2107450"/>
                <a:gd name="connsiteY1" fmla="*/ 267473 h 1634502"/>
                <a:gd name="connsiteX2" fmla="*/ 1868607 w 2107450"/>
                <a:gd name="connsiteY2" fmla="*/ 1525433 h 1634502"/>
                <a:gd name="connsiteX3" fmla="*/ 256515 w 2107450"/>
                <a:gd name="connsiteY3" fmla="*/ 1504291 h 1634502"/>
                <a:gd name="connsiteX4" fmla="*/ 18665 w 2107450"/>
                <a:gd name="connsiteY4" fmla="*/ 230473 h 1634502"/>
                <a:gd name="connsiteX0" fmla="*/ 18665 w 2107450"/>
                <a:gd name="connsiteY0" fmla="*/ 230473 h 1602563"/>
                <a:gd name="connsiteX1" fmla="*/ 2090599 w 2107450"/>
                <a:gd name="connsiteY1" fmla="*/ 267473 h 1602563"/>
                <a:gd name="connsiteX2" fmla="*/ 1868607 w 2107450"/>
                <a:gd name="connsiteY2" fmla="*/ 1525433 h 1602563"/>
                <a:gd name="connsiteX3" fmla="*/ 256515 w 2107450"/>
                <a:gd name="connsiteY3" fmla="*/ 1504291 h 1602563"/>
                <a:gd name="connsiteX4" fmla="*/ 18665 w 2107450"/>
                <a:gd name="connsiteY4" fmla="*/ 230473 h 1602563"/>
                <a:gd name="connsiteX0" fmla="*/ 13652 w 2102437"/>
                <a:gd name="connsiteY0" fmla="*/ 230473 h 1602563"/>
                <a:gd name="connsiteX1" fmla="*/ 2085586 w 2102437"/>
                <a:gd name="connsiteY1" fmla="*/ 267473 h 1602563"/>
                <a:gd name="connsiteX2" fmla="*/ 1863594 w 2102437"/>
                <a:gd name="connsiteY2" fmla="*/ 1525433 h 1602563"/>
                <a:gd name="connsiteX3" fmla="*/ 251502 w 2102437"/>
                <a:gd name="connsiteY3" fmla="*/ 1504291 h 1602563"/>
                <a:gd name="connsiteX4" fmla="*/ 13652 w 2102437"/>
                <a:gd name="connsiteY4" fmla="*/ 230473 h 1602563"/>
                <a:gd name="connsiteX0" fmla="*/ 13652 w 2102437"/>
                <a:gd name="connsiteY0" fmla="*/ 230473 h 1594232"/>
                <a:gd name="connsiteX1" fmla="*/ 2085586 w 2102437"/>
                <a:gd name="connsiteY1" fmla="*/ 267473 h 1594232"/>
                <a:gd name="connsiteX2" fmla="*/ 1863594 w 2102437"/>
                <a:gd name="connsiteY2" fmla="*/ 1525433 h 1594232"/>
                <a:gd name="connsiteX3" fmla="*/ 251502 w 2102437"/>
                <a:gd name="connsiteY3" fmla="*/ 1504291 h 1594232"/>
                <a:gd name="connsiteX4" fmla="*/ 13652 w 2102437"/>
                <a:gd name="connsiteY4" fmla="*/ 230473 h 159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2437" h="1594232">
                  <a:moveTo>
                    <a:pt x="13652" y="230473"/>
                  </a:moveTo>
                  <a:cubicBezTo>
                    <a:pt x="434734" y="-84017"/>
                    <a:pt x="1807214" y="-81374"/>
                    <a:pt x="2085586" y="267473"/>
                  </a:cubicBezTo>
                  <a:cubicBezTo>
                    <a:pt x="2157823" y="463038"/>
                    <a:pt x="1981638" y="1430293"/>
                    <a:pt x="1863594" y="1525433"/>
                  </a:cubicBezTo>
                  <a:cubicBezTo>
                    <a:pt x="1655697" y="1602953"/>
                    <a:pt x="501683" y="1638192"/>
                    <a:pt x="251502" y="1504291"/>
                  </a:cubicBezTo>
                  <a:cubicBezTo>
                    <a:pt x="175742" y="1428531"/>
                    <a:pt x="-58584" y="359088"/>
                    <a:pt x="13652" y="23047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5" name="Freeform 11">
              <a:extLst>
                <a:ext uri="{FF2B5EF4-FFF2-40B4-BE49-F238E27FC236}">
                  <a16:creationId xmlns:a16="http://schemas.microsoft.com/office/drawing/2014/main" xmlns="" id="{1D6662A7-FD0F-410A-9C6B-B9AA3F10B712}"/>
                </a:ext>
              </a:extLst>
            </p:cNvPr>
            <p:cNvSpPr/>
            <p:nvPr/>
          </p:nvSpPr>
          <p:spPr>
            <a:xfrm>
              <a:off x="9719064" y="1601670"/>
              <a:ext cx="1111280" cy="842659"/>
            </a:xfrm>
            <a:custGeom>
              <a:avLst/>
              <a:gdLst>
                <a:gd name="connsiteX0" fmla="*/ 0 w 1818229"/>
                <a:gd name="connsiteY0" fmla="*/ 21143 h 924972"/>
                <a:gd name="connsiteX1" fmla="*/ 0 w 1818229"/>
                <a:gd name="connsiteY1" fmla="*/ 21143 h 924972"/>
                <a:gd name="connsiteX2" fmla="*/ 89855 w 1818229"/>
                <a:gd name="connsiteY2" fmla="*/ 21143 h 924972"/>
                <a:gd name="connsiteX3" fmla="*/ 1818229 w 1818229"/>
                <a:gd name="connsiteY3" fmla="*/ 0 h 924972"/>
                <a:gd name="connsiteX4" fmla="*/ 1580380 w 1818229"/>
                <a:gd name="connsiteY4" fmla="*/ 924972 h 924972"/>
                <a:gd name="connsiteX5" fmla="*/ 147996 w 1818229"/>
                <a:gd name="connsiteY5" fmla="*/ 872116 h 924972"/>
                <a:gd name="connsiteX6" fmla="*/ 0 w 1818229"/>
                <a:gd name="connsiteY6" fmla="*/ 21143 h 924972"/>
                <a:gd name="connsiteX0" fmla="*/ 0 w 1818229"/>
                <a:gd name="connsiteY0" fmla="*/ 21143 h 924972"/>
                <a:gd name="connsiteX1" fmla="*/ 0 w 1818229"/>
                <a:gd name="connsiteY1" fmla="*/ 21143 h 924972"/>
                <a:gd name="connsiteX2" fmla="*/ 1818229 w 1818229"/>
                <a:gd name="connsiteY2" fmla="*/ 0 h 924972"/>
                <a:gd name="connsiteX3" fmla="*/ 1580380 w 1818229"/>
                <a:gd name="connsiteY3" fmla="*/ 924972 h 924972"/>
                <a:gd name="connsiteX4" fmla="*/ 147996 w 1818229"/>
                <a:gd name="connsiteY4" fmla="*/ 872116 h 924972"/>
                <a:gd name="connsiteX5" fmla="*/ 0 w 1818229"/>
                <a:gd name="connsiteY5" fmla="*/ 21143 h 924972"/>
                <a:gd name="connsiteX0" fmla="*/ 162452 w 1943682"/>
                <a:gd name="connsiteY0" fmla="*/ 68713 h 924972"/>
                <a:gd name="connsiteX1" fmla="*/ 125453 w 1943682"/>
                <a:gd name="connsiteY1" fmla="*/ 21143 h 924972"/>
                <a:gd name="connsiteX2" fmla="*/ 1943682 w 1943682"/>
                <a:gd name="connsiteY2" fmla="*/ 0 h 924972"/>
                <a:gd name="connsiteX3" fmla="*/ 1705833 w 1943682"/>
                <a:gd name="connsiteY3" fmla="*/ 924972 h 924972"/>
                <a:gd name="connsiteX4" fmla="*/ 273449 w 1943682"/>
                <a:gd name="connsiteY4" fmla="*/ 872116 h 924972"/>
                <a:gd name="connsiteX5" fmla="*/ 162452 w 1943682"/>
                <a:gd name="connsiteY5" fmla="*/ 68713 h 924972"/>
                <a:gd name="connsiteX0" fmla="*/ 0 w 1781230"/>
                <a:gd name="connsiteY0" fmla="*/ 148099 h 1004358"/>
                <a:gd name="connsiteX1" fmla="*/ 1781230 w 1781230"/>
                <a:gd name="connsiteY1" fmla="*/ 79386 h 1004358"/>
                <a:gd name="connsiteX2" fmla="*/ 1543381 w 1781230"/>
                <a:gd name="connsiteY2" fmla="*/ 1004358 h 1004358"/>
                <a:gd name="connsiteX3" fmla="*/ 110997 w 1781230"/>
                <a:gd name="connsiteY3" fmla="*/ 951502 h 1004358"/>
                <a:gd name="connsiteX4" fmla="*/ 0 w 1781230"/>
                <a:gd name="connsiteY4" fmla="*/ 148099 h 1004358"/>
                <a:gd name="connsiteX0" fmla="*/ 0 w 1844656"/>
                <a:gd name="connsiteY0" fmla="*/ 174041 h 993302"/>
                <a:gd name="connsiteX1" fmla="*/ 1844656 w 1844656"/>
                <a:gd name="connsiteY1" fmla="*/ 68330 h 993302"/>
                <a:gd name="connsiteX2" fmla="*/ 1606807 w 1844656"/>
                <a:gd name="connsiteY2" fmla="*/ 993302 h 993302"/>
                <a:gd name="connsiteX3" fmla="*/ 174423 w 1844656"/>
                <a:gd name="connsiteY3" fmla="*/ 940446 h 993302"/>
                <a:gd name="connsiteX4" fmla="*/ 0 w 1844656"/>
                <a:gd name="connsiteY4" fmla="*/ 174041 h 993302"/>
                <a:gd name="connsiteX0" fmla="*/ 0 w 1844656"/>
                <a:gd name="connsiteY0" fmla="*/ 224630 h 1043891"/>
                <a:gd name="connsiteX1" fmla="*/ 1844656 w 1844656"/>
                <a:gd name="connsiteY1" fmla="*/ 118919 h 1043891"/>
                <a:gd name="connsiteX2" fmla="*/ 1606807 w 1844656"/>
                <a:gd name="connsiteY2" fmla="*/ 1043891 h 1043891"/>
                <a:gd name="connsiteX3" fmla="*/ 174423 w 1844656"/>
                <a:gd name="connsiteY3" fmla="*/ 991035 h 1043891"/>
                <a:gd name="connsiteX4" fmla="*/ 0 w 1844656"/>
                <a:gd name="connsiteY4" fmla="*/ 224630 h 1043891"/>
                <a:gd name="connsiteX0" fmla="*/ 0 w 2188217"/>
                <a:gd name="connsiteY0" fmla="*/ 167717 h 986978"/>
                <a:gd name="connsiteX1" fmla="*/ 2188217 w 2188217"/>
                <a:gd name="connsiteY1" fmla="*/ 194145 h 986978"/>
                <a:gd name="connsiteX2" fmla="*/ 1606807 w 2188217"/>
                <a:gd name="connsiteY2" fmla="*/ 986978 h 986978"/>
                <a:gd name="connsiteX3" fmla="*/ 174423 w 2188217"/>
                <a:gd name="connsiteY3" fmla="*/ 934122 h 986978"/>
                <a:gd name="connsiteX4" fmla="*/ 0 w 2188217"/>
                <a:gd name="connsiteY4" fmla="*/ 167717 h 986978"/>
                <a:gd name="connsiteX0" fmla="*/ 0 w 2188217"/>
                <a:gd name="connsiteY0" fmla="*/ 167717 h 1462677"/>
                <a:gd name="connsiteX1" fmla="*/ 2188217 w 2188217"/>
                <a:gd name="connsiteY1" fmla="*/ 194145 h 1462677"/>
                <a:gd name="connsiteX2" fmla="*/ 1849942 w 2188217"/>
                <a:gd name="connsiteY2" fmla="*/ 1462677 h 1462677"/>
                <a:gd name="connsiteX3" fmla="*/ 174423 w 2188217"/>
                <a:gd name="connsiteY3" fmla="*/ 934122 h 1462677"/>
                <a:gd name="connsiteX4" fmla="*/ 0 w 2188217"/>
                <a:gd name="connsiteY4" fmla="*/ 167717 h 1462677"/>
                <a:gd name="connsiteX0" fmla="*/ 0 w 2188217"/>
                <a:gd name="connsiteY0" fmla="*/ 167717 h 1520818"/>
                <a:gd name="connsiteX1" fmla="*/ 2188217 w 2188217"/>
                <a:gd name="connsiteY1" fmla="*/ 194145 h 1520818"/>
                <a:gd name="connsiteX2" fmla="*/ 1849942 w 2188217"/>
                <a:gd name="connsiteY2" fmla="*/ 1462677 h 1520818"/>
                <a:gd name="connsiteX3" fmla="*/ 243135 w 2188217"/>
                <a:gd name="connsiteY3" fmla="*/ 1520818 h 1520818"/>
                <a:gd name="connsiteX4" fmla="*/ 0 w 2188217"/>
                <a:gd name="connsiteY4" fmla="*/ 167717 h 1520818"/>
                <a:gd name="connsiteX0" fmla="*/ 0 w 2188217"/>
                <a:gd name="connsiteY0" fmla="*/ 167717 h 1520818"/>
                <a:gd name="connsiteX1" fmla="*/ 2188217 w 2188217"/>
                <a:gd name="connsiteY1" fmla="*/ 194145 h 1520818"/>
                <a:gd name="connsiteX2" fmla="*/ 1849942 w 2188217"/>
                <a:gd name="connsiteY2" fmla="*/ 1462677 h 1520818"/>
                <a:gd name="connsiteX3" fmla="*/ 243135 w 2188217"/>
                <a:gd name="connsiteY3" fmla="*/ 1520818 h 1520818"/>
                <a:gd name="connsiteX4" fmla="*/ 0 w 2188217"/>
                <a:gd name="connsiteY4" fmla="*/ 167717 h 1520818"/>
                <a:gd name="connsiteX0" fmla="*/ 0 w 2188217"/>
                <a:gd name="connsiteY0" fmla="*/ 167717 h 1580494"/>
                <a:gd name="connsiteX1" fmla="*/ 2188217 w 2188217"/>
                <a:gd name="connsiteY1" fmla="*/ 194145 h 1580494"/>
                <a:gd name="connsiteX2" fmla="*/ 1849942 w 2188217"/>
                <a:gd name="connsiteY2" fmla="*/ 1462677 h 1580494"/>
                <a:gd name="connsiteX3" fmla="*/ 243135 w 2188217"/>
                <a:gd name="connsiteY3" fmla="*/ 1520818 h 1580494"/>
                <a:gd name="connsiteX4" fmla="*/ 0 w 2188217"/>
                <a:gd name="connsiteY4" fmla="*/ 167717 h 1580494"/>
                <a:gd name="connsiteX0" fmla="*/ 0 w 2188217"/>
                <a:gd name="connsiteY0" fmla="*/ 167717 h 1614140"/>
                <a:gd name="connsiteX1" fmla="*/ 2188217 w 2188217"/>
                <a:gd name="connsiteY1" fmla="*/ 194145 h 1614140"/>
                <a:gd name="connsiteX2" fmla="*/ 1849942 w 2188217"/>
                <a:gd name="connsiteY2" fmla="*/ 1462677 h 1614140"/>
                <a:gd name="connsiteX3" fmla="*/ 243135 w 2188217"/>
                <a:gd name="connsiteY3" fmla="*/ 1520818 h 1614140"/>
                <a:gd name="connsiteX4" fmla="*/ 0 w 2188217"/>
                <a:gd name="connsiteY4" fmla="*/ 167717 h 1614140"/>
                <a:gd name="connsiteX0" fmla="*/ 0 w 2188217"/>
                <a:gd name="connsiteY0" fmla="*/ 167717 h 1571746"/>
                <a:gd name="connsiteX1" fmla="*/ 2188217 w 2188217"/>
                <a:gd name="connsiteY1" fmla="*/ 194145 h 1571746"/>
                <a:gd name="connsiteX2" fmla="*/ 1849942 w 2188217"/>
                <a:gd name="connsiteY2" fmla="*/ 1462677 h 1571746"/>
                <a:gd name="connsiteX3" fmla="*/ 237850 w 2188217"/>
                <a:gd name="connsiteY3" fmla="*/ 1441535 h 1571746"/>
                <a:gd name="connsiteX4" fmla="*/ 0 w 2188217"/>
                <a:gd name="connsiteY4" fmla="*/ 167717 h 1571746"/>
                <a:gd name="connsiteX0" fmla="*/ 18665 w 2206882"/>
                <a:gd name="connsiteY0" fmla="*/ 167717 h 1571746"/>
                <a:gd name="connsiteX1" fmla="*/ 2206882 w 2206882"/>
                <a:gd name="connsiteY1" fmla="*/ 194145 h 1571746"/>
                <a:gd name="connsiteX2" fmla="*/ 1868607 w 2206882"/>
                <a:gd name="connsiteY2" fmla="*/ 1462677 h 1571746"/>
                <a:gd name="connsiteX3" fmla="*/ 256515 w 2206882"/>
                <a:gd name="connsiteY3" fmla="*/ 1441535 h 1571746"/>
                <a:gd name="connsiteX4" fmla="*/ 18665 w 2206882"/>
                <a:gd name="connsiteY4" fmla="*/ 167717 h 1571746"/>
                <a:gd name="connsiteX0" fmla="*/ 18665 w 2206882"/>
                <a:gd name="connsiteY0" fmla="*/ 161918 h 1565947"/>
                <a:gd name="connsiteX1" fmla="*/ 2206882 w 2206882"/>
                <a:gd name="connsiteY1" fmla="*/ 188346 h 1565947"/>
                <a:gd name="connsiteX2" fmla="*/ 1868607 w 2206882"/>
                <a:gd name="connsiteY2" fmla="*/ 1456878 h 1565947"/>
                <a:gd name="connsiteX3" fmla="*/ 256515 w 2206882"/>
                <a:gd name="connsiteY3" fmla="*/ 1435736 h 1565947"/>
                <a:gd name="connsiteX4" fmla="*/ 18665 w 2206882"/>
                <a:gd name="connsiteY4" fmla="*/ 161918 h 1565947"/>
                <a:gd name="connsiteX0" fmla="*/ 18665 w 2218042"/>
                <a:gd name="connsiteY0" fmla="*/ 161918 h 1565947"/>
                <a:gd name="connsiteX1" fmla="*/ 2206882 w 2218042"/>
                <a:gd name="connsiteY1" fmla="*/ 188346 h 1565947"/>
                <a:gd name="connsiteX2" fmla="*/ 1868607 w 2218042"/>
                <a:gd name="connsiteY2" fmla="*/ 1456878 h 1565947"/>
                <a:gd name="connsiteX3" fmla="*/ 256515 w 2218042"/>
                <a:gd name="connsiteY3" fmla="*/ 1435736 h 1565947"/>
                <a:gd name="connsiteX4" fmla="*/ 18665 w 2218042"/>
                <a:gd name="connsiteY4" fmla="*/ 161918 h 1565947"/>
                <a:gd name="connsiteX0" fmla="*/ 18665 w 2107110"/>
                <a:gd name="connsiteY0" fmla="*/ 158561 h 1562590"/>
                <a:gd name="connsiteX1" fmla="*/ 2090599 w 2107110"/>
                <a:gd name="connsiteY1" fmla="*/ 195561 h 1562590"/>
                <a:gd name="connsiteX2" fmla="*/ 1868607 w 2107110"/>
                <a:gd name="connsiteY2" fmla="*/ 1453521 h 1562590"/>
                <a:gd name="connsiteX3" fmla="*/ 256515 w 2107110"/>
                <a:gd name="connsiteY3" fmla="*/ 1432379 h 1562590"/>
                <a:gd name="connsiteX4" fmla="*/ 18665 w 2107110"/>
                <a:gd name="connsiteY4" fmla="*/ 158561 h 1562590"/>
                <a:gd name="connsiteX0" fmla="*/ 18665 w 2107110"/>
                <a:gd name="connsiteY0" fmla="*/ 230473 h 1634502"/>
                <a:gd name="connsiteX1" fmla="*/ 2090599 w 2107110"/>
                <a:gd name="connsiteY1" fmla="*/ 267473 h 1634502"/>
                <a:gd name="connsiteX2" fmla="*/ 1868607 w 2107110"/>
                <a:gd name="connsiteY2" fmla="*/ 1525433 h 1634502"/>
                <a:gd name="connsiteX3" fmla="*/ 256515 w 2107110"/>
                <a:gd name="connsiteY3" fmla="*/ 1504291 h 1634502"/>
                <a:gd name="connsiteX4" fmla="*/ 18665 w 2107110"/>
                <a:gd name="connsiteY4" fmla="*/ 230473 h 1634502"/>
                <a:gd name="connsiteX0" fmla="*/ 18665 w 2107450"/>
                <a:gd name="connsiteY0" fmla="*/ 230473 h 1634502"/>
                <a:gd name="connsiteX1" fmla="*/ 2090599 w 2107450"/>
                <a:gd name="connsiteY1" fmla="*/ 267473 h 1634502"/>
                <a:gd name="connsiteX2" fmla="*/ 1868607 w 2107450"/>
                <a:gd name="connsiteY2" fmla="*/ 1525433 h 1634502"/>
                <a:gd name="connsiteX3" fmla="*/ 256515 w 2107450"/>
                <a:gd name="connsiteY3" fmla="*/ 1504291 h 1634502"/>
                <a:gd name="connsiteX4" fmla="*/ 18665 w 2107450"/>
                <a:gd name="connsiteY4" fmla="*/ 230473 h 1634502"/>
                <a:gd name="connsiteX0" fmla="*/ 18665 w 2107450"/>
                <a:gd name="connsiteY0" fmla="*/ 230473 h 1602563"/>
                <a:gd name="connsiteX1" fmla="*/ 2090599 w 2107450"/>
                <a:gd name="connsiteY1" fmla="*/ 267473 h 1602563"/>
                <a:gd name="connsiteX2" fmla="*/ 1868607 w 2107450"/>
                <a:gd name="connsiteY2" fmla="*/ 1525433 h 1602563"/>
                <a:gd name="connsiteX3" fmla="*/ 256515 w 2107450"/>
                <a:gd name="connsiteY3" fmla="*/ 1504291 h 1602563"/>
                <a:gd name="connsiteX4" fmla="*/ 18665 w 2107450"/>
                <a:gd name="connsiteY4" fmla="*/ 230473 h 1602563"/>
                <a:gd name="connsiteX0" fmla="*/ 13652 w 2102437"/>
                <a:gd name="connsiteY0" fmla="*/ 230473 h 1602563"/>
                <a:gd name="connsiteX1" fmla="*/ 2085586 w 2102437"/>
                <a:gd name="connsiteY1" fmla="*/ 267473 h 1602563"/>
                <a:gd name="connsiteX2" fmla="*/ 1863594 w 2102437"/>
                <a:gd name="connsiteY2" fmla="*/ 1525433 h 1602563"/>
                <a:gd name="connsiteX3" fmla="*/ 251502 w 2102437"/>
                <a:gd name="connsiteY3" fmla="*/ 1504291 h 1602563"/>
                <a:gd name="connsiteX4" fmla="*/ 13652 w 2102437"/>
                <a:gd name="connsiteY4" fmla="*/ 230473 h 1602563"/>
                <a:gd name="connsiteX0" fmla="*/ 13652 w 2102437"/>
                <a:gd name="connsiteY0" fmla="*/ 230473 h 1594232"/>
                <a:gd name="connsiteX1" fmla="*/ 2085586 w 2102437"/>
                <a:gd name="connsiteY1" fmla="*/ 267473 h 1594232"/>
                <a:gd name="connsiteX2" fmla="*/ 1863594 w 2102437"/>
                <a:gd name="connsiteY2" fmla="*/ 1525433 h 1594232"/>
                <a:gd name="connsiteX3" fmla="*/ 251502 w 2102437"/>
                <a:gd name="connsiteY3" fmla="*/ 1504291 h 1594232"/>
                <a:gd name="connsiteX4" fmla="*/ 13652 w 2102437"/>
                <a:gd name="connsiteY4" fmla="*/ 230473 h 159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2437" h="1594232">
                  <a:moveTo>
                    <a:pt x="13652" y="230473"/>
                  </a:moveTo>
                  <a:cubicBezTo>
                    <a:pt x="434734" y="-84017"/>
                    <a:pt x="1807214" y="-81374"/>
                    <a:pt x="2085586" y="267473"/>
                  </a:cubicBezTo>
                  <a:cubicBezTo>
                    <a:pt x="2157823" y="463038"/>
                    <a:pt x="1981638" y="1430293"/>
                    <a:pt x="1863594" y="1525433"/>
                  </a:cubicBezTo>
                  <a:cubicBezTo>
                    <a:pt x="1655697" y="1602953"/>
                    <a:pt x="501683" y="1638192"/>
                    <a:pt x="251502" y="1504291"/>
                  </a:cubicBezTo>
                  <a:cubicBezTo>
                    <a:pt x="175742" y="1428531"/>
                    <a:pt x="-58584" y="359088"/>
                    <a:pt x="13652" y="23047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32" name="그룹 167">
              <a:extLst>
                <a:ext uri="{FF2B5EF4-FFF2-40B4-BE49-F238E27FC236}">
                  <a16:creationId xmlns:a16="http://schemas.microsoft.com/office/drawing/2014/main" xmlns="" id="{305C7DF4-E934-4491-ABEF-C12B2FD61428}"/>
                </a:ext>
              </a:extLst>
            </p:cNvPr>
            <p:cNvGrpSpPr/>
            <p:nvPr/>
          </p:nvGrpSpPr>
          <p:grpSpPr>
            <a:xfrm>
              <a:off x="8060641" y="1503156"/>
              <a:ext cx="3004811" cy="1032308"/>
              <a:chOff x="3493700" y="2896331"/>
              <a:chExt cx="5204600" cy="1788050"/>
            </a:xfrm>
            <a:grpFill/>
          </p:grpSpPr>
          <p:sp>
            <p:nvSpPr>
              <p:cNvPr id="133" name="Freeform 4">
                <a:extLst>
                  <a:ext uri="{FF2B5EF4-FFF2-40B4-BE49-F238E27FC236}">
                    <a16:creationId xmlns:a16="http://schemas.microsoft.com/office/drawing/2014/main" xmlns="" id="{D6184789-E50E-48C4-A1C0-5C670C76E49F}"/>
                  </a:ext>
                </a:extLst>
              </p:cNvPr>
              <p:cNvSpPr/>
              <p:nvPr/>
            </p:nvSpPr>
            <p:spPr>
              <a:xfrm>
                <a:off x="6086321" y="2896331"/>
                <a:ext cx="2611979" cy="1788050"/>
              </a:xfrm>
              <a:custGeom>
                <a:avLst/>
                <a:gdLst>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710473 w 2852982"/>
                  <a:gd name="connsiteY2" fmla="*/ 1593826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01571 w 2852982"/>
                  <a:gd name="connsiteY13" fmla="*/ 740601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185714 w 2852982"/>
                  <a:gd name="connsiteY13" fmla="*/ 756457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54912 h 1952672"/>
                  <a:gd name="connsiteX1" fmla="*/ 409745 w 2852982"/>
                  <a:gd name="connsiteY1" fmla="*/ 483554 h 1952672"/>
                  <a:gd name="connsiteX2" fmla="*/ 710473 w 2852982"/>
                  <a:gd name="connsiteY2" fmla="*/ 1614957 h 1952672"/>
                  <a:gd name="connsiteX3" fmla="*/ 2025982 w 2852982"/>
                  <a:gd name="connsiteY3" fmla="*/ 1662907 h 1952672"/>
                  <a:gd name="connsiteX4" fmla="*/ 2292162 w 2852982"/>
                  <a:gd name="connsiteY4" fmla="*/ 417717 h 1952672"/>
                  <a:gd name="connsiteX5" fmla="*/ 1431639 w 2852982"/>
                  <a:gd name="connsiteY5" fmla="*/ 254912 h 1952672"/>
                  <a:gd name="connsiteX6" fmla="*/ 1436523 w 2852982"/>
                  <a:gd name="connsiteY6" fmla="*/ 38 h 1952672"/>
                  <a:gd name="connsiteX7" fmla="*/ 2523744 w 2852982"/>
                  <a:gd name="connsiteY7" fmla="*/ 219605 h 1952672"/>
                  <a:gd name="connsiteX8" fmla="*/ 2830984 w 2852982"/>
                  <a:gd name="connsiteY8" fmla="*/ 278127 h 1952672"/>
                  <a:gd name="connsiteX9" fmla="*/ 2823667 w 2852982"/>
                  <a:gd name="connsiteY9" fmla="*/ 526844 h 1952672"/>
                  <a:gd name="connsiteX10" fmla="*/ 2604212 w 2852982"/>
                  <a:gd name="connsiteY10" fmla="*/ 636571 h 1952672"/>
                  <a:gd name="connsiteX11" fmla="*/ 2296973 w 2852982"/>
                  <a:gd name="connsiteY11" fmla="*/ 1777743 h 1952672"/>
                  <a:gd name="connsiteX12" fmla="*/ 534010 w 2852982"/>
                  <a:gd name="connsiteY12" fmla="*/ 1792373 h 1952672"/>
                  <a:gd name="connsiteX13" fmla="*/ 185714 w 2852982"/>
                  <a:gd name="connsiteY13" fmla="*/ 777588 h 1952672"/>
                  <a:gd name="connsiteX14" fmla="*/ 7315 w 2852982"/>
                  <a:gd name="connsiteY14" fmla="*/ 725573 h 1952672"/>
                  <a:gd name="connsiteX15" fmla="*/ 0 w 2852982"/>
                  <a:gd name="connsiteY15" fmla="*/ 238887 h 1952672"/>
                  <a:gd name="connsiteX16" fmla="*/ 277978 w 2852982"/>
                  <a:gd name="connsiteY16" fmla="*/ 234236 h 1952672"/>
                  <a:gd name="connsiteX17" fmla="*/ 1436523 w 2852982"/>
                  <a:gd name="connsiteY17" fmla="*/ 38 h 1952672"/>
                  <a:gd name="connsiteX0" fmla="*/ 1431639 w 2852982"/>
                  <a:gd name="connsiteY0" fmla="*/ 255592 h 1953352"/>
                  <a:gd name="connsiteX1" fmla="*/ 409745 w 2852982"/>
                  <a:gd name="connsiteY1" fmla="*/ 484234 h 1953352"/>
                  <a:gd name="connsiteX2" fmla="*/ 710473 w 2852982"/>
                  <a:gd name="connsiteY2" fmla="*/ 1615637 h 1953352"/>
                  <a:gd name="connsiteX3" fmla="*/ 2025982 w 2852982"/>
                  <a:gd name="connsiteY3" fmla="*/ 1663587 h 1953352"/>
                  <a:gd name="connsiteX4" fmla="*/ 2292162 w 2852982"/>
                  <a:gd name="connsiteY4" fmla="*/ 418397 h 1953352"/>
                  <a:gd name="connsiteX5" fmla="*/ 1431639 w 2852982"/>
                  <a:gd name="connsiteY5" fmla="*/ 255592 h 1953352"/>
                  <a:gd name="connsiteX6" fmla="*/ 1436523 w 2852982"/>
                  <a:gd name="connsiteY6" fmla="*/ 718 h 1953352"/>
                  <a:gd name="connsiteX7" fmla="*/ 2523744 w 2852982"/>
                  <a:gd name="connsiteY7" fmla="*/ 220285 h 1953352"/>
                  <a:gd name="connsiteX8" fmla="*/ 2830984 w 2852982"/>
                  <a:gd name="connsiteY8" fmla="*/ 278807 h 1953352"/>
                  <a:gd name="connsiteX9" fmla="*/ 2823667 w 2852982"/>
                  <a:gd name="connsiteY9" fmla="*/ 527524 h 1953352"/>
                  <a:gd name="connsiteX10" fmla="*/ 2604212 w 2852982"/>
                  <a:gd name="connsiteY10" fmla="*/ 637251 h 1953352"/>
                  <a:gd name="connsiteX11" fmla="*/ 2296973 w 2852982"/>
                  <a:gd name="connsiteY11" fmla="*/ 1778423 h 1953352"/>
                  <a:gd name="connsiteX12" fmla="*/ 534010 w 2852982"/>
                  <a:gd name="connsiteY12" fmla="*/ 1793053 h 1953352"/>
                  <a:gd name="connsiteX13" fmla="*/ 185714 w 2852982"/>
                  <a:gd name="connsiteY13" fmla="*/ 778268 h 1953352"/>
                  <a:gd name="connsiteX14" fmla="*/ 7315 w 2852982"/>
                  <a:gd name="connsiteY14" fmla="*/ 726253 h 1953352"/>
                  <a:gd name="connsiteX15" fmla="*/ 0 w 2852982"/>
                  <a:gd name="connsiteY15" fmla="*/ 239567 h 1953352"/>
                  <a:gd name="connsiteX16" fmla="*/ 277978 w 2852982"/>
                  <a:gd name="connsiteY16" fmla="*/ 234916 h 1953352"/>
                  <a:gd name="connsiteX17" fmla="*/ 1436523 w 2852982"/>
                  <a:gd name="connsiteY17" fmla="*/ 718 h 1953352"/>
                  <a:gd name="connsiteX0" fmla="*/ 1431639 w 2852982"/>
                  <a:gd name="connsiteY0" fmla="*/ 256008 h 1953768"/>
                  <a:gd name="connsiteX1" fmla="*/ 409745 w 2852982"/>
                  <a:gd name="connsiteY1" fmla="*/ 484650 h 1953768"/>
                  <a:gd name="connsiteX2" fmla="*/ 710473 w 2852982"/>
                  <a:gd name="connsiteY2" fmla="*/ 1616053 h 1953768"/>
                  <a:gd name="connsiteX3" fmla="*/ 2025982 w 2852982"/>
                  <a:gd name="connsiteY3" fmla="*/ 1664003 h 1953768"/>
                  <a:gd name="connsiteX4" fmla="*/ 2292162 w 2852982"/>
                  <a:gd name="connsiteY4" fmla="*/ 418813 h 1953768"/>
                  <a:gd name="connsiteX5" fmla="*/ 1431639 w 2852982"/>
                  <a:gd name="connsiteY5" fmla="*/ 256008 h 1953768"/>
                  <a:gd name="connsiteX6" fmla="*/ 1436523 w 2852982"/>
                  <a:gd name="connsiteY6" fmla="*/ 1134 h 1953768"/>
                  <a:gd name="connsiteX7" fmla="*/ 2523744 w 2852982"/>
                  <a:gd name="connsiteY7" fmla="*/ 220701 h 1953768"/>
                  <a:gd name="connsiteX8" fmla="*/ 2830984 w 2852982"/>
                  <a:gd name="connsiteY8" fmla="*/ 279223 h 1953768"/>
                  <a:gd name="connsiteX9" fmla="*/ 2823667 w 2852982"/>
                  <a:gd name="connsiteY9" fmla="*/ 527940 h 1953768"/>
                  <a:gd name="connsiteX10" fmla="*/ 2604212 w 2852982"/>
                  <a:gd name="connsiteY10" fmla="*/ 637667 h 1953768"/>
                  <a:gd name="connsiteX11" fmla="*/ 2296973 w 2852982"/>
                  <a:gd name="connsiteY11" fmla="*/ 1778839 h 1953768"/>
                  <a:gd name="connsiteX12" fmla="*/ 534010 w 2852982"/>
                  <a:gd name="connsiteY12" fmla="*/ 1793469 h 1953768"/>
                  <a:gd name="connsiteX13" fmla="*/ 185714 w 2852982"/>
                  <a:gd name="connsiteY13" fmla="*/ 778684 h 1953768"/>
                  <a:gd name="connsiteX14" fmla="*/ 7315 w 2852982"/>
                  <a:gd name="connsiteY14" fmla="*/ 726669 h 1953768"/>
                  <a:gd name="connsiteX15" fmla="*/ 0 w 2852982"/>
                  <a:gd name="connsiteY15" fmla="*/ 239983 h 1953768"/>
                  <a:gd name="connsiteX16" fmla="*/ 277978 w 2852982"/>
                  <a:gd name="connsiteY16" fmla="*/ 235332 h 1953768"/>
                  <a:gd name="connsiteX17" fmla="*/ 1436523 w 2852982"/>
                  <a:gd name="connsiteY17" fmla="*/ 1134 h 1953768"/>
                  <a:gd name="connsiteX0" fmla="*/ 1431639 w 2852982"/>
                  <a:gd name="connsiteY0" fmla="*/ 255925 h 1953685"/>
                  <a:gd name="connsiteX1" fmla="*/ 409745 w 2852982"/>
                  <a:gd name="connsiteY1" fmla="*/ 484567 h 1953685"/>
                  <a:gd name="connsiteX2" fmla="*/ 710473 w 2852982"/>
                  <a:gd name="connsiteY2" fmla="*/ 1615970 h 1953685"/>
                  <a:gd name="connsiteX3" fmla="*/ 2025982 w 2852982"/>
                  <a:gd name="connsiteY3" fmla="*/ 1663920 h 1953685"/>
                  <a:gd name="connsiteX4" fmla="*/ 2292162 w 2852982"/>
                  <a:gd name="connsiteY4" fmla="*/ 418730 h 1953685"/>
                  <a:gd name="connsiteX5" fmla="*/ 1431639 w 2852982"/>
                  <a:gd name="connsiteY5" fmla="*/ 255925 h 1953685"/>
                  <a:gd name="connsiteX6" fmla="*/ 1436523 w 2852982"/>
                  <a:gd name="connsiteY6" fmla="*/ 1051 h 1953685"/>
                  <a:gd name="connsiteX7" fmla="*/ 2523744 w 2852982"/>
                  <a:gd name="connsiteY7" fmla="*/ 220618 h 1953685"/>
                  <a:gd name="connsiteX8" fmla="*/ 2830984 w 2852982"/>
                  <a:gd name="connsiteY8" fmla="*/ 279140 h 1953685"/>
                  <a:gd name="connsiteX9" fmla="*/ 2823667 w 2852982"/>
                  <a:gd name="connsiteY9" fmla="*/ 527857 h 1953685"/>
                  <a:gd name="connsiteX10" fmla="*/ 2604212 w 2852982"/>
                  <a:gd name="connsiteY10" fmla="*/ 637584 h 1953685"/>
                  <a:gd name="connsiteX11" fmla="*/ 2296973 w 2852982"/>
                  <a:gd name="connsiteY11" fmla="*/ 1778756 h 1953685"/>
                  <a:gd name="connsiteX12" fmla="*/ 534010 w 2852982"/>
                  <a:gd name="connsiteY12" fmla="*/ 1793386 h 1953685"/>
                  <a:gd name="connsiteX13" fmla="*/ 185714 w 2852982"/>
                  <a:gd name="connsiteY13" fmla="*/ 778601 h 1953685"/>
                  <a:gd name="connsiteX14" fmla="*/ 7315 w 2852982"/>
                  <a:gd name="connsiteY14" fmla="*/ 726586 h 1953685"/>
                  <a:gd name="connsiteX15" fmla="*/ 0 w 2852982"/>
                  <a:gd name="connsiteY15" fmla="*/ 239900 h 1953685"/>
                  <a:gd name="connsiteX16" fmla="*/ 277978 w 2852982"/>
                  <a:gd name="connsiteY16" fmla="*/ 235249 h 1953685"/>
                  <a:gd name="connsiteX17" fmla="*/ 1436523 w 2852982"/>
                  <a:gd name="connsiteY17" fmla="*/ 1051 h 1953685"/>
                  <a:gd name="connsiteX0" fmla="*/ 1431639 w 2852982"/>
                  <a:gd name="connsiteY0" fmla="*/ 255853 h 1953613"/>
                  <a:gd name="connsiteX1" fmla="*/ 409745 w 2852982"/>
                  <a:gd name="connsiteY1" fmla="*/ 484495 h 1953613"/>
                  <a:gd name="connsiteX2" fmla="*/ 710473 w 2852982"/>
                  <a:gd name="connsiteY2" fmla="*/ 1615898 h 1953613"/>
                  <a:gd name="connsiteX3" fmla="*/ 2025982 w 2852982"/>
                  <a:gd name="connsiteY3" fmla="*/ 1663848 h 1953613"/>
                  <a:gd name="connsiteX4" fmla="*/ 2292162 w 2852982"/>
                  <a:gd name="connsiteY4" fmla="*/ 418658 h 1953613"/>
                  <a:gd name="connsiteX5" fmla="*/ 1431639 w 2852982"/>
                  <a:gd name="connsiteY5" fmla="*/ 255853 h 1953613"/>
                  <a:gd name="connsiteX6" fmla="*/ 1436523 w 2852982"/>
                  <a:gd name="connsiteY6" fmla="*/ 979 h 1953613"/>
                  <a:gd name="connsiteX7" fmla="*/ 2523744 w 2852982"/>
                  <a:gd name="connsiteY7" fmla="*/ 220546 h 1953613"/>
                  <a:gd name="connsiteX8" fmla="*/ 2830984 w 2852982"/>
                  <a:gd name="connsiteY8" fmla="*/ 279068 h 1953613"/>
                  <a:gd name="connsiteX9" fmla="*/ 2823667 w 2852982"/>
                  <a:gd name="connsiteY9" fmla="*/ 527785 h 1953613"/>
                  <a:gd name="connsiteX10" fmla="*/ 2604212 w 2852982"/>
                  <a:gd name="connsiteY10" fmla="*/ 637512 h 1953613"/>
                  <a:gd name="connsiteX11" fmla="*/ 2296973 w 2852982"/>
                  <a:gd name="connsiteY11" fmla="*/ 1778684 h 1953613"/>
                  <a:gd name="connsiteX12" fmla="*/ 534010 w 2852982"/>
                  <a:gd name="connsiteY12" fmla="*/ 1793314 h 1953613"/>
                  <a:gd name="connsiteX13" fmla="*/ 185714 w 2852982"/>
                  <a:gd name="connsiteY13" fmla="*/ 778529 h 1953613"/>
                  <a:gd name="connsiteX14" fmla="*/ 7315 w 2852982"/>
                  <a:gd name="connsiteY14" fmla="*/ 726514 h 1953613"/>
                  <a:gd name="connsiteX15" fmla="*/ 0 w 2852982"/>
                  <a:gd name="connsiteY15" fmla="*/ 239828 h 1953613"/>
                  <a:gd name="connsiteX16" fmla="*/ 277978 w 2852982"/>
                  <a:gd name="connsiteY16" fmla="*/ 235177 h 1953613"/>
                  <a:gd name="connsiteX17" fmla="*/ 1436523 w 2852982"/>
                  <a:gd name="connsiteY17" fmla="*/ 979 h 1953613"/>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292162 w 2852982"/>
                  <a:gd name="connsiteY4" fmla="*/ 418075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52982" h="1953030">
                    <a:moveTo>
                      <a:pt x="1431639" y="255270"/>
                    </a:moveTo>
                    <a:cubicBezTo>
                      <a:pt x="1059056" y="254353"/>
                      <a:pt x="453324" y="421040"/>
                      <a:pt x="409745" y="483912"/>
                    </a:cubicBezTo>
                    <a:cubicBezTo>
                      <a:pt x="352043" y="631047"/>
                      <a:pt x="579249" y="1544207"/>
                      <a:pt x="710473" y="1615315"/>
                    </a:cubicBezTo>
                    <a:cubicBezTo>
                      <a:pt x="1044490" y="1732344"/>
                      <a:pt x="1862666" y="1767300"/>
                      <a:pt x="2025982" y="1663265"/>
                    </a:cubicBezTo>
                    <a:cubicBezTo>
                      <a:pt x="2288497" y="1462133"/>
                      <a:pt x="2398240" y="522123"/>
                      <a:pt x="2308019" y="439217"/>
                    </a:cubicBezTo>
                    <a:cubicBezTo>
                      <a:pt x="2192280" y="309941"/>
                      <a:pt x="1804222" y="256187"/>
                      <a:pt x="1431639" y="255270"/>
                    </a:cubicBezTo>
                    <a:close/>
                    <a:moveTo>
                      <a:pt x="1436523" y="396"/>
                    </a:moveTo>
                    <a:cubicBezTo>
                      <a:pt x="1830622" y="-8042"/>
                      <a:pt x="2276721" y="120154"/>
                      <a:pt x="2523744" y="219963"/>
                    </a:cubicBezTo>
                    <a:cubicBezTo>
                      <a:pt x="2592464" y="247729"/>
                      <a:pt x="2792142" y="218487"/>
                      <a:pt x="2830984" y="278485"/>
                    </a:cubicBezTo>
                    <a:cubicBezTo>
                      <a:pt x="2870787" y="344701"/>
                      <a:pt x="2849288" y="490248"/>
                      <a:pt x="2823667" y="527202"/>
                    </a:cubicBezTo>
                    <a:cubicBezTo>
                      <a:pt x="2762708" y="601419"/>
                      <a:pt x="2611493" y="592488"/>
                      <a:pt x="2604212" y="636929"/>
                    </a:cubicBezTo>
                    <a:cubicBezTo>
                      <a:pt x="2589582" y="978305"/>
                      <a:pt x="2501799" y="1429410"/>
                      <a:pt x="2296973" y="1778101"/>
                    </a:cubicBezTo>
                    <a:cubicBezTo>
                      <a:pt x="2114092" y="2034134"/>
                      <a:pt x="716890" y="1982925"/>
                      <a:pt x="534010" y="1792731"/>
                    </a:cubicBezTo>
                    <a:cubicBezTo>
                      <a:pt x="453818" y="1716179"/>
                      <a:pt x="197906" y="1238804"/>
                      <a:pt x="185714" y="777946"/>
                    </a:cubicBezTo>
                    <a:cubicBezTo>
                      <a:pt x="182794" y="723747"/>
                      <a:pt x="78957" y="730676"/>
                      <a:pt x="7315" y="725931"/>
                    </a:cubicBezTo>
                    <a:cubicBezTo>
                      <a:pt x="7315" y="571018"/>
                      <a:pt x="0" y="394158"/>
                      <a:pt x="0" y="239245"/>
                    </a:cubicBezTo>
                    <a:cubicBezTo>
                      <a:pt x="81791" y="236688"/>
                      <a:pt x="250861" y="250277"/>
                      <a:pt x="277978" y="234594"/>
                    </a:cubicBezTo>
                    <a:cubicBezTo>
                      <a:pt x="604724" y="85852"/>
                      <a:pt x="1042424" y="8834"/>
                      <a:pt x="1436523" y="39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4" name="Freeform 9">
                <a:extLst>
                  <a:ext uri="{FF2B5EF4-FFF2-40B4-BE49-F238E27FC236}">
                    <a16:creationId xmlns:a16="http://schemas.microsoft.com/office/drawing/2014/main" xmlns="" id="{3F044928-9B9A-47BE-98F9-2069B0AC1786}"/>
                  </a:ext>
                </a:extLst>
              </p:cNvPr>
              <p:cNvSpPr/>
              <p:nvPr/>
            </p:nvSpPr>
            <p:spPr>
              <a:xfrm flipH="1">
                <a:off x="3493700" y="2896331"/>
                <a:ext cx="2611979" cy="1788050"/>
              </a:xfrm>
              <a:custGeom>
                <a:avLst/>
                <a:gdLst>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710473 w 2852982"/>
                  <a:gd name="connsiteY2" fmla="*/ 1593826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01571 w 2852982"/>
                  <a:gd name="connsiteY13" fmla="*/ 740601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185714 w 2852982"/>
                  <a:gd name="connsiteY13" fmla="*/ 756457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54912 h 1952672"/>
                  <a:gd name="connsiteX1" fmla="*/ 409745 w 2852982"/>
                  <a:gd name="connsiteY1" fmla="*/ 483554 h 1952672"/>
                  <a:gd name="connsiteX2" fmla="*/ 710473 w 2852982"/>
                  <a:gd name="connsiteY2" fmla="*/ 1614957 h 1952672"/>
                  <a:gd name="connsiteX3" fmla="*/ 2025982 w 2852982"/>
                  <a:gd name="connsiteY3" fmla="*/ 1662907 h 1952672"/>
                  <a:gd name="connsiteX4" fmla="*/ 2292162 w 2852982"/>
                  <a:gd name="connsiteY4" fmla="*/ 417717 h 1952672"/>
                  <a:gd name="connsiteX5" fmla="*/ 1431639 w 2852982"/>
                  <a:gd name="connsiteY5" fmla="*/ 254912 h 1952672"/>
                  <a:gd name="connsiteX6" fmla="*/ 1436523 w 2852982"/>
                  <a:gd name="connsiteY6" fmla="*/ 38 h 1952672"/>
                  <a:gd name="connsiteX7" fmla="*/ 2523744 w 2852982"/>
                  <a:gd name="connsiteY7" fmla="*/ 219605 h 1952672"/>
                  <a:gd name="connsiteX8" fmla="*/ 2830984 w 2852982"/>
                  <a:gd name="connsiteY8" fmla="*/ 278127 h 1952672"/>
                  <a:gd name="connsiteX9" fmla="*/ 2823667 w 2852982"/>
                  <a:gd name="connsiteY9" fmla="*/ 526844 h 1952672"/>
                  <a:gd name="connsiteX10" fmla="*/ 2604212 w 2852982"/>
                  <a:gd name="connsiteY10" fmla="*/ 636571 h 1952672"/>
                  <a:gd name="connsiteX11" fmla="*/ 2296973 w 2852982"/>
                  <a:gd name="connsiteY11" fmla="*/ 1777743 h 1952672"/>
                  <a:gd name="connsiteX12" fmla="*/ 534010 w 2852982"/>
                  <a:gd name="connsiteY12" fmla="*/ 1792373 h 1952672"/>
                  <a:gd name="connsiteX13" fmla="*/ 185714 w 2852982"/>
                  <a:gd name="connsiteY13" fmla="*/ 777588 h 1952672"/>
                  <a:gd name="connsiteX14" fmla="*/ 7315 w 2852982"/>
                  <a:gd name="connsiteY14" fmla="*/ 725573 h 1952672"/>
                  <a:gd name="connsiteX15" fmla="*/ 0 w 2852982"/>
                  <a:gd name="connsiteY15" fmla="*/ 238887 h 1952672"/>
                  <a:gd name="connsiteX16" fmla="*/ 277978 w 2852982"/>
                  <a:gd name="connsiteY16" fmla="*/ 234236 h 1952672"/>
                  <a:gd name="connsiteX17" fmla="*/ 1436523 w 2852982"/>
                  <a:gd name="connsiteY17" fmla="*/ 38 h 1952672"/>
                  <a:gd name="connsiteX0" fmla="*/ 1431639 w 2852982"/>
                  <a:gd name="connsiteY0" fmla="*/ 255592 h 1953352"/>
                  <a:gd name="connsiteX1" fmla="*/ 409745 w 2852982"/>
                  <a:gd name="connsiteY1" fmla="*/ 484234 h 1953352"/>
                  <a:gd name="connsiteX2" fmla="*/ 710473 w 2852982"/>
                  <a:gd name="connsiteY2" fmla="*/ 1615637 h 1953352"/>
                  <a:gd name="connsiteX3" fmla="*/ 2025982 w 2852982"/>
                  <a:gd name="connsiteY3" fmla="*/ 1663587 h 1953352"/>
                  <a:gd name="connsiteX4" fmla="*/ 2292162 w 2852982"/>
                  <a:gd name="connsiteY4" fmla="*/ 418397 h 1953352"/>
                  <a:gd name="connsiteX5" fmla="*/ 1431639 w 2852982"/>
                  <a:gd name="connsiteY5" fmla="*/ 255592 h 1953352"/>
                  <a:gd name="connsiteX6" fmla="*/ 1436523 w 2852982"/>
                  <a:gd name="connsiteY6" fmla="*/ 718 h 1953352"/>
                  <a:gd name="connsiteX7" fmla="*/ 2523744 w 2852982"/>
                  <a:gd name="connsiteY7" fmla="*/ 220285 h 1953352"/>
                  <a:gd name="connsiteX8" fmla="*/ 2830984 w 2852982"/>
                  <a:gd name="connsiteY8" fmla="*/ 278807 h 1953352"/>
                  <a:gd name="connsiteX9" fmla="*/ 2823667 w 2852982"/>
                  <a:gd name="connsiteY9" fmla="*/ 527524 h 1953352"/>
                  <a:gd name="connsiteX10" fmla="*/ 2604212 w 2852982"/>
                  <a:gd name="connsiteY10" fmla="*/ 637251 h 1953352"/>
                  <a:gd name="connsiteX11" fmla="*/ 2296973 w 2852982"/>
                  <a:gd name="connsiteY11" fmla="*/ 1778423 h 1953352"/>
                  <a:gd name="connsiteX12" fmla="*/ 534010 w 2852982"/>
                  <a:gd name="connsiteY12" fmla="*/ 1793053 h 1953352"/>
                  <a:gd name="connsiteX13" fmla="*/ 185714 w 2852982"/>
                  <a:gd name="connsiteY13" fmla="*/ 778268 h 1953352"/>
                  <a:gd name="connsiteX14" fmla="*/ 7315 w 2852982"/>
                  <a:gd name="connsiteY14" fmla="*/ 726253 h 1953352"/>
                  <a:gd name="connsiteX15" fmla="*/ 0 w 2852982"/>
                  <a:gd name="connsiteY15" fmla="*/ 239567 h 1953352"/>
                  <a:gd name="connsiteX16" fmla="*/ 277978 w 2852982"/>
                  <a:gd name="connsiteY16" fmla="*/ 234916 h 1953352"/>
                  <a:gd name="connsiteX17" fmla="*/ 1436523 w 2852982"/>
                  <a:gd name="connsiteY17" fmla="*/ 718 h 1953352"/>
                  <a:gd name="connsiteX0" fmla="*/ 1431639 w 2852982"/>
                  <a:gd name="connsiteY0" fmla="*/ 256008 h 1953768"/>
                  <a:gd name="connsiteX1" fmla="*/ 409745 w 2852982"/>
                  <a:gd name="connsiteY1" fmla="*/ 484650 h 1953768"/>
                  <a:gd name="connsiteX2" fmla="*/ 710473 w 2852982"/>
                  <a:gd name="connsiteY2" fmla="*/ 1616053 h 1953768"/>
                  <a:gd name="connsiteX3" fmla="*/ 2025982 w 2852982"/>
                  <a:gd name="connsiteY3" fmla="*/ 1664003 h 1953768"/>
                  <a:gd name="connsiteX4" fmla="*/ 2292162 w 2852982"/>
                  <a:gd name="connsiteY4" fmla="*/ 418813 h 1953768"/>
                  <a:gd name="connsiteX5" fmla="*/ 1431639 w 2852982"/>
                  <a:gd name="connsiteY5" fmla="*/ 256008 h 1953768"/>
                  <a:gd name="connsiteX6" fmla="*/ 1436523 w 2852982"/>
                  <a:gd name="connsiteY6" fmla="*/ 1134 h 1953768"/>
                  <a:gd name="connsiteX7" fmla="*/ 2523744 w 2852982"/>
                  <a:gd name="connsiteY7" fmla="*/ 220701 h 1953768"/>
                  <a:gd name="connsiteX8" fmla="*/ 2830984 w 2852982"/>
                  <a:gd name="connsiteY8" fmla="*/ 279223 h 1953768"/>
                  <a:gd name="connsiteX9" fmla="*/ 2823667 w 2852982"/>
                  <a:gd name="connsiteY9" fmla="*/ 527940 h 1953768"/>
                  <a:gd name="connsiteX10" fmla="*/ 2604212 w 2852982"/>
                  <a:gd name="connsiteY10" fmla="*/ 637667 h 1953768"/>
                  <a:gd name="connsiteX11" fmla="*/ 2296973 w 2852982"/>
                  <a:gd name="connsiteY11" fmla="*/ 1778839 h 1953768"/>
                  <a:gd name="connsiteX12" fmla="*/ 534010 w 2852982"/>
                  <a:gd name="connsiteY12" fmla="*/ 1793469 h 1953768"/>
                  <a:gd name="connsiteX13" fmla="*/ 185714 w 2852982"/>
                  <a:gd name="connsiteY13" fmla="*/ 778684 h 1953768"/>
                  <a:gd name="connsiteX14" fmla="*/ 7315 w 2852982"/>
                  <a:gd name="connsiteY14" fmla="*/ 726669 h 1953768"/>
                  <a:gd name="connsiteX15" fmla="*/ 0 w 2852982"/>
                  <a:gd name="connsiteY15" fmla="*/ 239983 h 1953768"/>
                  <a:gd name="connsiteX16" fmla="*/ 277978 w 2852982"/>
                  <a:gd name="connsiteY16" fmla="*/ 235332 h 1953768"/>
                  <a:gd name="connsiteX17" fmla="*/ 1436523 w 2852982"/>
                  <a:gd name="connsiteY17" fmla="*/ 1134 h 1953768"/>
                  <a:gd name="connsiteX0" fmla="*/ 1431639 w 2852982"/>
                  <a:gd name="connsiteY0" fmla="*/ 255925 h 1953685"/>
                  <a:gd name="connsiteX1" fmla="*/ 409745 w 2852982"/>
                  <a:gd name="connsiteY1" fmla="*/ 484567 h 1953685"/>
                  <a:gd name="connsiteX2" fmla="*/ 710473 w 2852982"/>
                  <a:gd name="connsiteY2" fmla="*/ 1615970 h 1953685"/>
                  <a:gd name="connsiteX3" fmla="*/ 2025982 w 2852982"/>
                  <a:gd name="connsiteY3" fmla="*/ 1663920 h 1953685"/>
                  <a:gd name="connsiteX4" fmla="*/ 2292162 w 2852982"/>
                  <a:gd name="connsiteY4" fmla="*/ 418730 h 1953685"/>
                  <a:gd name="connsiteX5" fmla="*/ 1431639 w 2852982"/>
                  <a:gd name="connsiteY5" fmla="*/ 255925 h 1953685"/>
                  <a:gd name="connsiteX6" fmla="*/ 1436523 w 2852982"/>
                  <a:gd name="connsiteY6" fmla="*/ 1051 h 1953685"/>
                  <a:gd name="connsiteX7" fmla="*/ 2523744 w 2852982"/>
                  <a:gd name="connsiteY7" fmla="*/ 220618 h 1953685"/>
                  <a:gd name="connsiteX8" fmla="*/ 2830984 w 2852982"/>
                  <a:gd name="connsiteY8" fmla="*/ 279140 h 1953685"/>
                  <a:gd name="connsiteX9" fmla="*/ 2823667 w 2852982"/>
                  <a:gd name="connsiteY9" fmla="*/ 527857 h 1953685"/>
                  <a:gd name="connsiteX10" fmla="*/ 2604212 w 2852982"/>
                  <a:gd name="connsiteY10" fmla="*/ 637584 h 1953685"/>
                  <a:gd name="connsiteX11" fmla="*/ 2296973 w 2852982"/>
                  <a:gd name="connsiteY11" fmla="*/ 1778756 h 1953685"/>
                  <a:gd name="connsiteX12" fmla="*/ 534010 w 2852982"/>
                  <a:gd name="connsiteY12" fmla="*/ 1793386 h 1953685"/>
                  <a:gd name="connsiteX13" fmla="*/ 185714 w 2852982"/>
                  <a:gd name="connsiteY13" fmla="*/ 778601 h 1953685"/>
                  <a:gd name="connsiteX14" fmla="*/ 7315 w 2852982"/>
                  <a:gd name="connsiteY14" fmla="*/ 726586 h 1953685"/>
                  <a:gd name="connsiteX15" fmla="*/ 0 w 2852982"/>
                  <a:gd name="connsiteY15" fmla="*/ 239900 h 1953685"/>
                  <a:gd name="connsiteX16" fmla="*/ 277978 w 2852982"/>
                  <a:gd name="connsiteY16" fmla="*/ 235249 h 1953685"/>
                  <a:gd name="connsiteX17" fmla="*/ 1436523 w 2852982"/>
                  <a:gd name="connsiteY17" fmla="*/ 1051 h 1953685"/>
                  <a:gd name="connsiteX0" fmla="*/ 1431639 w 2852982"/>
                  <a:gd name="connsiteY0" fmla="*/ 255853 h 1953613"/>
                  <a:gd name="connsiteX1" fmla="*/ 409745 w 2852982"/>
                  <a:gd name="connsiteY1" fmla="*/ 484495 h 1953613"/>
                  <a:gd name="connsiteX2" fmla="*/ 710473 w 2852982"/>
                  <a:gd name="connsiteY2" fmla="*/ 1615898 h 1953613"/>
                  <a:gd name="connsiteX3" fmla="*/ 2025982 w 2852982"/>
                  <a:gd name="connsiteY3" fmla="*/ 1663848 h 1953613"/>
                  <a:gd name="connsiteX4" fmla="*/ 2292162 w 2852982"/>
                  <a:gd name="connsiteY4" fmla="*/ 418658 h 1953613"/>
                  <a:gd name="connsiteX5" fmla="*/ 1431639 w 2852982"/>
                  <a:gd name="connsiteY5" fmla="*/ 255853 h 1953613"/>
                  <a:gd name="connsiteX6" fmla="*/ 1436523 w 2852982"/>
                  <a:gd name="connsiteY6" fmla="*/ 979 h 1953613"/>
                  <a:gd name="connsiteX7" fmla="*/ 2523744 w 2852982"/>
                  <a:gd name="connsiteY7" fmla="*/ 220546 h 1953613"/>
                  <a:gd name="connsiteX8" fmla="*/ 2830984 w 2852982"/>
                  <a:gd name="connsiteY8" fmla="*/ 279068 h 1953613"/>
                  <a:gd name="connsiteX9" fmla="*/ 2823667 w 2852982"/>
                  <a:gd name="connsiteY9" fmla="*/ 527785 h 1953613"/>
                  <a:gd name="connsiteX10" fmla="*/ 2604212 w 2852982"/>
                  <a:gd name="connsiteY10" fmla="*/ 637512 h 1953613"/>
                  <a:gd name="connsiteX11" fmla="*/ 2296973 w 2852982"/>
                  <a:gd name="connsiteY11" fmla="*/ 1778684 h 1953613"/>
                  <a:gd name="connsiteX12" fmla="*/ 534010 w 2852982"/>
                  <a:gd name="connsiteY12" fmla="*/ 1793314 h 1953613"/>
                  <a:gd name="connsiteX13" fmla="*/ 185714 w 2852982"/>
                  <a:gd name="connsiteY13" fmla="*/ 778529 h 1953613"/>
                  <a:gd name="connsiteX14" fmla="*/ 7315 w 2852982"/>
                  <a:gd name="connsiteY14" fmla="*/ 726514 h 1953613"/>
                  <a:gd name="connsiteX15" fmla="*/ 0 w 2852982"/>
                  <a:gd name="connsiteY15" fmla="*/ 239828 h 1953613"/>
                  <a:gd name="connsiteX16" fmla="*/ 277978 w 2852982"/>
                  <a:gd name="connsiteY16" fmla="*/ 235177 h 1953613"/>
                  <a:gd name="connsiteX17" fmla="*/ 1436523 w 2852982"/>
                  <a:gd name="connsiteY17" fmla="*/ 979 h 1953613"/>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292162 w 2852982"/>
                  <a:gd name="connsiteY4" fmla="*/ 418075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52982" h="1953030">
                    <a:moveTo>
                      <a:pt x="1431639" y="255270"/>
                    </a:moveTo>
                    <a:cubicBezTo>
                      <a:pt x="1059056" y="254353"/>
                      <a:pt x="453324" y="421040"/>
                      <a:pt x="409745" y="483912"/>
                    </a:cubicBezTo>
                    <a:cubicBezTo>
                      <a:pt x="352043" y="631047"/>
                      <a:pt x="579249" y="1544207"/>
                      <a:pt x="710473" y="1615315"/>
                    </a:cubicBezTo>
                    <a:cubicBezTo>
                      <a:pt x="1044490" y="1732344"/>
                      <a:pt x="1862666" y="1767300"/>
                      <a:pt x="2025982" y="1663265"/>
                    </a:cubicBezTo>
                    <a:cubicBezTo>
                      <a:pt x="2288497" y="1462133"/>
                      <a:pt x="2398240" y="522123"/>
                      <a:pt x="2308019" y="439217"/>
                    </a:cubicBezTo>
                    <a:cubicBezTo>
                      <a:pt x="2192280" y="309941"/>
                      <a:pt x="1804222" y="256187"/>
                      <a:pt x="1431639" y="255270"/>
                    </a:cubicBezTo>
                    <a:close/>
                    <a:moveTo>
                      <a:pt x="1436523" y="396"/>
                    </a:moveTo>
                    <a:cubicBezTo>
                      <a:pt x="1830622" y="-8042"/>
                      <a:pt x="2276721" y="120154"/>
                      <a:pt x="2523744" y="219963"/>
                    </a:cubicBezTo>
                    <a:cubicBezTo>
                      <a:pt x="2592464" y="247729"/>
                      <a:pt x="2792142" y="218487"/>
                      <a:pt x="2830984" y="278485"/>
                    </a:cubicBezTo>
                    <a:cubicBezTo>
                      <a:pt x="2870787" y="344701"/>
                      <a:pt x="2849288" y="490248"/>
                      <a:pt x="2823667" y="527202"/>
                    </a:cubicBezTo>
                    <a:cubicBezTo>
                      <a:pt x="2762708" y="601419"/>
                      <a:pt x="2611493" y="592488"/>
                      <a:pt x="2604212" y="636929"/>
                    </a:cubicBezTo>
                    <a:cubicBezTo>
                      <a:pt x="2589582" y="978305"/>
                      <a:pt x="2501799" y="1429410"/>
                      <a:pt x="2296973" y="1778101"/>
                    </a:cubicBezTo>
                    <a:cubicBezTo>
                      <a:pt x="2114092" y="2034134"/>
                      <a:pt x="716890" y="1982925"/>
                      <a:pt x="534010" y="1792731"/>
                    </a:cubicBezTo>
                    <a:cubicBezTo>
                      <a:pt x="453818" y="1716179"/>
                      <a:pt x="197906" y="1238804"/>
                      <a:pt x="185714" y="777946"/>
                    </a:cubicBezTo>
                    <a:cubicBezTo>
                      <a:pt x="182794" y="723747"/>
                      <a:pt x="78957" y="730676"/>
                      <a:pt x="7315" y="725931"/>
                    </a:cubicBezTo>
                    <a:cubicBezTo>
                      <a:pt x="7315" y="571018"/>
                      <a:pt x="0" y="394158"/>
                      <a:pt x="0" y="239245"/>
                    </a:cubicBezTo>
                    <a:cubicBezTo>
                      <a:pt x="81791" y="236688"/>
                      <a:pt x="250861" y="250277"/>
                      <a:pt x="277978" y="234594"/>
                    </a:cubicBezTo>
                    <a:cubicBezTo>
                      <a:pt x="604724" y="85852"/>
                      <a:pt x="1042424" y="8834"/>
                      <a:pt x="1436523" y="39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44" name="Freeform: Shape 143">
            <a:extLst>
              <a:ext uri="{FF2B5EF4-FFF2-40B4-BE49-F238E27FC236}">
                <a16:creationId xmlns:a16="http://schemas.microsoft.com/office/drawing/2014/main" xmlns="" id="{8195F9CE-C925-4C1A-A940-F71C15A8C856}"/>
              </a:ext>
            </a:extLst>
          </p:cNvPr>
          <p:cNvSpPr/>
          <p:nvPr/>
        </p:nvSpPr>
        <p:spPr>
          <a:xfrm rot="18494506">
            <a:off x="9879777" y="6410245"/>
            <a:ext cx="627402" cy="671928"/>
          </a:xfrm>
          <a:custGeom>
            <a:avLst/>
            <a:gdLst>
              <a:gd name="connsiteX0" fmla="*/ 627099 w 627402"/>
              <a:gd name="connsiteY0" fmla="*/ 265576 h 671928"/>
              <a:gd name="connsiteX1" fmla="*/ 622871 w 627402"/>
              <a:gd name="connsiteY1" fmla="*/ 282230 h 671928"/>
              <a:gd name="connsiteX2" fmla="*/ 438705 w 627402"/>
              <a:gd name="connsiteY2" fmla="*/ 670937 h 671928"/>
              <a:gd name="connsiteX3" fmla="*/ 438236 w 627402"/>
              <a:gd name="connsiteY3" fmla="*/ 671928 h 671928"/>
              <a:gd name="connsiteX4" fmla="*/ 0 w 627402"/>
              <a:gd name="connsiteY4" fmla="*/ 115864 h 671928"/>
              <a:gd name="connsiteX5" fmla="*/ 52443 w 627402"/>
              <a:gd name="connsiteY5" fmla="*/ 14129 h 671928"/>
              <a:gd name="connsiteX6" fmla="*/ 94818 w 627402"/>
              <a:gd name="connsiteY6" fmla="*/ 9241 h 671928"/>
              <a:gd name="connsiteX7" fmla="*/ 350695 w 627402"/>
              <a:gd name="connsiteY7" fmla="*/ 128216 h 671928"/>
              <a:gd name="connsiteX8" fmla="*/ 556865 w 627402"/>
              <a:gd name="connsiteY8" fmla="*/ 223558 h 671928"/>
              <a:gd name="connsiteX9" fmla="*/ 577237 w 627402"/>
              <a:gd name="connsiteY9" fmla="*/ 239449 h 671928"/>
              <a:gd name="connsiteX10" fmla="*/ 613907 w 627402"/>
              <a:gd name="connsiteY10" fmla="*/ 255339 h 671928"/>
              <a:gd name="connsiteX11" fmla="*/ 627099 w 627402"/>
              <a:gd name="connsiteY11" fmla="*/ 265576 h 67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7402" h="671928">
                <a:moveTo>
                  <a:pt x="627099" y="265576"/>
                </a:moveTo>
                <a:cubicBezTo>
                  <a:pt x="628168" y="269906"/>
                  <a:pt x="626334" y="275304"/>
                  <a:pt x="622871" y="282230"/>
                </a:cubicBezTo>
                <a:cubicBezTo>
                  <a:pt x="560938" y="411799"/>
                  <a:pt x="499822" y="541369"/>
                  <a:pt x="438705" y="670937"/>
                </a:cubicBezTo>
                <a:lnTo>
                  <a:pt x="438236" y="671928"/>
                </a:lnTo>
                <a:lnTo>
                  <a:pt x="0" y="115864"/>
                </a:lnTo>
                <a:lnTo>
                  <a:pt x="52443" y="14129"/>
                </a:lnTo>
                <a:cubicBezTo>
                  <a:pt x="66297" y="-3798"/>
                  <a:pt x="67111" y="-3798"/>
                  <a:pt x="94818" y="9241"/>
                </a:cubicBezTo>
                <a:cubicBezTo>
                  <a:pt x="180382" y="48355"/>
                  <a:pt x="265131" y="89101"/>
                  <a:pt x="350695" y="128216"/>
                </a:cubicBezTo>
                <a:cubicBezTo>
                  <a:pt x="419554" y="159589"/>
                  <a:pt x="488006" y="192592"/>
                  <a:pt x="556865" y="223558"/>
                </a:cubicBezTo>
                <a:cubicBezTo>
                  <a:pt x="565422" y="227225"/>
                  <a:pt x="574385" y="229670"/>
                  <a:pt x="577237" y="239449"/>
                </a:cubicBezTo>
                <a:cubicBezTo>
                  <a:pt x="589461" y="244745"/>
                  <a:pt x="601276" y="251265"/>
                  <a:pt x="613907" y="255339"/>
                </a:cubicBezTo>
                <a:cubicBezTo>
                  <a:pt x="622056" y="257988"/>
                  <a:pt x="626029" y="261247"/>
                  <a:pt x="627099" y="265576"/>
                </a:cubicBezTo>
                <a:close/>
              </a:path>
            </a:pathLst>
          </a:custGeom>
          <a:solidFill>
            <a:schemeClr val="bg1"/>
          </a:solidFill>
          <a:ln w="4251" cap="flat">
            <a:noFill/>
            <a:prstDash val="solid"/>
            <a:miter/>
          </a:ln>
        </p:spPr>
        <p:txBody>
          <a:bodyPr wrap="square" rtlCol="0" anchor="ctr">
            <a:noAutofit/>
          </a:bodyPr>
          <a:lstStyle/>
          <a:p>
            <a:endParaRPr lang="en-US"/>
          </a:p>
        </p:txBody>
      </p:sp>
      <p:sp>
        <p:nvSpPr>
          <p:cNvPr id="137" name="Freeform: Shape 136">
            <a:extLst>
              <a:ext uri="{FF2B5EF4-FFF2-40B4-BE49-F238E27FC236}">
                <a16:creationId xmlns:a16="http://schemas.microsoft.com/office/drawing/2014/main" xmlns="" id="{0C342E85-4F0C-4FD3-A353-B96DBA2591C0}"/>
              </a:ext>
            </a:extLst>
          </p:cNvPr>
          <p:cNvSpPr/>
          <p:nvPr/>
        </p:nvSpPr>
        <p:spPr>
          <a:xfrm rot="16200000">
            <a:off x="11607898" y="5530783"/>
            <a:ext cx="777883" cy="405480"/>
          </a:xfrm>
          <a:custGeom>
            <a:avLst/>
            <a:gdLst>
              <a:gd name="connsiteX0" fmla="*/ 777580 w 777883"/>
              <a:gd name="connsiteY0" fmla="*/ 265577 h 405480"/>
              <a:gd name="connsiteX1" fmla="*/ 773352 w 777883"/>
              <a:gd name="connsiteY1" fmla="*/ 282231 h 405480"/>
              <a:gd name="connsiteX2" fmla="*/ 714957 w 777883"/>
              <a:gd name="connsiteY2" fmla="*/ 405480 h 405480"/>
              <a:gd name="connsiteX3" fmla="*/ 0 w 777883"/>
              <a:gd name="connsiteY3" fmla="*/ 405480 h 405480"/>
              <a:gd name="connsiteX4" fmla="*/ 128362 w 777883"/>
              <a:gd name="connsiteY4" fmla="*/ 158774 h 405480"/>
              <a:gd name="connsiteX5" fmla="*/ 202924 w 777883"/>
              <a:gd name="connsiteY5" fmla="*/ 14130 h 405480"/>
              <a:gd name="connsiteX6" fmla="*/ 245299 w 777883"/>
              <a:gd name="connsiteY6" fmla="*/ 9241 h 405480"/>
              <a:gd name="connsiteX7" fmla="*/ 501176 w 777883"/>
              <a:gd name="connsiteY7" fmla="*/ 128216 h 405480"/>
              <a:gd name="connsiteX8" fmla="*/ 707346 w 777883"/>
              <a:gd name="connsiteY8" fmla="*/ 223558 h 405480"/>
              <a:gd name="connsiteX9" fmla="*/ 727718 w 777883"/>
              <a:gd name="connsiteY9" fmla="*/ 239449 h 405480"/>
              <a:gd name="connsiteX10" fmla="*/ 764388 w 777883"/>
              <a:gd name="connsiteY10" fmla="*/ 255339 h 405480"/>
              <a:gd name="connsiteX11" fmla="*/ 777580 w 777883"/>
              <a:gd name="connsiteY11" fmla="*/ 265577 h 40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7883" h="405480">
                <a:moveTo>
                  <a:pt x="777580" y="265577"/>
                </a:moveTo>
                <a:cubicBezTo>
                  <a:pt x="778649" y="269906"/>
                  <a:pt x="776815" y="275305"/>
                  <a:pt x="773352" y="282231"/>
                </a:cubicBezTo>
                <a:lnTo>
                  <a:pt x="714957" y="405480"/>
                </a:lnTo>
                <a:lnTo>
                  <a:pt x="0" y="405480"/>
                </a:lnTo>
                <a:lnTo>
                  <a:pt x="128362" y="158774"/>
                </a:lnTo>
                <a:cubicBezTo>
                  <a:pt x="153623" y="110695"/>
                  <a:pt x="178885" y="62617"/>
                  <a:pt x="202924" y="14130"/>
                </a:cubicBezTo>
                <a:cubicBezTo>
                  <a:pt x="216778" y="-3799"/>
                  <a:pt x="217592" y="-3799"/>
                  <a:pt x="245299" y="9241"/>
                </a:cubicBezTo>
                <a:cubicBezTo>
                  <a:pt x="330863" y="48356"/>
                  <a:pt x="415612" y="89101"/>
                  <a:pt x="501176" y="128216"/>
                </a:cubicBezTo>
                <a:cubicBezTo>
                  <a:pt x="570035" y="159589"/>
                  <a:pt x="638487" y="192593"/>
                  <a:pt x="707346" y="223558"/>
                </a:cubicBezTo>
                <a:cubicBezTo>
                  <a:pt x="715902" y="227226"/>
                  <a:pt x="724866" y="229670"/>
                  <a:pt x="727718" y="239449"/>
                </a:cubicBezTo>
                <a:cubicBezTo>
                  <a:pt x="739942" y="244746"/>
                  <a:pt x="751757" y="251265"/>
                  <a:pt x="764388" y="255339"/>
                </a:cubicBezTo>
                <a:cubicBezTo>
                  <a:pt x="772537" y="257988"/>
                  <a:pt x="776510" y="261248"/>
                  <a:pt x="777580" y="265577"/>
                </a:cubicBezTo>
                <a:close/>
              </a:path>
            </a:pathLst>
          </a:custGeom>
          <a:solidFill>
            <a:schemeClr val="bg1"/>
          </a:solidFill>
          <a:ln w="4251" cap="flat">
            <a:noFill/>
            <a:prstDash val="solid"/>
            <a:miter/>
          </a:ln>
        </p:spPr>
        <p:txBody>
          <a:bodyPr wrap="square" rtlCol="0" anchor="ctr">
            <a:noAutofit/>
          </a:bodyPr>
          <a:lstStyle/>
          <a:p>
            <a:endParaRPr lang="en-US"/>
          </a:p>
        </p:txBody>
      </p:sp>
      <p:grpSp>
        <p:nvGrpSpPr>
          <p:cNvPr id="131" name="Group 130">
            <a:extLst>
              <a:ext uri="{FF2B5EF4-FFF2-40B4-BE49-F238E27FC236}">
                <a16:creationId xmlns:a16="http://schemas.microsoft.com/office/drawing/2014/main" xmlns="" id="{673E23FA-1240-4297-9783-EF12F38E8D71}"/>
              </a:ext>
            </a:extLst>
          </p:cNvPr>
          <p:cNvGrpSpPr/>
          <p:nvPr/>
        </p:nvGrpSpPr>
        <p:grpSpPr>
          <a:xfrm>
            <a:off x="4619223" y="3443908"/>
            <a:ext cx="2929511" cy="3412446"/>
            <a:chOff x="4619223" y="3443908"/>
            <a:chExt cx="2929511" cy="3412446"/>
          </a:xfrm>
        </p:grpSpPr>
        <p:sp>
          <p:nvSpPr>
            <p:cNvPr id="55" name="Freeform: Shape 54">
              <a:extLst>
                <a:ext uri="{FF2B5EF4-FFF2-40B4-BE49-F238E27FC236}">
                  <a16:creationId xmlns:a16="http://schemas.microsoft.com/office/drawing/2014/main" xmlns="" id="{F77BCB57-9F08-4ABE-B7F1-4B56DC0C0C00}"/>
                </a:ext>
              </a:extLst>
            </p:cNvPr>
            <p:cNvSpPr/>
            <p:nvPr/>
          </p:nvSpPr>
          <p:spPr>
            <a:xfrm>
              <a:off x="4691847" y="3443908"/>
              <a:ext cx="2856887" cy="3092940"/>
            </a:xfrm>
            <a:custGeom>
              <a:avLst/>
              <a:gdLst>
                <a:gd name="connsiteX0" fmla="*/ 2985610 w 2985996"/>
                <a:gd name="connsiteY0" fmla="*/ 94967 h 3232717"/>
                <a:gd name="connsiteX1" fmla="*/ 2979648 w 2985996"/>
                <a:gd name="connsiteY1" fmla="*/ 68990 h 3232717"/>
                <a:gd name="connsiteX2" fmla="*/ 2943023 w 2985996"/>
                <a:gd name="connsiteY2" fmla="*/ 19590 h 3232717"/>
                <a:gd name="connsiteX3" fmla="*/ 2904696 w 2985996"/>
                <a:gd name="connsiteY3" fmla="*/ 0 h 3232717"/>
                <a:gd name="connsiteX4" fmla="*/ 94433 w 2985996"/>
                <a:gd name="connsiteY4" fmla="*/ 8517 h 3232717"/>
                <a:gd name="connsiteX5" fmla="*/ 62493 w 2985996"/>
                <a:gd name="connsiteY5" fmla="*/ 21293 h 3232717"/>
                <a:gd name="connsiteX6" fmla="*/ 8834 w 2985996"/>
                <a:gd name="connsiteY6" fmla="*/ 72822 h 3232717"/>
                <a:gd name="connsiteX7" fmla="*/ 1169 w 2985996"/>
                <a:gd name="connsiteY7" fmla="*/ 108595 h 3232717"/>
                <a:gd name="connsiteX8" fmla="*/ 145110 w 2985996"/>
                <a:gd name="connsiteY8" fmla="*/ 1323153 h 3232717"/>
                <a:gd name="connsiteX9" fmla="*/ 138296 w 2985996"/>
                <a:gd name="connsiteY9" fmla="*/ 1399382 h 3232717"/>
                <a:gd name="connsiteX10" fmla="*/ 136593 w 2985996"/>
                <a:gd name="connsiteY10" fmla="*/ 1418120 h 3232717"/>
                <a:gd name="connsiteX11" fmla="*/ 142129 w 2985996"/>
                <a:gd name="connsiteY11" fmla="*/ 3154785 h 3232717"/>
                <a:gd name="connsiteX12" fmla="*/ 180031 w 2985996"/>
                <a:gd name="connsiteY12" fmla="*/ 3232718 h 3232717"/>
                <a:gd name="connsiteX13" fmla="*/ 2854019 w 2985996"/>
                <a:gd name="connsiteY13" fmla="*/ 3190132 h 3232717"/>
                <a:gd name="connsiteX14" fmla="*/ 2879570 w 2985996"/>
                <a:gd name="connsiteY14" fmla="*/ 3164580 h 3232717"/>
                <a:gd name="connsiteX15" fmla="*/ 2877015 w 2985996"/>
                <a:gd name="connsiteY15" fmla="*/ 1895937 h 3232717"/>
                <a:gd name="connsiteX16" fmla="*/ 2871053 w 2985996"/>
                <a:gd name="connsiteY16" fmla="*/ 1336355 h 3232717"/>
                <a:gd name="connsiteX17" fmla="*/ 2868072 w 2985996"/>
                <a:gd name="connsiteY17" fmla="*/ 1272901 h 3232717"/>
                <a:gd name="connsiteX18" fmla="*/ 2985610 w 2985996"/>
                <a:gd name="connsiteY18" fmla="*/ 94967 h 3232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85996" h="3232717">
                  <a:moveTo>
                    <a:pt x="2985610" y="94967"/>
                  </a:moveTo>
                  <a:cubicBezTo>
                    <a:pt x="2986462" y="85598"/>
                    <a:pt x="2986462" y="77081"/>
                    <a:pt x="2979648" y="68990"/>
                  </a:cubicBezTo>
                  <a:cubicBezTo>
                    <a:pt x="2966446" y="53233"/>
                    <a:pt x="2954096" y="36624"/>
                    <a:pt x="2943023" y="19590"/>
                  </a:cubicBezTo>
                  <a:cubicBezTo>
                    <a:pt x="2933655" y="5110"/>
                    <a:pt x="2922582" y="0"/>
                    <a:pt x="2904696" y="0"/>
                  </a:cubicBezTo>
                  <a:cubicBezTo>
                    <a:pt x="2693894" y="2555"/>
                    <a:pt x="237096" y="8517"/>
                    <a:pt x="94433" y="8517"/>
                  </a:cubicBezTo>
                  <a:cubicBezTo>
                    <a:pt x="81231" y="8517"/>
                    <a:pt x="71436" y="11924"/>
                    <a:pt x="62493" y="21293"/>
                  </a:cubicBezTo>
                  <a:cubicBezTo>
                    <a:pt x="45033" y="38753"/>
                    <a:pt x="26721" y="55788"/>
                    <a:pt x="8834" y="72822"/>
                  </a:cubicBezTo>
                  <a:cubicBezTo>
                    <a:pt x="-2664" y="82617"/>
                    <a:pt x="-109" y="95819"/>
                    <a:pt x="1169" y="108595"/>
                  </a:cubicBezTo>
                  <a:cubicBezTo>
                    <a:pt x="5002" y="147774"/>
                    <a:pt x="126798" y="1206893"/>
                    <a:pt x="145110" y="1323153"/>
                  </a:cubicBezTo>
                  <a:cubicBezTo>
                    <a:pt x="148943" y="1348705"/>
                    <a:pt x="160441" y="1375108"/>
                    <a:pt x="138296" y="1399382"/>
                  </a:cubicBezTo>
                  <a:cubicBezTo>
                    <a:pt x="134889" y="1403215"/>
                    <a:pt x="136593" y="1411732"/>
                    <a:pt x="136593" y="1418120"/>
                  </a:cubicBezTo>
                  <a:cubicBezTo>
                    <a:pt x="138722" y="1735813"/>
                    <a:pt x="141703" y="2893732"/>
                    <a:pt x="142129" y="3154785"/>
                  </a:cubicBezTo>
                  <a:cubicBezTo>
                    <a:pt x="141703" y="3200353"/>
                    <a:pt x="119559" y="3232718"/>
                    <a:pt x="180031" y="3232718"/>
                  </a:cubicBezTo>
                  <a:cubicBezTo>
                    <a:pt x="180031" y="3232718"/>
                    <a:pt x="2838687" y="3188428"/>
                    <a:pt x="2854019" y="3190132"/>
                  </a:cubicBezTo>
                  <a:cubicBezTo>
                    <a:pt x="2874460" y="3192261"/>
                    <a:pt x="2879570" y="3185447"/>
                    <a:pt x="2879570" y="3164580"/>
                  </a:cubicBezTo>
                  <a:cubicBezTo>
                    <a:pt x="2877867" y="2741699"/>
                    <a:pt x="2881273" y="2318818"/>
                    <a:pt x="2877015" y="1895937"/>
                  </a:cubicBezTo>
                  <a:cubicBezTo>
                    <a:pt x="2874886" y="1709410"/>
                    <a:pt x="2876163" y="1522882"/>
                    <a:pt x="2871053" y="1336355"/>
                  </a:cubicBezTo>
                  <a:cubicBezTo>
                    <a:pt x="2870627" y="1315062"/>
                    <a:pt x="2865943" y="1294194"/>
                    <a:pt x="2868072" y="1272901"/>
                  </a:cubicBezTo>
                  <a:cubicBezTo>
                    <a:pt x="2877441" y="1177082"/>
                    <a:pt x="2977944" y="170345"/>
                    <a:pt x="2985610" y="94967"/>
                  </a:cubicBezTo>
                  <a:close/>
                </a:path>
              </a:pathLst>
            </a:custGeom>
            <a:solidFill>
              <a:srgbClr val="000000"/>
            </a:solidFill>
            <a:ln w="4251"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xmlns="" id="{ED109A4C-6AC2-4B7F-9045-961AD50B9D01}"/>
                </a:ext>
              </a:extLst>
            </p:cNvPr>
            <p:cNvSpPr/>
            <p:nvPr/>
          </p:nvSpPr>
          <p:spPr>
            <a:xfrm>
              <a:off x="6638374" y="6120789"/>
              <a:ext cx="874183" cy="735565"/>
            </a:xfrm>
            <a:custGeom>
              <a:avLst/>
              <a:gdLst>
                <a:gd name="connsiteX0" fmla="*/ 577622 w 874183"/>
                <a:gd name="connsiteY0" fmla="*/ 896 h 735565"/>
                <a:gd name="connsiteX1" fmla="*/ 613777 w 874183"/>
                <a:gd name="connsiteY1" fmla="*/ 39170 h 735565"/>
                <a:gd name="connsiteX2" fmla="*/ 715639 w 874183"/>
                <a:gd name="connsiteY2" fmla="*/ 304826 h 735565"/>
                <a:gd name="connsiteX3" fmla="*/ 738863 w 874183"/>
                <a:gd name="connsiteY3" fmla="*/ 375315 h 735565"/>
                <a:gd name="connsiteX4" fmla="*/ 775534 w 874183"/>
                <a:gd name="connsiteY4" fmla="*/ 475955 h 735565"/>
                <a:gd name="connsiteX5" fmla="*/ 850097 w 874183"/>
                <a:gd name="connsiteY5" fmla="*/ 673161 h 735565"/>
                <a:gd name="connsiteX6" fmla="*/ 874183 w 874183"/>
                <a:gd name="connsiteY6" fmla="*/ 735565 h 735565"/>
                <a:gd name="connsiteX7" fmla="*/ 178915 w 874183"/>
                <a:gd name="connsiteY7" fmla="*/ 735565 h 735565"/>
                <a:gd name="connsiteX8" fmla="*/ 162731 w 874183"/>
                <a:gd name="connsiteY8" fmla="*/ 687829 h 735565"/>
                <a:gd name="connsiteX9" fmla="*/ 60869 w 874183"/>
                <a:gd name="connsiteY9" fmla="*/ 392021 h 735565"/>
                <a:gd name="connsiteX10" fmla="*/ 6678 w 874183"/>
                <a:gd name="connsiteY10" fmla="*/ 229041 h 735565"/>
                <a:gd name="connsiteX11" fmla="*/ 27051 w 874183"/>
                <a:gd name="connsiteY11" fmla="*/ 183814 h 735565"/>
                <a:gd name="connsiteX12" fmla="*/ 38053 w 874183"/>
                <a:gd name="connsiteY12" fmla="*/ 178518 h 735565"/>
                <a:gd name="connsiteX13" fmla="*/ 232813 w 874183"/>
                <a:gd name="connsiteY13" fmla="*/ 114956 h 735565"/>
                <a:gd name="connsiteX14" fmla="*/ 550622 w 874183"/>
                <a:gd name="connsiteY14" fmla="*/ 8612 h 735565"/>
                <a:gd name="connsiteX15" fmla="*/ 577622 w 874183"/>
                <a:gd name="connsiteY15" fmla="*/ 896 h 735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74183" h="735565">
                  <a:moveTo>
                    <a:pt x="577622" y="896"/>
                  </a:moveTo>
                  <a:cubicBezTo>
                    <a:pt x="597810" y="-3077"/>
                    <a:pt x="600636" y="5556"/>
                    <a:pt x="613777" y="39170"/>
                  </a:cubicBezTo>
                  <a:cubicBezTo>
                    <a:pt x="648410" y="127586"/>
                    <a:pt x="681006" y="216410"/>
                    <a:pt x="715639" y="304826"/>
                  </a:cubicBezTo>
                  <a:cubicBezTo>
                    <a:pt x="724195" y="327237"/>
                    <a:pt x="734382" y="350461"/>
                    <a:pt x="738863" y="375315"/>
                  </a:cubicBezTo>
                  <a:cubicBezTo>
                    <a:pt x="746198" y="410763"/>
                    <a:pt x="762903" y="442545"/>
                    <a:pt x="775534" y="475955"/>
                  </a:cubicBezTo>
                  <a:cubicBezTo>
                    <a:pt x="799980" y="541962"/>
                    <a:pt x="824835" y="607561"/>
                    <a:pt x="850097" y="673161"/>
                  </a:cubicBezTo>
                  <a:lnTo>
                    <a:pt x="874183" y="735565"/>
                  </a:lnTo>
                  <a:lnTo>
                    <a:pt x="178915" y="735565"/>
                  </a:lnTo>
                  <a:lnTo>
                    <a:pt x="162731" y="687829"/>
                  </a:lnTo>
                  <a:cubicBezTo>
                    <a:pt x="128913" y="589226"/>
                    <a:pt x="97539" y="489401"/>
                    <a:pt x="60869" y="392021"/>
                  </a:cubicBezTo>
                  <a:cubicBezTo>
                    <a:pt x="45386" y="336607"/>
                    <a:pt x="23792" y="283639"/>
                    <a:pt x="6678" y="229041"/>
                  </a:cubicBezTo>
                  <a:cubicBezTo>
                    <a:pt x="-3101" y="198075"/>
                    <a:pt x="-6360" y="194409"/>
                    <a:pt x="27051" y="183814"/>
                  </a:cubicBezTo>
                  <a:cubicBezTo>
                    <a:pt x="30718" y="182593"/>
                    <a:pt x="34385" y="180148"/>
                    <a:pt x="38053" y="178518"/>
                  </a:cubicBezTo>
                  <a:cubicBezTo>
                    <a:pt x="104059" y="160997"/>
                    <a:pt x="168029" y="136144"/>
                    <a:pt x="232813" y="114956"/>
                  </a:cubicBezTo>
                  <a:cubicBezTo>
                    <a:pt x="338749" y="79915"/>
                    <a:pt x="445093" y="44468"/>
                    <a:pt x="550622" y="8612"/>
                  </a:cubicBezTo>
                  <a:cubicBezTo>
                    <a:pt x="562234" y="4945"/>
                    <a:pt x="570893" y="2220"/>
                    <a:pt x="577622" y="896"/>
                  </a:cubicBezTo>
                  <a:close/>
                </a:path>
              </a:pathLst>
            </a:custGeom>
            <a:solidFill>
              <a:schemeClr val="bg1"/>
            </a:solidFill>
            <a:ln w="4251" cap="flat">
              <a:noFill/>
              <a:prstDash val="solid"/>
              <a:miter/>
            </a:ln>
          </p:spPr>
          <p:txBody>
            <a:bodyPr wrap="square" rtlCol="0" anchor="ctr">
              <a:noAutofit/>
            </a:bodyPr>
            <a:lstStyle/>
            <a:p>
              <a:endParaRPr lang="en-US"/>
            </a:p>
          </p:txBody>
        </p:sp>
        <p:sp>
          <p:nvSpPr>
            <p:cNvPr id="142" name="Freeform: Shape 141">
              <a:extLst>
                <a:ext uri="{FF2B5EF4-FFF2-40B4-BE49-F238E27FC236}">
                  <a16:creationId xmlns:a16="http://schemas.microsoft.com/office/drawing/2014/main" xmlns="" id="{AE6737C3-5DB4-4F12-B6F1-B230DD604B5B}"/>
                </a:ext>
              </a:extLst>
            </p:cNvPr>
            <p:cNvSpPr/>
            <p:nvPr/>
          </p:nvSpPr>
          <p:spPr>
            <a:xfrm>
              <a:off x="4619223" y="6448563"/>
              <a:ext cx="779087" cy="407791"/>
            </a:xfrm>
            <a:custGeom>
              <a:avLst/>
              <a:gdLst>
                <a:gd name="connsiteX0" fmla="*/ 220120 w 779087"/>
                <a:gd name="connsiteY0" fmla="*/ 73 h 407791"/>
                <a:gd name="connsiteX1" fmla="*/ 246502 w 779087"/>
                <a:gd name="connsiteY1" fmla="*/ 9241 h 407791"/>
                <a:gd name="connsiteX2" fmla="*/ 502380 w 779087"/>
                <a:gd name="connsiteY2" fmla="*/ 128216 h 407791"/>
                <a:gd name="connsiteX3" fmla="*/ 708550 w 779087"/>
                <a:gd name="connsiteY3" fmla="*/ 223558 h 407791"/>
                <a:gd name="connsiteX4" fmla="*/ 728921 w 779087"/>
                <a:gd name="connsiteY4" fmla="*/ 239449 h 407791"/>
                <a:gd name="connsiteX5" fmla="*/ 765591 w 779087"/>
                <a:gd name="connsiteY5" fmla="*/ 255339 h 407791"/>
                <a:gd name="connsiteX6" fmla="*/ 774556 w 779087"/>
                <a:gd name="connsiteY6" fmla="*/ 282231 h 407791"/>
                <a:gd name="connsiteX7" fmla="*/ 715066 w 779087"/>
                <a:gd name="connsiteY7" fmla="*/ 407791 h 407791"/>
                <a:gd name="connsiteX8" fmla="*/ 0 w 779087"/>
                <a:gd name="connsiteY8" fmla="*/ 407791 h 407791"/>
                <a:gd name="connsiteX9" fmla="*/ 129565 w 779087"/>
                <a:gd name="connsiteY9" fmla="*/ 158774 h 407791"/>
                <a:gd name="connsiteX10" fmla="*/ 204128 w 779087"/>
                <a:gd name="connsiteY10" fmla="*/ 14130 h 407791"/>
                <a:gd name="connsiteX11" fmla="*/ 220120 w 779087"/>
                <a:gd name="connsiteY11" fmla="*/ 73 h 407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9087" h="407791">
                  <a:moveTo>
                    <a:pt x="220120" y="73"/>
                  </a:moveTo>
                  <a:cubicBezTo>
                    <a:pt x="225519" y="-539"/>
                    <a:pt x="232649" y="2721"/>
                    <a:pt x="246502" y="9241"/>
                  </a:cubicBezTo>
                  <a:cubicBezTo>
                    <a:pt x="332067" y="48356"/>
                    <a:pt x="416815" y="89101"/>
                    <a:pt x="502380" y="128216"/>
                  </a:cubicBezTo>
                  <a:cubicBezTo>
                    <a:pt x="571239" y="159589"/>
                    <a:pt x="639690" y="192593"/>
                    <a:pt x="708550" y="223558"/>
                  </a:cubicBezTo>
                  <a:cubicBezTo>
                    <a:pt x="717105" y="227225"/>
                    <a:pt x="726070" y="229670"/>
                    <a:pt x="728921" y="239449"/>
                  </a:cubicBezTo>
                  <a:cubicBezTo>
                    <a:pt x="741145" y="244746"/>
                    <a:pt x="752960" y="251265"/>
                    <a:pt x="765591" y="255339"/>
                  </a:cubicBezTo>
                  <a:cubicBezTo>
                    <a:pt x="781890" y="260636"/>
                    <a:pt x="781483" y="268378"/>
                    <a:pt x="774556" y="282231"/>
                  </a:cubicBezTo>
                  <a:lnTo>
                    <a:pt x="715066" y="407791"/>
                  </a:lnTo>
                  <a:lnTo>
                    <a:pt x="0" y="407791"/>
                  </a:lnTo>
                  <a:lnTo>
                    <a:pt x="129565" y="158774"/>
                  </a:lnTo>
                  <a:cubicBezTo>
                    <a:pt x="154826" y="110695"/>
                    <a:pt x="180088" y="62616"/>
                    <a:pt x="204128" y="14130"/>
                  </a:cubicBezTo>
                  <a:cubicBezTo>
                    <a:pt x="211055" y="5166"/>
                    <a:pt x="214722" y="684"/>
                    <a:pt x="220120" y="73"/>
                  </a:cubicBezTo>
                  <a:close/>
                </a:path>
              </a:pathLst>
            </a:custGeom>
            <a:solidFill>
              <a:schemeClr val="bg1"/>
            </a:solidFill>
            <a:ln w="4251" cap="flat">
              <a:noFill/>
              <a:prstDash val="solid"/>
              <a:miter/>
            </a:ln>
          </p:spPr>
          <p:txBody>
            <a:bodyPr wrap="square" rtlCol="0" anchor="ctr">
              <a:noAutofit/>
            </a:bodyPr>
            <a:lstStyle/>
            <a:p>
              <a:endParaRPr lang="en-US"/>
            </a:p>
          </p:txBody>
        </p:sp>
        <p:sp>
          <p:nvSpPr>
            <p:cNvPr id="150" name="Freeform: Shape 149">
              <a:extLst>
                <a:ext uri="{FF2B5EF4-FFF2-40B4-BE49-F238E27FC236}">
                  <a16:creationId xmlns:a16="http://schemas.microsoft.com/office/drawing/2014/main" xmlns="" id="{866CC901-A33C-4092-8164-A479F2B89BB3}"/>
                </a:ext>
              </a:extLst>
            </p:cNvPr>
            <p:cNvSpPr/>
            <p:nvPr/>
          </p:nvSpPr>
          <p:spPr>
            <a:xfrm>
              <a:off x="4863278" y="5024451"/>
              <a:ext cx="2453282" cy="1663969"/>
            </a:xfrm>
            <a:custGeom>
              <a:avLst/>
              <a:gdLst>
                <a:gd name="connsiteX0" fmla="*/ 532166 w 2453282"/>
                <a:gd name="connsiteY0" fmla="*/ 402375 h 1663969"/>
                <a:gd name="connsiteX1" fmla="*/ 574910 w 2453282"/>
                <a:gd name="connsiteY1" fmla="*/ 445291 h 1663969"/>
                <a:gd name="connsiteX2" fmla="*/ 561465 w 2453282"/>
                <a:gd name="connsiteY2" fmla="*/ 514150 h 1663969"/>
                <a:gd name="connsiteX3" fmla="*/ 489753 w 2453282"/>
                <a:gd name="connsiteY3" fmla="*/ 661646 h 1663969"/>
                <a:gd name="connsiteX4" fmla="*/ 455935 w 2453282"/>
                <a:gd name="connsiteY4" fmla="*/ 913450 h 1663969"/>
                <a:gd name="connsiteX5" fmla="*/ 455935 w 2453282"/>
                <a:gd name="connsiteY5" fmla="*/ 948898 h 1663969"/>
                <a:gd name="connsiteX6" fmla="*/ 565946 w 2453282"/>
                <a:gd name="connsiteY6" fmla="*/ 741914 h 1663969"/>
                <a:gd name="connsiteX7" fmla="*/ 622989 w 2453282"/>
                <a:gd name="connsiteY7" fmla="*/ 553672 h 1663969"/>
                <a:gd name="connsiteX8" fmla="*/ 653141 w 2453282"/>
                <a:gd name="connsiteY8" fmla="*/ 499074 h 1663969"/>
                <a:gd name="connsiteX9" fmla="*/ 711406 w 2453282"/>
                <a:gd name="connsiteY9" fmla="*/ 480739 h 1663969"/>
                <a:gd name="connsiteX10" fmla="*/ 736667 w 2453282"/>
                <a:gd name="connsiteY10" fmla="*/ 527595 h 1663969"/>
                <a:gd name="connsiteX11" fmla="*/ 718739 w 2453282"/>
                <a:gd name="connsiteY11" fmla="*/ 674277 h 1663969"/>
                <a:gd name="connsiteX12" fmla="*/ 650289 w 2453282"/>
                <a:gd name="connsiteY12" fmla="*/ 970899 h 1663969"/>
                <a:gd name="connsiteX13" fmla="*/ 595282 w 2453282"/>
                <a:gd name="connsiteY13" fmla="*/ 1278931 h 1663969"/>
                <a:gd name="connsiteX14" fmla="*/ 595282 w 2453282"/>
                <a:gd name="connsiteY14" fmla="*/ 1287080 h 1663969"/>
                <a:gd name="connsiteX15" fmla="*/ 602617 w 2453282"/>
                <a:gd name="connsiteY15" fmla="*/ 1276079 h 1663969"/>
                <a:gd name="connsiteX16" fmla="*/ 709776 w 2453282"/>
                <a:gd name="connsiteY16" fmla="*/ 1009607 h 1663969"/>
                <a:gd name="connsiteX17" fmla="*/ 828751 w 2453282"/>
                <a:gd name="connsiteY17" fmla="*/ 915487 h 1663969"/>
                <a:gd name="connsiteX18" fmla="*/ 880905 w 2453282"/>
                <a:gd name="connsiteY18" fmla="*/ 919154 h 1663969"/>
                <a:gd name="connsiteX19" fmla="*/ 891498 w 2453282"/>
                <a:gd name="connsiteY19" fmla="*/ 941971 h 1663969"/>
                <a:gd name="connsiteX20" fmla="*/ 774153 w 2453282"/>
                <a:gd name="connsiteY20" fmla="*/ 1252039 h 1663969"/>
                <a:gd name="connsiteX21" fmla="*/ 642954 w 2453282"/>
                <a:gd name="connsiteY21" fmla="*/ 1508732 h 1663969"/>
                <a:gd name="connsiteX22" fmla="*/ 585912 w 2453282"/>
                <a:gd name="connsiteY22" fmla="*/ 1573516 h 1663969"/>
                <a:gd name="connsiteX23" fmla="*/ 506052 w 2453282"/>
                <a:gd name="connsiteY23" fmla="*/ 1650524 h 1663969"/>
                <a:gd name="connsiteX24" fmla="*/ 484457 w 2453282"/>
                <a:gd name="connsiteY24" fmla="*/ 1663969 h 1663969"/>
                <a:gd name="connsiteX25" fmla="*/ 19557 w 2453282"/>
                <a:gd name="connsiteY25" fmla="*/ 1447207 h 1663969"/>
                <a:gd name="connsiteX26" fmla="*/ 0 w 2453282"/>
                <a:gd name="connsiteY26" fmla="*/ 1437428 h 1663969"/>
                <a:gd name="connsiteX27" fmla="*/ 13039 w 2453282"/>
                <a:gd name="connsiteY27" fmla="*/ 1040574 h 1663969"/>
                <a:gd name="connsiteX28" fmla="*/ 57450 w 2453282"/>
                <a:gd name="connsiteY28" fmla="*/ 669795 h 1663969"/>
                <a:gd name="connsiteX29" fmla="*/ 104714 w 2453282"/>
                <a:gd name="connsiteY29" fmla="*/ 560599 h 1663969"/>
                <a:gd name="connsiteX30" fmla="*/ 152793 w 2453282"/>
                <a:gd name="connsiteY30" fmla="*/ 532485 h 1663969"/>
                <a:gd name="connsiteX31" fmla="*/ 191909 w 2453282"/>
                <a:gd name="connsiteY31" fmla="*/ 583009 h 1663969"/>
                <a:gd name="connsiteX32" fmla="*/ 185389 w 2453282"/>
                <a:gd name="connsiteY32" fmla="*/ 651460 h 1663969"/>
                <a:gd name="connsiteX33" fmla="*/ 235913 w 2453282"/>
                <a:gd name="connsiteY33" fmla="*/ 574453 h 1663969"/>
                <a:gd name="connsiteX34" fmla="*/ 314551 w 2453282"/>
                <a:gd name="connsiteY34" fmla="*/ 476257 h 1663969"/>
                <a:gd name="connsiteX35" fmla="*/ 354888 w 2453282"/>
                <a:gd name="connsiteY35" fmla="*/ 445698 h 1663969"/>
                <a:gd name="connsiteX36" fmla="*/ 424154 w 2453282"/>
                <a:gd name="connsiteY36" fmla="*/ 491741 h 1663969"/>
                <a:gd name="connsiteX37" fmla="*/ 475900 w 2453282"/>
                <a:gd name="connsiteY37" fmla="*/ 431845 h 1663969"/>
                <a:gd name="connsiteX38" fmla="*/ 508496 w 2453282"/>
                <a:gd name="connsiteY38" fmla="*/ 408213 h 1663969"/>
                <a:gd name="connsiteX39" fmla="*/ 532166 w 2453282"/>
                <a:gd name="connsiteY39" fmla="*/ 402375 h 1663969"/>
                <a:gd name="connsiteX40" fmla="*/ 2040094 w 2453282"/>
                <a:gd name="connsiteY40" fmla="*/ 1578 h 1663969"/>
                <a:gd name="connsiteX41" fmla="*/ 2089803 w 2453282"/>
                <a:gd name="connsiteY41" fmla="*/ 22358 h 1663969"/>
                <a:gd name="connsiteX42" fmla="*/ 2134622 w 2453282"/>
                <a:gd name="connsiteY42" fmla="*/ 98959 h 1663969"/>
                <a:gd name="connsiteX43" fmla="*/ 2141957 w 2453282"/>
                <a:gd name="connsiteY43" fmla="*/ 116071 h 1663969"/>
                <a:gd name="connsiteX44" fmla="*/ 2172515 w 2453282"/>
                <a:gd name="connsiteY44" fmla="*/ 73697 h 1663969"/>
                <a:gd name="connsiteX45" fmla="*/ 2223854 w 2453282"/>
                <a:gd name="connsiteY45" fmla="*/ 90810 h 1663969"/>
                <a:gd name="connsiteX46" fmla="*/ 2273562 w 2453282"/>
                <a:gd name="connsiteY46" fmla="*/ 167002 h 1663969"/>
                <a:gd name="connsiteX47" fmla="*/ 2326530 w 2453282"/>
                <a:gd name="connsiteY47" fmla="*/ 307164 h 1663969"/>
                <a:gd name="connsiteX48" fmla="*/ 2333864 w 2453282"/>
                <a:gd name="connsiteY48" fmla="*/ 328352 h 1663969"/>
                <a:gd name="connsiteX49" fmla="*/ 2338346 w 2453282"/>
                <a:gd name="connsiteY49" fmla="*/ 282718 h 1663969"/>
                <a:gd name="connsiteX50" fmla="*/ 2350570 w 2453282"/>
                <a:gd name="connsiteY50" fmla="*/ 250937 h 1663969"/>
                <a:gd name="connsiteX51" fmla="*/ 2396611 w 2453282"/>
                <a:gd name="connsiteY51" fmla="*/ 222823 h 1663969"/>
                <a:gd name="connsiteX52" fmla="*/ 2432874 w 2453282"/>
                <a:gd name="connsiteY52" fmla="*/ 257049 h 1663969"/>
                <a:gd name="connsiteX53" fmla="*/ 2453247 w 2453282"/>
                <a:gd name="connsiteY53" fmla="*/ 394766 h 1663969"/>
                <a:gd name="connsiteX54" fmla="*/ 2414132 w 2453282"/>
                <a:gd name="connsiteY54" fmla="*/ 698723 h 1663969"/>
                <a:gd name="connsiteX55" fmla="*/ 2327346 w 2453282"/>
                <a:gd name="connsiteY55" fmla="*/ 1097208 h 1663969"/>
                <a:gd name="connsiteX56" fmla="*/ 2326123 w 2453282"/>
                <a:gd name="connsiteY56" fmla="*/ 1107393 h 1663969"/>
                <a:gd name="connsiteX57" fmla="*/ 2176590 w 2453282"/>
                <a:gd name="connsiteY57" fmla="*/ 1159140 h 1663969"/>
                <a:gd name="connsiteX58" fmla="*/ 1839222 w 2453282"/>
                <a:gd name="connsiteY58" fmla="*/ 1271596 h 1663969"/>
                <a:gd name="connsiteX59" fmla="*/ 1813146 w 2453282"/>
                <a:gd name="connsiteY59" fmla="*/ 1276892 h 1663969"/>
                <a:gd name="connsiteX60" fmla="*/ 1672983 w 2453282"/>
                <a:gd name="connsiteY60" fmla="*/ 1034868 h 1663969"/>
                <a:gd name="connsiteX61" fmla="*/ 1617570 w 2453282"/>
                <a:gd name="connsiteY61" fmla="*/ 796918 h 1663969"/>
                <a:gd name="connsiteX62" fmla="*/ 1597198 w 2453282"/>
                <a:gd name="connsiteY62" fmla="*/ 527187 h 1663969"/>
                <a:gd name="connsiteX63" fmla="*/ 1579270 w 2453282"/>
                <a:gd name="connsiteY63" fmla="*/ 442031 h 1663969"/>
                <a:gd name="connsiteX64" fmla="*/ 1598013 w 2453282"/>
                <a:gd name="connsiteY64" fmla="*/ 416768 h 1663969"/>
                <a:gd name="connsiteX65" fmla="*/ 1695801 w 2453282"/>
                <a:gd name="connsiteY65" fmla="*/ 466478 h 1663969"/>
                <a:gd name="connsiteX66" fmla="*/ 1752029 w 2453282"/>
                <a:gd name="connsiteY66" fmla="*/ 612344 h 1663969"/>
                <a:gd name="connsiteX67" fmla="*/ 1772808 w 2453282"/>
                <a:gd name="connsiteY67" fmla="*/ 812401 h 1663969"/>
                <a:gd name="connsiteX68" fmla="*/ 1777290 w 2453282"/>
                <a:gd name="connsiteY68" fmla="*/ 842145 h 1663969"/>
                <a:gd name="connsiteX69" fmla="*/ 1787883 w 2453282"/>
                <a:gd name="connsiteY69" fmla="*/ 761878 h 1663969"/>
                <a:gd name="connsiteX70" fmla="*/ 1809886 w 2453282"/>
                <a:gd name="connsiteY70" fmla="*/ 251751 h 1663969"/>
                <a:gd name="connsiteX71" fmla="*/ 1824962 w 2453282"/>
                <a:gd name="connsiteY71" fmla="*/ 92032 h 1663969"/>
                <a:gd name="connsiteX72" fmla="*/ 1834741 w 2453282"/>
                <a:gd name="connsiteY72" fmla="*/ 61066 h 1663969"/>
                <a:gd name="connsiteX73" fmla="*/ 1906859 w 2453282"/>
                <a:gd name="connsiteY73" fmla="*/ 50065 h 1663969"/>
                <a:gd name="connsiteX74" fmla="*/ 1934972 w 2453282"/>
                <a:gd name="connsiteY74" fmla="*/ 135222 h 1663969"/>
                <a:gd name="connsiteX75" fmla="*/ 1943529 w 2453282"/>
                <a:gd name="connsiteY75" fmla="*/ 336501 h 1663969"/>
                <a:gd name="connsiteX76" fmla="*/ 1996905 w 2453282"/>
                <a:gd name="connsiteY76" fmla="*/ 549597 h 1663969"/>
                <a:gd name="connsiteX77" fmla="*/ 2040094 w 2453282"/>
                <a:gd name="connsiteY77" fmla="*/ 305942 h 1663969"/>
                <a:gd name="connsiteX78" fmla="*/ 2006683 w 2453282"/>
                <a:gd name="connsiteY78" fmla="*/ 122183 h 1663969"/>
                <a:gd name="connsiteX79" fmla="*/ 2003424 w 2453282"/>
                <a:gd name="connsiteY79" fmla="*/ 43953 h 1663969"/>
                <a:gd name="connsiteX80" fmla="*/ 2040094 w 2453282"/>
                <a:gd name="connsiteY80" fmla="*/ 1578 h 166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453282" h="1663969">
                  <a:moveTo>
                    <a:pt x="532166" y="402375"/>
                  </a:moveTo>
                  <a:cubicBezTo>
                    <a:pt x="554436" y="402126"/>
                    <a:pt x="571549" y="418093"/>
                    <a:pt x="574910" y="445291"/>
                  </a:cubicBezTo>
                  <a:cubicBezTo>
                    <a:pt x="577762" y="469738"/>
                    <a:pt x="571650" y="492555"/>
                    <a:pt x="561465" y="514150"/>
                  </a:cubicBezTo>
                  <a:cubicBezTo>
                    <a:pt x="537833" y="563451"/>
                    <a:pt x="512164" y="611938"/>
                    <a:pt x="489753" y="661646"/>
                  </a:cubicBezTo>
                  <a:cubicBezTo>
                    <a:pt x="454305" y="741914"/>
                    <a:pt x="453898" y="827478"/>
                    <a:pt x="455935" y="913450"/>
                  </a:cubicBezTo>
                  <a:cubicBezTo>
                    <a:pt x="456342" y="923228"/>
                    <a:pt x="455935" y="933414"/>
                    <a:pt x="455935" y="948898"/>
                  </a:cubicBezTo>
                  <a:cubicBezTo>
                    <a:pt x="503606" y="881261"/>
                    <a:pt x="542722" y="815662"/>
                    <a:pt x="565946" y="741914"/>
                  </a:cubicBezTo>
                  <a:cubicBezTo>
                    <a:pt x="585504" y="679166"/>
                    <a:pt x="603840" y="616419"/>
                    <a:pt x="622989" y="553672"/>
                  </a:cubicBezTo>
                  <a:cubicBezTo>
                    <a:pt x="629101" y="533707"/>
                    <a:pt x="638065" y="514557"/>
                    <a:pt x="653141" y="499074"/>
                  </a:cubicBezTo>
                  <a:cubicBezTo>
                    <a:pt x="669031" y="482369"/>
                    <a:pt x="688181" y="472590"/>
                    <a:pt x="711406" y="480739"/>
                  </a:cubicBezTo>
                  <a:cubicBezTo>
                    <a:pt x="733001" y="488481"/>
                    <a:pt x="735445" y="508853"/>
                    <a:pt x="736667" y="527595"/>
                  </a:cubicBezTo>
                  <a:cubicBezTo>
                    <a:pt x="740334" y="577304"/>
                    <a:pt x="729741" y="626198"/>
                    <a:pt x="718739" y="674277"/>
                  </a:cubicBezTo>
                  <a:cubicBezTo>
                    <a:pt x="696330" y="773287"/>
                    <a:pt x="671069" y="871482"/>
                    <a:pt x="650289" y="970899"/>
                  </a:cubicBezTo>
                  <a:cubicBezTo>
                    <a:pt x="629101" y="1072762"/>
                    <a:pt x="611173" y="1175846"/>
                    <a:pt x="595282" y="1278931"/>
                  </a:cubicBezTo>
                  <a:cubicBezTo>
                    <a:pt x="594876" y="1281375"/>
                    <a:pt x="595282" y="1284227"/>
                    <a:pt x="595282" y="1287080"/>
                  </a:cubicBezTo>
                  <a:cubicBezTo>
                    <a:pt x="601802" y="1285857"/>
                    <a:pt x="601394" y="1280560"/>
                    <a:pt x="602617" y="1276079"/>
                  </a:cubicBezTo>
                  <a:cubicBezTo>
                    <a:pt x="633583" y="1185217"/>
                    <a:pt x="660474" y="1092727"/>
                    <a:pt x="709776" y="1009607"/>
                  </a:cubicBezTo>
                  <a:cubicBezTo>
                    <a:pt x="737075" y="963566"/>
                    <a:pt x="772930" y="926895"/>
                    <a:pt x="828751" y="915487"/>
                  </a:cubicBezTo>
                  <a:cubicBezTo>
                    <a:pt x="846678" y="911819"/>
                    <a:pt x="864199" y="913857"/>
                    <a:pt x="880905" y="919154"/>
                  </a:cubicBezTo>
                  <a:cubicBezTo>
                    <a:pt x="891090" y="922414"/>
                    <a:pt x="899240" y="928524"/>
                    <a:pt x="891498" y="941971"/>
                  </a:cubicBezTo>
                  <a:cubicBezTo>
                    <a:pt x="834048" y="1038536"/>
                    <a:pt x="810009" y="1147732"/>
                    <a:pt x="774153" y="1252039"/>
                  </a:cubicBezTo>
                  <a:cubicBezTo>
                    <a:pt x="742779" y="1344123"/>
                    <a:pt x="704886" y="1432539"/>
                    <a:pt x="642954" y="1508732"/>
                  </a:cubicBezTo>
                  <a:cubicBezTo>
                    <a:pt x="623804" y="1530327"/>
                    <a:pt x="605061" y="1551921"/>
                    <a:pt x="585912" y="1573516"/>
                  </a:cubicBezTo>
                  <a:cubicBezTo>
                    <a:pt x="559427" y="1599185"/>
                    <a:pt x="532536" y="1625261"/>
                    <a:pt x="506052" y="1650524"/>
                  </a:cubicBezTo>
                  <a:cubicBezTo>
                    <a:pt x="499940" y="1656636"/>
                    <a:pt x="494236" y="1663969"/>
                    <a:pt x="484457" y="1663969"/>
                  </a:cubicBezTo>
                  <a:cubicBezTo>
                    <a:pt x="329626" y="1591851"/>
                    <a:pt x="174388" y="1519733"/>
                    <a:pt x="19557" y="1447207"/>
                  </a:cubicBezTo>
                  <a:cubicBezTo>
                    <a:pt x="13446" y="1443947"/>
                    <a:pt x="6520" y="1440688"/>
                    <a:pt x="0" y="1437428"/>
                  </a:cubicBezTo>
                  <a:cubicBezTo>
                    <a:pt x="3260" y="1305007"/>
                    <a:pt x="4889" y="1172994"/>
                    <a:pt x="13039" y="1040574"/>
                  </a:cubicBezTo>
                  <a:cubicBezTo>
                    <a:pt x="20780" y="916302"/>
                    <a:pt x="26077" y="791215"/>
                    <a:pt x="57450" y="669795"/>
                  </a:cubicBezTo>
                  <a:cubicBezTo>
                    <a:pt x="67229" y="631087"/>
                    <a:pt x="81083" y="593602"/>
                    <a:pt x="104714" y="560599"/>
                  </a:cubicBezTo>
                  <a:cubicBezTo>
                    <a:pt x="116530" y="543894"/>
                    <a:pt x="130384" y="529633"/>
                    <a:pt x="152793" y="532485"/>
                  </a:cubicBezTo>
                  <a:cubicBezTo>
                    <a:pt x="169092" y="534522"/>
                    <a:pt x="188649" y="561006"/>
                    <a:pt x="191909" y="583009"/>
                  </a:cubicBezTo>
                  <a:cubicBezTo>
                    <a:pt x="195168" y="606233"/>
                    <a:pt x="190686" y="628643"/>
                    <a:pt x="185389" y="651460"/>
                  </a:cubicBezTo>
                  <a:cubicBezTo>
                    <a:pt x="202094" y="625791"/>
                    <a:pt x="218800" y="599714"/>
                    <a:pt x="235913" y="574453"/>
                  </a:cubicBezTo>
                  <a:cubicBezTo>
                    <a:pt x="259545" y="539411"/>
                    <a:pt x="284400" y="506001"/>
                    <a:pt x="314551" y="476257"/>
                  </a:cubicBezTo>
                  <a:cubicBezTo>
                    <a:pt x="326774" y="464034"/>
                    <a:pt x="340220" y="453847"/>
                    <a:pt x="354888" y="445698"/>
                  </a:cubicBezTo>
                  <a:cubicBezTo>
                    <a:pt x="394004" y="424918"/>
                    <a:pt x="425784" y="445291"/>
                    <a:pt x="424154" y="491741"/>
                  </a:cubicBezTo>
                  <a:cubicBezTo>
                    <a:pt x="442489" y="470961"/>
                    <a:pt x="456750" y="449366"/>
                    <a:pt x="475900" y="431845"/>
                  </a:cubicBezTo>
                  <a:cubicBezTo>
                    <a:pt x="486086" y="422881"/>
                    <a:pt x="496273" y="413917"/>
                    <a:pt x="508496" y="408213"/>
                  </a:cubicBezTo>
                  <a:cubicBezTo>
                    <a:pt x="516747" y="404343"/>
                    <a:pt x="524743" y="402458"/>
                    <a:pt x="532166" y="402375"/>
                  </a:cubicBezTo>
                  <a:close/>
                  <a:moveTo>
                    <a:pt x="2040094" y="1578"/>
                  </a:moveTo>
                  <a:cubicBezTo>
                    <a:pt x="2061282" y="-4533"/>
                    <a:pt x="2076358" y="8098"/>
                    <a:pt x="2089803" y="22358"/>
                  </a:cubicBezTo>
                  <a:cubicBezTo>
                    <a:pt x="2110175" y="44768"/>
                    <a:pt x="2121991" y="72067"/>
                    <a:pt x="2134622" y="98959"/>
                  </a:cubicBezTo>
                  <a:cubicBezTo>
                    <a:pt x="2136659" y="103440"/>
                    <a:pt x="2138696" y="108330"/>
                    <a:pt x="2141957" y="116071"/>
                  </a:cubicBezTo>
                  <a:cubicBezTo>
                    <a:pt x="2143994" y="93662"/>
                    <a:pt x="2154179" y="79401"/>
                    <a:pt x="2172515" y="73697"/>
                  </a:cubicBezTo>
                  <a:cubicBezTo>
                    <a:pt x="2192887" y="67993"/>
                    <a:pt x="2209593" y="76142"/>
                    <a:pt x="2223854" y="90810"/>
                  </a:cubicBezTo>
                  <a:cubicBezTo>
                    <a:pt x="2245855" y="112811"/>
                    <a:pt x="2260524" y="139296"/>
                    <a:pt x="2273562" y="167002"/>
                  </a:cubicBezTo>
                  <a:cubicBezTo>
                    <a:pt x="2294750" y="212230"/>
                    <a:pt x="2311047" y="259494"/>
                    <a:pt x="2326530" y="307164"/>
                  </a:cubicBezTo>
                  <a:cubicBezTo>
                    <a:pt x="2328567" y="313276"/>
                    <a:pt x="2330605" y="319388"/>
                    <a:pt x="2333864" y="328352"/>
                  </a:cubicBezTo>
                  <a:cubicBezTo>
                    <a:pt x="2335494" y="310831"/>
                    <a:pt x="2336717" y="296571"/>
                    <a:pt x="2338346" y="282718"/>
                  </a:cubicBezTo>
                  <a:cubicBezTo>
                    <a:pt x="2339976" y="271310"/>
                    <a:pt x="2343643" y="260308"/>
                    <a:pt x="2350570" y="250937"/>
                  </a:cubicBezTo>
                  <a:cubicBezTo>
                    <a:pt x="2361978" y="235046"/>
                    <a:pt x="2376239" y="221193"/>
                    <a:pt x="2396611" y="222823"/>
                  </a:cubicBezTo>
                  <a:cubicBezTo>
                    <a:pt x="2416577" y="224046"/>
                    <a:pt x="2425948" y="240343"/>
                    <a:pt x="2432874" y="257049"/>
                  </a:cubicBezTo>
                  <a:cubicBezTo>
                    <a:pt x="2450802" y="301460"/>
                    <a:pt x="2453654" y="347910"/>
                    <a:pt x="2453247" y="394766"/>
                  </a:cubicBezTo>
                  <a:cubicBezTo>
                    <a:pt x="2451617" y="497443"/>
                    <a:pt x="2432874" y="598083"/>
                    <a:pt x="2414132" y="698723"/>
                  </a:cubicBezTo>
                  <a:cubicBezTo>
                    <a:pt x="2389278" y="832366"/>
                    <a:pt x="2359126" y="965195"/>
                    <a:pt x="2327346" y="1097208"/>
                  </a:cubicBezTo>
                  <a:cubicBezTo>
                    <a:pt x="2326530" y="1100467"/>
                    <a:pt x="2326530" y="1104135"/>
                    <a:pt x="2326123" y="1107393"/>
                  </a:cubicBezTo>
                  <a:cubicBezTo>
                    <a:pt x="2276414" y="1124507"/>
                    <a:pt x="2226706" y="1142434"/>
                    <a:pt x="2176590" y="1159140"/>
                  </a:cubicBezTo>
                  <a:cubicBezTo>
                    <a:pt x="2064134" y="1197032"/>
                    <a:pt x="1951678" y="1234517"/>
                    <a:pt x="1839222" y="1271596"/>
                  </a:cubicBezTo>
                  <a:cubicBezTo>
                    <a:pt x="1831074" y="1275263"/>
                    <a:pt x="1822924" y="1282189"/>
                    <a:pt x="1813146" y="1276892"/>
                  </a:cubicBezTo>
                  <a:cubicBezTo>
                    <a:pt x="1763030" y="1198255"/>
                    <a:pt x="1711283" y="1120432"/>
                    <a:pt x="1672983" y="1034868"/>
                  </a:cubicBezTo>
                  <a:cubicBezTo>
                    <a:pt x="1639165" y="959083"/>
                    <a:pt x="1623682" y="879223"/>
                    <a:pt x="1617570" y="796918"/>
                  </a:cubicBezTo>
                  <a:cubicBezTo>
                    <a:pt x="1611051" y="706872"/>
                    <a:pt x="1605347" y="616826"/>
                    <a:pt x="1597198" y="527187"/>
                  </a:cubicBezTo>
                  <a:cubicBezTo>
                    <a:pt x="1594754" y="498259"/>
                    <a:pt x="1585790" y="470144"/>
                    <a:pt x="1579270" y="442031"/>
                  </a:cubicBezTo>
                  <a:cubicBezTo>
                    <a:pt x="1574789" y="422880"/>
                    <a:pt x="1578048" y="416768"/>
                    <a:pt x="1598013" y="416768"/>
                  </a:cubicBezTo>
                  <a:cubicBezTo>
                    <a:pt x="1639165" y="416768"/>
                    <a:pt x="1670539" y="435919"/>
                    <a:pt x="1695801" y="466478"/>
                  </a:cubicBezTo>
                  <a:cubicBezTo>
                    <a:pt x="1730841" y="508852"/>
                    <a:pt x="1742250" y="560191"/>
                    <a:pt x="1752029" y="612344"/>
                  </a:cubicBezTo>
                  <a:cubicBezTo>
                    <a:pt x="1763844" y="678351"/>
                    <a:pt x="1768734" y="745580"/>
                    <a:pt x="1772808" y="812401"/>
                  </a:cubicBezTo>
                  <a:cubicBezTo>
                    <a:pt x="1773623" y="822587"/>
                    <a:pt x="1774846" y="832366"/>
                    <a:pt x="1777290" y="842145"/>
                  </a:cubicBezTo>
                  <a:cubicBezTo>
                    <a:pt x="1785031" y="816068"/>
                    <a:pt x="1785847" y="788769"/>
                    <a:pt x="1787883" y="761878"/>
                  </a:cubicBezTo>
                  <a:cubicBezTo>
                    <a:pt x="1802552" y="591972"/>
                    <a:pt x="1809886" y="422066"/>
                    <a:pt x="1809886" y="251751"/>
                  </a:cubicBezTo>
                  <a:cubicBezTo>
                    <a:pt x="1809886" y="198376"/>
                    <a:pt x="1811923" y="144593"/>
                    <a:pt x="1824962" y="92032"/>
                  </a:cubicBezTo>
                  <a:cubicBezTo>
                    <a:pt x="1827406" y="81438"/>
                    <a:pt x="1830258" y="70845"/>
                    <a:pt x="1834741" y="61066"/>
                  </a:cubicBezTo>
                  <a:cubicBezTo>
                    <a:pt x="1850223" y="28063"/>
                    <a:pt x="1881190" y="23173"/>
                    <a:pt x="1906859" y="50065"/>
                  </a:cubicBezTo>
                  <a:cubicBezTo>
                    <a:pt x="1929269" y="73697"/>
                    <a:pt x="1933343" y="104663"/>
                    <a:pt x="1934972" y="135222"/>
                  </a:cubicBezTo>
                  <a:cubicBezTo>
                    <a:pt x="1938639" y="202043"/>
                    <a:pt x="1939455" y="269272"/>
                    <a:pt x="1943529" y="336501"/>
                  </a:cubicBezTo>
                  <a:cubicBezTo>
                    <a:pt x="1948011" y="409027"/>
                    <a:pt x="1969606" y="477886"/>
                    <a:pt x="1996905" y="549597"/>
                  </a:cubicBezTo>
                  <a:cubicBezTo>
                    <a:pt x="2020945" y="466885"/>
                    <a:pt x="2043762" y="388654"/>
                    <a:pt x="2040094" y="305942"/>
                  </a:cubicBezTo>
                  <a:cubicBezTo>
                    <a:pt x="2037242" y="243195"/>
                    <a:pt x="2019314" y="183300"/>
                    <a:pt x="2006683" y="122183"/>
                  </a:cubicBezTo>
                  <a:cubicBezTo>
                    <a:pt x="2001387" y="96106"/>
                    <a:pt x="1996090" y="70437"/>
                    <a:pt x="2003424" y="43953"/>
                  </a:cubicBezTo>
                  <a:cubicBezTo>
                    <a:pt x="2009128" y="23581"/>
                    <a:pt x="2019314" y="7690"/>
                    <a:pt x="2040094" y="1578"/>
                  </a:cubicBezTo>
                  <a:close/>
                </a:path>
              </a:pathLst>
            </a:custGeom>
            <a:solidFill>
              <a:srgbClr val="FDCA93"/>
            </a:solidFill>
            <a:ln w="4251" cap="flat">
              <a:noFill/>
              <a:prstDash val="solid"/>
              <a:miter/>
            </a:ln>
          </p:spPr>
          <p:txBody>
            <a:bodyPr wrap="square" rtlCol="0" anchor="ctr">
              <a:noAutofit/>
            </a:bodyPr>
            <a:lstStyle/>
            <a:p>
              <a:endParaRPr lang="en-US"/>
            </a:p>
          </p:txBody>
        </p:sp>
        <p:sp>
          <p:nvSpPr>
            <p:cNvPr id="60" name="Freeform: Shape 59">
              <a:extLst>
                <a:ext uri="{FF2B5EF4-FFF2-40B4-BE49-F238E27FC236}">
                  <a16:creationId xmlns:a16="http://schemas.microsoft.com/office/drawing/2014/main" xmlns="" id="{02860020-9FEC-4C25-AE77-628D6C546A62}"/>
                </a:ext>
              </a:extLst>
            </p:cNvPr>
            <p:cNvSpPr/>
            <p:nvPr/>
          </p:nvSpPr>
          <p:spPr>
            <a:xfrm>
              <a:off x="4805835" y="3545770"/>
              <a:ext cx="2650044" cy="1059772"/>
            </a:xfrm>
            <a:custGeom>
              <a:avLst/>
              <a:gdLst>
                <a:gd name="connsiteX0" fmla="*/ 2748080 w 2769805"/>
                <a:gd name="connsiteY0" fmla="*/ 0 h 1107666"/>
                <a:gd name="connsiteX1" fmla="*/ 2769374 w 2769805"/>
                <a:gd name="connsiteY1" fmla="*/ 22571 h 1107666"/>
                <a:gd name="connsiteX2" fmla="*/ 2667167 w 2769805"/>
                <a:gd name="connsiteY2" fmla="*/ 1082541 h 1107666"/>
                <a:gd name="connsiteX3" fmla="*/ 2647577 w 2769805"/>
                <a:gd name="connsiteY3" fmla="*/ 1101279 h 1107666"/>
                <a:gd name="connsiteX4" fmla="*/ 135843 w 2769805"/>
                <a:gd name="connsiteY4" fmla="*/ 1107667 h 1107666"/>
                <a:gd name="connsiteX5" fmla="*/ 110717 w 2769805"/>
                <a:gd name="connsiteY5" fmla="*/ 1085096 h 1107666"/>
                <a:gd name="connsiteX6" fmla="*/ 5529 w 2769805"/>
                <a:gd name="connsiteY6" fmla="*/ 48974 h 1107666"/>
                <a:gd name="connsiteX7" fmla="*/ 3826 w 2769805"/>
                <a:gd name="connsiteY7" fmla="*/ 11072 h 1107666"/>
                <a:gd name="connsiteX8" fmla="*/ 43005 w 2769805"/>
                <a:gd name="connsiteY8" fmla="*/ 8091 h 1107666"/>
                <a:gd name="connsiteX9" fmla="*/ 2748080 w 2769805"/>
                <a:gd name="connsiteY9" fmla="*/ 0 h 1107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69805" h="1107666">
                  <a:moveTo>
                    <a:pt x="2748080" y="0"/>
                  </a:moveTo>
                  <a:cubicBezTo>
                    <a:pt x="2765966" y="0"/>
                    <a:pt x="2771503" y="2129"/>
                    <a:pt x="2769374" y="22571"/>
                  </a:cubicBezTo>
                  <a:cubicBezTo>
                    <a:pt x="2758301" y="121797"/>
                    <a:pt x="2671851" y="1019088"/>
                    <a:pt x="2667167" y="1082541"/>
                  </a:cubicBezTo>
                  <a:cubicBezTo>
                    <a:pt x="2665889" y="1097446"/>
                    <a:pt x="2662056" y="1101279"/>
                    <a:pt x="2647577" y="1101279"/>
                  </a:cubicBezTo>
                  <a:cubicBezTo>
                    <a:pt x="2514282" y="1101279"/>
                    <a:pt x="256362" y="1106815"/>
                    <a:pt x="135843" y="1107667"/>
                  </a:cubicBezTo>
                  <a:cubicBezTo>
                    <a:pt x="118382" y="1107667"/>
                    <a:pt x="112420" y="1104260"/>
                    <a:pt x="110717" y="1085096"/>
                  </a:cubicBezTo>
                  <a:cubicBezTo>
                    <a:pt x="103051" y="994814"/>
                    <a:pt x="14046" y="140109"/>
                    <a:pt x="5529" y="48974"/>
                  </a:cubicBezTo>
                  <a:cubicBezTo>
                    <a:pt x="4251" y="36198"/>
                    <a:pt x="-5118" y="18738"/>
                    <a:pt x="3826" y="11072"/>
                  </a:cubicBezTo>
                  <a:cubicBezTo>
                    <a:pt x="11917" y="4259"/>
                    <a:pt x="29377" y="8517"/>
                    <a:pt x="43005" y="8091"/>
                  </a:cubicBezTo>
                  <a:cubicBezTo>
                    <a:pt x="111569" y="8091"/>
                    <a:pt x="2492563" y="1703"/>
                    <a:pt x="2748080" y="0"/>
                  </a:cubicBezTo>
                  <a:close/>
                </a:path>
              </a:pathLst>
            </a:custGeom>
            <a:solidFill>
              <a:schemeClr val="accent4"/>
            </a:solidFill>
            <a:ln w="4251"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xmlns="" id="{5A39B69A-AA93-4C98-9D36-F4F9C82371C0}"/>
                </a:ext>
              </a:extLst>
            </p:cNvPr>
            <p:cNvSpPr/>
            <p:nvPr/>
          </p:nvSpPr>
          <p:spPr>
            <a:xfrm>
              <a:off x="5816361" y="3545771"/>
              <a:ext cx="1639520" cy="1056893"/>
            </a:xfrm>
            <a:custGeom>
              <a:avLst/>
              <a:gdLst>
                <a:gd name="connsiteX0" fmla="*/ 1492947 w 1513733"/>
                <a:gd name="connsiteY0" fmla="*/ 0 h 1056893"/>
                <a:gd name="connsiteX1" fmla="*/ 1513321 w 1513733"/>
                <a:gd name="connsiteY1" fmla="*/ 21595 h 1056893"/>
                <a:gd name="connsiteX2" fmla="*/ 1415533 w 1513733"/>
                <a:gd name="connsiteY2" fmla="*/ 1035734 h 1056893"/>
                <a:gd name="connsiteX3" fmla="*/ 1396790 w 1513733"/>
                <a:gd name="connsiteY3" fmla="*/ 1053661 h 1056893"/>
                <a:gd name="connsiteX4" fmla="*/ 190641 w 1513733"/>
                <a:gd name="connsiteY4" fmla="*/ 1056412 h 1056893"/>
                <a:gd name="connsiteX5" fmla="*/ 0 w 1513733"/>
                <a:gd name="connsiteY5" fmla="*/ 1056893 h 1056893"/>
                <a:gd name="connsiteX6" fmla="*/ 938674 w 1513733"/>
                <a:gd name="connsiteY6" fmla="*/ 2073 h 1056893"/>
                <a:gd name="connsiteX7" fmla="*/ 994644 w 1513733"/>
                <a:gd name="connsiteY7" fmla="*/ 1897 h 1056893"/>
                <a:gd name="connsiteX8" fmla="*/ 1492947 w 1513733"/>
                <a:gd name="connsiteY8" fmla="*/ 0 h 1056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3733" h="1056893">
                  <a:moveTo>
                    <a:pt x="1492947" y="0"/>
                  </a:moveTo>
                  <a:cubicBezTo>
                    <a:pt x="1510060" y="0"/>
                    <a:pt x="1515358" y="2037"/>
                    <a:pt x="1513321" y="21595"/>
                  </a:cubicBezTo>
                  <a:cubicBezTo>
                    <a:pt x="1502727" y="116531"/>
                    <a:pt x="1420014" y="975024"/>
                    <a:pt x="1415533" y="1035734"/>
                  </a:cubicBezTo>
                  <a:cubicBezTo>
                    <a:pt x="1414310" y="1049994"/>
                    <a:pt x="1410643" y="1053661"/>
                    <a:pt x="1396790" y="1053661"/>
                  </a:cubicBezTo>
                  <a:cubicBezTo>
                    <a:pt x="1333024" y="1053661"/>
                    <a:pt x="761068" y="1054986"/>
                    <a:pt x="190641" y="1056412"/>
                  </a:cubicBezTo>
                  <a:lnTo>
                    <a:pt x="0" y="1056893"/>
                  </a:lnTo>
                  <a:lnTo>
                    <a:pt x="938674" y="2073"/>
                  </a:lnTo>
                  <a:lnTo>
                    <a:pt x="994644" y="1897"/>
                  </a:lnTo>
                  <a:cubicBezTo>
                    <a:pt x="1243615" y="1095"/>
                    <a:pt x="1431830" y="407"/>
                    <a:pt x="1492947" y="0"/>
                  </a:cubicBezTo>
                  <a:close/>
                </a:path>
              </a:pathLst>
            </a:custGeom>
            <a:solidFill>
              <a:schemeClr val="accent4">
                <a:lumMod val="75000"/>
              </a:schemeClr>
            </a:solidFill>
            <a:ln w="4251" cap="flat">
              <a:noFill/>
              <a:prstDash val="solid"/>
              <a:miter/>
            </a:ln>
          </p:spPr>
          <p:txBody>
            <a:bodyPr wrap="square" rtlCol="0" anchor="ctr">
              <a:noAutofit/>
            </a:bodyPr>
            <a:lstStyle/>
            <a:p>
              <a:endParaRPr lang="en-US"/>
            </a:p>
          </p:txBody>
        </p:sp>
      </p:grpSp>
      <p:grpSp>
        <p:nvGrpSpPr>
          <p:cNvPr id="159" name="Group 158">
            <a:extLst>
              <a:ext uri="{FF2B5EF4-FFF2-40B4-BE49-F238E27FC236}">
                <a16:creationId xmlns:a16="http://schemas.microsoft.com/office/drawing/2014/main" xmlns="" id="{0CC2B3B7-6851-43AA-8ED3-77A509DBACEC}"/>
              </a:ext>
            </a:extLst>
          </p:cNvPr>
          <p:cNvGrpSpPr/>
          <p:nvPr/>
        </p:nvGrpSpPr>
        <p:grpSpPr>
          <a:xfrm rot="900000">
            <a:off x="8649415" y="5589697"/>
            <a:ext cx="613650" cy="832227"/>
            <a:chOff x="4524375" y="1300163"/>
            <a:chExt cx="2665364" cy="3614738"/>
          </a:xfrm>
        </p:grpSpPr>
        <p:grpSp>
          <p:nvGrpSpPr>
            <p:cNvPr id="160" name="Group 159">
              <a:extLst>
                <a:ext uri="{FF2B5EF4-FFF2-40B4-BE49-F238E27FC236}">
                  <a16:creationId xmlns:a16="http://schemas.microsoft.com/office/drawing/2014/main" xmlns="" id="{3932AAC9-8C8D-4A39-B7D2-1E4ABA2ADE12}"/>
                </a:ext>
              </a:extLst>
            </p:cNvPr>
            <p:cNvGrpSpPr/>
            <p:nvPr/>
          </p:nvGrpSpPr>
          <p:grpSpPr>
            <a:xfrm>
              <a:off x="4524375" y="1300163"/>
              <a:ext cx="2665364" cy="3614738"/>
              <a:chOff x="4524375" y="1300162"/>
              <a:chExt cx="3139440" cy="4257675"/>
            </a:xfrm>
          </p:grpSpPr>
          <p:sp>
            <p:nvSpPr>
              <p:cNvPr id="192" name="Freeform: Shape 191">
                <a:extLst>
                  <a:ext uri="{FF2B5EF4-FFF2-40B4-BE49-F238E27FC236}">
                    <a16:creationId xmlns:a16="http://schemas.microsoft.com/office/drawing/2014/main" xmlns="" id="{E51D638D-D2B9-488B-A4DD-5C9C4EB30257}"/>
                  </a:ext>
                </a:extLst>
              </p:cNvPr>
              <p:cNvSpPr/>
              <p:nvPr/>
            </p:nvSpPr>
            <p:spPr>
              <a:xfrm>
                <a:off x="4524375" y="1300162"/>
                <a:ext cx="3139440" cy="4257675"/>
              </a:xfrm>
              <a:custGeom>
                <a:avLst/>
                <a:gdLst>
                  <a:gd name="connsiteX0" fmla="*/ 2950845 w 3139440"/>
                  <a:gd name="connsiteY0" fmla="*/ 4257675 h 4257675"/>
                  <a:gd name="connsiteX1" fmla="*/ 187643 w 3139440"/>
                  <a:gd name="connsiteY1" fmla="*/ 4257675 h 4257675"/>
                  <a:gd name="connsiteX2" fmla="*/ 0 w 3139440"/>
                  <a:gd name="connsiteY2" fmla="*/ 4070033 h 4257675"/>
                  <a:gd name="connsiteX3" fmla="*/ 0 w 3139440"/>
                  <a:gd name="connsiteY3" fmla="*/ 187643 h 4257675"/>
                  <a:gd name="connsiteX4" fmla="*/ 187643 w 3139440"/>
                  <a:gd name="connsiteY4" fmla="*/ 0 h 4257675"/>
                  <a:gd name="connsiteX5" fmla="*/ 2951798 w 3139440"/>
                  <a:gd name="connsiteY5" fmla="*/ 0 h 4257675"/>
                  <a:gd name="connsiteX6" fmla="*/ 3139440 w 3139440"/>
                  <a:gd name="connsiteY6" fmla="*/ 187643 h 4257675"/>
                  <a:gd name="connsiteX7" fmla="*/ 3139440 w 3139440"/>
                  <a:gd name="connsiteY7" fmla="*/ 4070033 h 4257675"/>
                  <a:gd name="connsiteX8" fmla="*/ 2950845 w 3139440"/>
                  <a:gd name="connsiteY8" fmla="*/ 4257675 h 425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40" h="4257675">
                    <a:moveTo>
                      <a:pt x="2950845" y="4257675"/>
                    </a:moveTo>
                    <a:lnTo>
                      <a:pt x="187643" y="4257675"/>
                    </a:lnTo>
                    <a:cubicBezTo>
                      <a:pt x="84773" y="4257675"/>
                      <a:pt x="0" y="4172903"/>
                      <a:pt x="0" y="4070033"/>
                    </a:cubicBezTo>
                    <a:lnTo>
                      <a:pt x="0" y="187643"/>
                    </a:lnTo>
                    <a:cubicBezTo>
                      <a:pt x="0" y="84773"/>
                      <a:pt x="84773" y="0"/>
                      <a:pt x="187643" y="0"/>
                    </a:cubicBezTo>
                    <a:lnTo>
                      <a:pt x="2951798" y="0"/>
                    </a:lnTo>
                    <a:cubicBezTo>
                      <a:pt x="3054668" y="0"/>
                      <a:pt x="3139440" y="84773"/>
                      <a:pt x="3139440" y="187643"/>
                    </a:cubicBezTo>
                    <a:lnTo>
                      <a:pt x="3139440" y="4070033"/>
                    </a:lnTo>
                    <a:cubicBezTo>
                      <a:pt x="3138488" y="4172903"/>
                      <a:pt x="3054668" y="4257675"/>
                      <a:pt x="2950845" y="4257675"/>
                    </a:cubicBezTo>
                    <a:close/>
                  </a:path>
                </a:pathLst>
              </a:custGeom>
              <a:solidFill>
                <a:schemeClr val="bg1">
                  <a:lumMod val="85000"/>
                </a:schemeClr>
              </a:solid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xmlns="" id="{C7868EDF-4094-48C0-9EC5-AD295775DCE0}"/>
                  </a:ext>
                </a:extLst>
              </p:cNvPr>
              <p:cNvSpPr/>
              <p:nvPr/>
            </p:nvSpPr>
            <p:spPr>
              <a:xfrm>
                <a:off x="4558664" y="1335404"/>
                <a:ext cx="3070860" cy="4173854"/>
              </a:xfrm>
              <a:custGeom>
                <a:avLst/>
                <a:gdLst>
                  <a:gd name="connsiteX0" fmla="*/ 2883218 w 3070860"/>
                  <a:gd name="connsiteY0" fmla="*/ 4173855 h 4173854"/>
                  <a:gd name="connsiteX1" fmla="*/ 187643 w 3070860"/>
                  <a:gd name="connsiteY1" fmla="*/ 4173855 h 4173854"/>
                  <a:gd name="connsiteX2" fmla="*/ 0 w 3070860"/>
                  <a:gd name="connsiteY2" fmla="*/ 3986213 h 4173854"/>
                  <a:gd name="connsiteX3" fmla="*/ 0 w 3070860"/>
                  <a:gd name="connsiteY3" fmla="*/ 187643 h 4173854"/>
                  <a:gd name="connsiteX4" fmla="*/ 187643 w 3070860"/>
                  <a:gd name="connsiteY4" fmla="*/ 0 h 4173854"/>
                  <a:gd name="connsiteX5" fmla="*/ 2883218 w 3070860"/>
                  <a:gd name="connsiteY5" fmla="*/ 0 h 4173854"/>
                  <a:gd name="connsiteX6" fmla="*/ 3070860 w 3070860"/>
                  <a:gd name="connsiteY6" fmla="*/ 187643 h 4173854"/>
                  <a:gd name="connsiteX7" fmla="*/ 3070860 w 3070860"/>
                  <a:gd name="connsiteY7" fmla="*/ 3987165 h 4173854"/>
                  <a:gd name="connsiteX8" fmla="*/ 2883218 w 3070860"/>
                  <a:gd name="connsiteY8" fmla="*/ 4173855 h 4173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0860" h="4173854">
                    <a:moveTo>
                      <a:pt x="2883218" y="4173855"/>
                    </a:moveTo>
                    <a:lnTo>
                      <a:pt x="187643" y="4173855"/>
                    </a:lnTo>
                    <a:cubicBezTo>
                      <a:pt x="84773" y="4173855"/>
                      <a:pt x="0" y="4089083"/>
                      <a:pt x="0" y="3986213"/>
                    </a:cubicBezTo>
                    <a:lnTo>
                      <a:pt x="0" y="187643"/>
                    </a:lnTo>
                    <a:cubicBezTo>
                      <a:pt x="0" y="84773"/>
                      <a:pt x="84773" y="0"/>
                      <a:pt x="187643" y="0"/>
                    </a:cubicBezTo>
                    <a:lnTo>
                      <a:pt x="2883218" y="0"/>
                    </a:lnTo>
                    <a:cubicBezTo>
                      <a:pt x="2986088" y="0"/>
                      <a:pt x="3070860" y="84773"/>
                      <a:pt x="3070860" y="187643"/>
                    </a:cubicBezTo>
                    <a:lnTo>
                      <a:pt x="3070860" y="3987165"/>
                    </a:lnTo>
                    <a:cubicBezTo>
                      <a:pt x="3070860" y="4090035"/>
                      <a:pt x="2986088" y="4173855"/>
                      <a:pt x="2883218" y="4173855"/>
                    </a:cubicBezTo>
                    <a:close/>
                  </a:path>
                </a:pathLst>
              </a:custGeom>
              <a:solidFill>
                <a:schemeClr val="bg1">
                  <a:lumMod val="95000"/>
                </a:schemeClr>
              </a:solid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xmlns="" id="{0FCF783B-1389-4E93-989F-516E2FE213EF}"/>
                  </a:ext>
                </a:extLst>
              </p:cNvPr>
              <p:cNvSpPr/>
              <p:nvPr/>
            </p:nvSpPr>
            <p:spPr>
              <a:xfrm>
                <a:off x="6061709" y="1582102"/>
                <a:ext cx="64770" cy="3641407"/>
              </a:xfrm>
              <a:custGeom>
                <a:avLst/>
                <a:gdLst>
                  <a:gd name="connsiteX0" fmla="*/ 32385 w 64770"/>
                  <a:gd name="connsiteY0" fmla="*/ 3641408 h 3641407"/>
                  <a:gd name="connsiteX1" fmla="*/ 32385 w 64770"/>
                  <a:gd name="connsiteY1" fmla="*/ 3641408 h 3641407"/>
                  <a:gd name="connsiteX2" fmla="*/ 0 w 64770"/>
                  <a:gd name="connsiteY2" fmla="*/ 3609023 h 3641407"/>
                  <a:gd name="connsiteX3" fmla="*/ 0 w 64770"/>
                  <a:gd name="connsiteY3" fmla="*/ 32385 h 3641407"/>
                  <a:gd name="connsiteX4" fmla="*/ 32385 w 64770"/>
                  <a:gd name="connsiteY4" fmla="*/ 0 h 3641407"/>
                  <a:gd name="connsiteX5" fmla="*/ 32385 w 64770"/>
                  <a:gd name="connsiteY5" fmla="*/ 0 h 3641407"/>
                  <a:gd name="connsiteX6" fmla="*/ 64770 w 64770"/>
                  <a:gd name="connsiteY6" fmla="*/ 32385 h 3641407"/>
                  <a:gd name="connsiteX7" fmla="*/ 64770 w 64770"/>
                  <a:gd name="connsiteY7" fmla="*/ 3608070 h 3641407"/>
                  <a:gd name="connsiteX8" fmla="*/ 32385 w 64770"/>
                  <a:gd name="connsiteY8" fmla="*/ 3641408 h 3641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 h="3641407">
                    <a:moveTo>
                      <a:pt x="32385" y="3641408"/>
                    </a:moveTo>
                    <a:lnTo>
                      <a:pt x="32385" y="3641408"/>
                    </a:lnTo>
                    <a:cubicBezTo>
                      <a:pt x="14288" y="3641408"/>
                      <a:pt x="0" y="3627120"/>
                      <a:pt x="0" y="3609023"/>
                    </a:cubicBezTo>
                    <a:lnTo>
                      <a:pt x="0" y="32385"/>
                    </a:lnTo>
                    <a:cubicBezTo>
                      <a:pt x="0" y="14288"/>
                      <a:pt x="14288" y="0"/>
                      <a:pt x="32385" y="0"/>
                    </a:cubicBezTo>
                    <a:lnTo>
                      <a:pt x="32385" y="0"/>
                    </a:lnTo>
                    <a:cubicBezTo>
                      <a:pt x="50483" y="0"/>
                      <a:pt x="64770" y="14288"/>
                      <a:pt x="64770" y="32385"/>
                    </a:cubicBezTo>
                    <a:lnTo>
                      <a:pt x="64770" y="3608070"/>
                    </a:lnTo>
                    <a:cubicBezTo>
                      <a:pt x="64770" y="3626168"/>
                      <a:pt x="49530" y="3641408"/>
                      <a:pt x="32385" y="3641408"/>
                    </a:cubicBezTo>
                    <a:close/>
                  </a:path>
                </a:pathLst>
              </a:custGeom>
              <a:solidFill>
                <a:schemeClr val="bg1">
                  <a:lumMod val="85000"/>
                </a:schemeClr>
              </a:solidFill>
              <a:ln w="9525" cap="flat">
                <a:noFill/>
                <a:prstDash val="solid"/>
                <a:miter/>
              </a:ln>
            </p:spPr>
            <p:txBody>
              <a:bodyPr rtlCol="0" anchor="ctr"/>
              <a:lstStyle/>
              <a:p>
                <a:endParaRPr lang="en-US"/>
              </a:p>
            </p:txBody>
          </p:sp>
        </p:grpSp>
        <p:grpSp>
          <p:nvGrpSpPr>
            <p:cNvPr id="161" name="Group 160">
              <a:extLst>
                <a:ext uri="{FF2B5EF4-FFF2-40B4-BE49-F238E27FC236}">
                  <a16:creationId xmlns:a16="http://schemas.microsoft.com/office/drawing/2014/main" xmlns="" id="{65584AE2-A172-4493-A691-5109E120CAE3}"/>
                </a:ext>
              </a:extLst>
            </p:cNvPr>
            <p:cNvGrpSpPr/>
            <p:nvPr/>
          </p:nvGrpSpPr>
          <p:grpSpPr>
            <a:xfrm>
              <a:off x="4788133" y="1765938"/>
              <a:ext cx="2137849" cy="2683189"/>
              <a:chOff x="4787778" y="1766594"/>
              <a:chExt cx="2137849" cy="2683189"/>
            </a:xfrm>
          </p:grpSpPr>
          <p:grpSp>
            <p:nvGrpSpPr>
              <p:cNvPr id="162" name="Group 161">
                <a:extLst>
                  <a:ext uri="{FF2B5EF4-FFF2-40B4-BE49-F238E27FC236}">
                    <a16:creationId xmlns:a16="http://schemas.microsoft.com/office/drawing/2014/main" xmlns="" id="{7C98E028-2CE4-486A-BB12-3D574C4EA7F7}"/>
                  </a:ext>
                </a:extLst>
              </p:cNvPr>
              <p:cNvGrpSpPr/>
              <p:nvPr/>
            </p:nvGrpSpPr>
            <p:grpSpPr>
              <a:xfrm>
                <a:off x="4787778" y="1777071"/>
                <a:ext cx="802957" cy="337184"/>
                <a:chOff x="4919662" y="1750694"/>
                <a:chExt cx="802957" cy="337184"/>
              </a:xfrm>
            </p:grpSpPr>
            <p:sp>
              <p:nvSpPr>
                <p:cNvPr id="190" name="Freeform: Shape 189">
                  <a:extLst>
                    <a:ext uri="{FF2B5EF4-FFF2-40B4-BE49-F238E27FC236}">
                      <a16:creationId xmlns:a16="http://schemas.microsoft.com/office/drawing/2014/main" xmlns="" id="{80B865E5-8AAD-40C7-94DD-FC4C5DE30EEE}"/>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xmlns="" id="{A4886F58-4933-492D-A285-E137214489AB}"/>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163" name="Group 162">
                <a:extLst>
                  <a:ext uri="{FF2B5EF4-FFF2-40B4-BE49-F238E27FC236}">
                    <a16:creationId xmlns:a16="http://schemas.microsoft.com/office/drawing/2014/main" xmlns="" id="{F7D18B20-4376-46F1-8BB3-B58AB92D4D7A}"/>
                  </a:ext>
                </a:extLst>
              </p:cNvPr>
              <p:cNvGrpSpPr/>
              <p:nvPr/>
            </p:nvGrpSpPr>
            <p:grpSpPr>
              <a:xfrm>
                <a:off x="4787778" y="2360953"/>
                <a:ext cx="802957" cy="337184"/>
                <a:chOff x="4919662" y="1750694"/>
                <a:chExt cx="802957" cy="337184"/>
              </a:xfrm>
            </p:grpSpPr>
            <p:sp>
              <p:nvSpPr>
                <p:cNvPr id="188" name="Freeform: Shape 187">
                  <a:extLst>
                    <a:ext uri="{FF2B5EF4-FFF2-40B4-BE49-F238E27FC236}">
                      <a16:creationId xmlns:a16="http://schemas.microsoft.com/office/drawing/2014/main" xmlns="" id="{81B03DE6-C3C0-448E-AEE8-ED8E53C6E6CD}"/>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xmlns="" id="{BA6DFC50-E5CA-4CA3-807F-657CCB6A434E}"/>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164" name="Group 163">
                <a:extLst>
                  <a:ext uri="{FF2B5EF4-FFF2-40B4-BE49-F238E27FC236}">
                    <a16:creationId xmlns:a16="http://schemas.microsoft.com/office/drawing/2014/main" xmlns="" id="{793A9810-D86C-495B-A21D-50C0E52553E6}"/>
                  </a:ext>
                </a:extLst>
              </p:cNvPr>
              <p:cNvGrpSpPr/>
              <p:nvPr/>
            </p:nvGrpSpPr>
            <p:grpSpPr>
              <a:xfrm>
                <a:off x="4787778" y="2944835"/>
                <a:ext cx="802957" cy="337184"/>
                <a:chOff x="4919662" y="1750694"/>
                <a:chExt cx="802957" cy="337184"/>
              </a:xfrm>
            </p:grpSpPr>
            <p:sp>
              <p:nvSpPr>
                <p:cNvPr id="186" name="Freeform: Shape 185">
                  <a:extLst>
                    <a:ext uri="{FF2B5EF4-FFF2-40B4-BE49-F238E27FC236}">
                      <a16:creationId xmlns:a16="http://schemas.microsoft.com/office/drawing/2014/main" xmlns="" id="{72DE7836-9E91-4EEC-9A49-9E8E57D87AB4}"/>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xmlns="" id="{A1ABCCCB-641A-4578-AF21-DDAC45E9111E}"/>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165" name="Group 164">
                <a:extLst>
                  <a:ext uri="{FF2B5EF4-FFF2-40B4-BE49-F238E27FC236}">
                    <a16:creationId xmlns:a16="http://schemas.microsoft.com/office/drawing/2014/main" xmlns="" id="{AC7491F9-26C4-4A65-BFD4-6055AC3EF266}"/>
                  </a:ext>
                </a:extLst>
              </p:cNvPr>
              <p:cNvGrpSpPr/>
              <p:nvPr/>
            </p:nvGrpSpPr>
            <p:grpSpPr>
              <a:xfrm>
                <a:off x="4787778" y="3528717"/>
                <a:ext cx="802957" cy="337184"/>
                <a:chOff x="4919662" y="1750694"/>
                <a:chExt cx="802957" cy="337184"/>
              </a:xfrm>
            </p:grpSpPr>
            <p:sp>
              <p:nvSpPr>
                <p:cNvPr id="184" name="Freeform: Shape 183">
                  <a:extLst>
                    <a:ext uri="{FF2B5EF4-FFF2-40B4-BE49-F238E27FC236}">
                      <a16:creationId xmlns:a16="http://schemas.microsoft.com/office/drawing/2014/main" xmlns="" id="{B81AF6C8-343B-44C3-BA92-6714A539FA70}"/>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xmlns="" id="{47196920-EBE1-4D2B-91D3-E82A0B6D1CC7}"/>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166" name="Group 165">
                <a:extLst>
                  <a:ext uri="{FF2B5EF4-FFF2-40B4-BE49-F238E27FC236}">
                    <a16:creationId xmlns:a16="http://schemas.microsoft.com/office/drawing/2014/main" xmlns="" id="{AB62BB25-5965-4CFA-9490-0DD46B9F62DC}"/>
                  </a:ext>
                </a:extLst>
              </p:cNvPr>
              <p:cNvGrpSpPr/>
              <p:nvPr/>
            </p:nvGrpSpPr>
            <p:grpSpPr>
              <a:xfrm>
                <a:off x="4787778" y="4112599"/>
                <a:ext cx="802957" cy="337184"/>
                <a:chOff x="4919662" y="1750694"/>
                <a:chExt cx="802957" cy="337184"/>
              </a:xfrm>
            </p:grpSpPr>
            <p:sp>
              <p:nvSpPr>
                <p:cNvPr id="182" name="Freeform: Shape 181">
                  <a:extLst>
                    <a:ext uri="{FF2B5EF4-FFF2-40B4-BE49-F238E27FC236}">
                      <a16:creationId xmlns:a16="http://schemas.microsoft.com/office/drawing/2014/main" xmlns="" id="{29FD667F-DF62-413D-AD8A-CA68F35005E4}"/>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xmlns="" id="{E9E826EA-BF15-4239-8F88-492CF5D16F53}"/>
                    </a:ext>
                  </a:extLst>
                </p:cNvPr>
                <p:cNvSpPr>
                  <a:spLocks noChangeAspect="1"/>
                </p:cNvSpPr>
                <p:nvPr/>
              </p:nvSpPr>
              <p:spPr>
                <a:xfrm>
                  <a:off x="5140674"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167" name="Group 166">
                <a:extLst>
                  <a:ext uri="{FF2B5EF4-FFF2-40B4-BE49-F238E27FC236}">
                    <a16:creationId xmlns:a16="http://schemas.microsoft.com/office/drawing/2014/main" xmlns="" id="{DC02A2DD-32ED-45F6-86BD-9051FF4B15D8}"/>
                  </a:ext>
                </a:extLst>
              </p:cNvPr>
              <p:cNvGrpSpPr/>
              <p:nvPr/>
            </p:nvGrpSpPr>
            <p:grpSpPr>
              <a:xfrm>
                <a:off x="6122670" y="1766594"/>
                <a:ext cx="802957" cy="337184"/>
                <a:chOff x="4919662" y="1750694"/>
                <a:chExt cx="802957" cy="337184"/>
              </a:xfrm>
            </p:grpSpPr>
            <p:sp>
              <p:nvSpPr>
                <p:cNvPr id="180" name="Freeform: Shape 179">
                  <a:extLst>
                    <a:ext uri="{FF2B5EF4-FFF2-40B4-BE49-F238E27FC236}">
                      <a16:creationId xmlns:a16="http://schemas.microsoft.com/office/drawing/2014/main" xmlns="" id="{D1A80703-3F0A-49E3-9AAD-052FDC3EB879}"/>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xmlns="" id="{96A8A837-42F1-40B3-8C38-1A1F1FAFB9AE}"/>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168" name="Group 167">
                <a:extLst>
                  <a:ext uri="{FF2B5EF4-FFF2-40B4-BE49-F238E27FC236}">
                    <a16:creationId xmlns:a16="http://schemas.microsoft.com/office/drawing/2014/main" xmlns="" id="{7A48E2B5-520F-4B37-8823-32946726E0D3}"/>
                  </a:ext>
                </a:extLst>
              </p:cNvPr>
              <p:cNvGrpSpPr/>
              <p:nvPr/>
            </p:nvGrpSpPr>
            <p:grpSpPr>
              <a:xfrm>
                <a:off x="6122670" y="2350476"/>
                <a:ext cx="802957" cy="337184"/>
                <a:chOff x="4919662" y="1750694"/>
                <a:chExt cx="802957" cy="337184"/>
              </a:xfrm>
            </p:grpSpPr>
            <p:sp>
              <p:nvSpPr>
                <p:cNvPr id="178" name="Freeform: Shape 177">
                  <a:extLst>
                    <a:ext uri="{FF2B5EF4-FFF2-40B4-BE49-F238E27FC236}">
                      <a16:creationId xmlns:a16="http://schemas.microsoft.com/office/drawing/2014/main" xmlns="" id="{35A55B17-8063-4581-8310-EC5AC46CF16E}"/>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xmlns="" id="{94AC9DA8-F6E3-476F-A175-8464E7FC92A7}"/>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169" name="Group 168">
                <a:extLst>
                  <a:ext uri="{FF2B5EF4-FFF2-40B4-BE49-F238E27FC236}">
                    <a16:creationId xmlns:a16="http://schemas.microsoft.com/office/drawing/2014/main" xmlns="" id="{2A436E7C-9B63-482A-A33B-4DB90CFCE73F}"/>
                  </a:ext>
                </a:extLst>
              </p:cNvPr>
              <p:cNvGrpSpPr/>
              <p:nvPr/>
            </p:nvGrpSpPr>
            <p:grpSpPr>
              <a:xfrm>
                <a:off x="6122670" y="2934358"/>
                <a:ext cx="802957" cy="337184"/>
                <a:chOff x="4919662" y="1750694"/>
                <a:chExt cx="802957" cy="337184"/>
              </a:xfrm>
            </p:grpSpPr>
            <p:sp>
              <p:nvSpPr>
                <p:cNvPr id="176" name="Freeform: Shape 175">
                  <a:extLst>
                    <a:ext uri="{FF2B5EF4-FFF2-40B4-BE49-F238E27FC236}">
                      <a16:creationId xmlns:a16="http://schemas.microsoft.com/office/drawing/2014/main" xmlns="" id="{9C596221-4A99-407E-B103-93DF33D6E1D2}"/>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xmlns="" id="{43B7B468-9C3C-4ED8-8C1D-710243542F28}"/>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170" name="Group 169">
                <a:extLst>
                  <a:ext uri="{FF2B5EF4-FFF2-40B4-BE49-F238E27FC236}">
                    <a16:creationId xmlns:a16="http://schemas.microsoft.com/office/drawing/2014/main" xmlns="" id="{7755225F-6C6F-4AC9-8E08-F453B42031E1}"/>
                  </a:ext>
                </a:extLst>
              </p:cNvPr>
              <p:cNvGrpSpPr/>
              <p:nvPr/>
            </p:nvGrpSpPr>
            <p:grpSpPr>
              <a:xfrm>
                <a:off x="6122670" y="3518240"/>
                <a:ext cx="802957" cy="337184"/>
                <a:chOff x="4919662" y="1750694"/>
                <a:chExt cx="802957" cy="337184"/>
              </a:xfrm>
            </p:grpSpPr>
            <p:sp>
              <p:nvSpPr>
                <p:cNvPr id="174" name="Freeform: Shape 173">
                  <a:extLst>
                    <a:ext uri="{FF2B5EF4-FFF2-40B4-BE49-F238E27FC236}">
                      <a16:creationId xmlns:a16="http://schemas.microsoft.com/office/drawing/2014/main" xmlns="" id="{4E7C90EC-0455-47BB-8437-258786878572}"/>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xmlns="" id="{11949997-CDD6-4E6E-A1C7-F98CD25D0159}"/>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nvGrpSpPr>
              <p:cNvPr id="171" name="Group 170">
                <a:extLst>
                  <a:ext uri="{FF2B5EF4-FFF2-40B4-BE49-F238E27FC236}">
                    <a16:creationId xmlns:a16="http://schemas.microsoft.com/office/drawing/2014/main" xmlns="" id="{104C52F1-6976-4FE3-AF4B-F2D22DAC9C7D}"/>
                  </a:ext>
                </a:extLst>
              </p:cNvPr>
              <p:cNvGrpSpPr/>
              <p:nvPr/>
            </p:nvGrpSpPr>
            <p:grpSpPr>
              <a:xfrm>
                <a:off x="6122670" y="4102122"/>
                <a:ext cx="802957" cy="337184"/>
                <a:chOff x="4919662" y="1750694"/>
                <a:chExt cx="802957" cy="337184"/>
              </a:xfrm>
            </p:grpSpPr>
            <p:sp>
              <p:nvSpPr>
                <p:cNvPr id="172" name="Freeform: Shape 171">
                  <a:extLst>
                    <a:ext uri="{FF2B5EF4-FFF2-40B4-BE49-F238E27FC236}">
                      <a16:creationId xmlns:a16="http://schemas.microsoft.com/office/drawing/2014/main" xmlns="" id="{87226E1B-D4F4-48DC-84E7-EDA0FC4C4294}"/>
                    </a:ext>
                  </a:extLst>
                </p:cNvPr>
                <p:cNvSpPr/>
                <p:nvPr/>
              </p:nvSpPr>
              <p:spPr>
                <a:xfrm>
                  <a:off x="4919662" y="1750694"/>
                  <a:ext cx="802957" cy="337184"/>
                </a:xfrm>
                <a:custGeom>
                  <a:avLst/>
                  <a:gdLst>
                    <a:gd name="connsiteX0" fmla="*/ 634365 w 802957"/>
                    <a:gd name="connsiteY0" fmla="*/ 337185 h 337184"/>
                    <a:gd name="connsiteX1" fmla="*/ 168593 w 802957"/>
                    <a:gd name="connsiteY1" fmla="*/ 337185 h 337184"/>
                    <a:gd name="connsiteX2" fmla="*/ 0 w 802957"/>
                    <a:gd name="connsiteY2" fmla="*/ 168593 h 337184"/>
                    <a:gd name="connsiteX3" fmla="*/ 0 w 802957"/>
                    <a:gd name="connsiteY3" fmla="*/ 168593 h 337184"/>
                    <a:gd name="connsiteX4" fmla="*/ 168593 w 802957"/>
                    <a:gd name="connsiteY4" fmla="*/ 0 h 337184"/>
                    <a:gd name="connsiteX5" fmla="*/ 634365 w 802957"/>
                    <a:gd name="connsiteY5" fmla="*/ 0 h 337184"/>
                    <a:gd name="connsiteX6" fmla="*/ 802958 w 802957"/>
                    <a:gd name="connsiteY6" fmla="*/ 168593 h 337184"/>
                    <a:gd name="connsiteX7" fmla="*/ 802958 w 802957"/>
                    <a:gd name="connsiteY7" fmla="*/ 168593 h 337184"/>
                    <a:gd name="connsiteX8" fmla="*/ 634365 w 802957"/>
                    <a:gd name="connsiteY8" fmla="*/ 33718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957" h="337184">
                      <a:moveTo>
                        <a:pt x="634365" y="337185"/>
                      </a:moveTo>
                      <a:lnTo>
                        <a:pt x="168593" y="337185"/>
                      </a:lnTo>
                      <a:cubicBezTo>
                        <a:pt x="76200" y="337185"/>
                        <a:pt x="0" y="261938"/>
                        <a:pt x="0" y="168593"/>
                      </a:cubicBezTo>
                      <a:lnTo>
                        <a:pt x="0" y="168593"/>
                      </a:lnTo>
                      <a:cubicBezTo>
                        <a:pt x="0" y="76200"/>
                        <a:pt x="75248" y="0"/>
                        <a:pt x="168593" y="0"/>
                      </a:cubicBezTo>
                      <a:lnTo>
                        <a:pt x="634365" y="0"/>
                      </a:lnTo>
                      <a:cubicBezTo>
                        <a:pt x="726758" y="0"/>
                        <a:pt x="802958" y="75248"/>
                        <a:pt x="802958" y="168593"/>
                      </a:cubicBezTo>
                      <a:lnTo>
                        <a:pt x="802958" y="168593"/>
                      </a:lnTo>
                      <a:cubicBezTo>
                        <a:pt x="802005" y="261938"/>
                        <a:pt x="726758" y="337185"/>
                        <a:pt x="634365" y="337185"/>
                      </a:cubicBezTo>
                      <a:close/>
                    </a:path>
                  </a:pathLst>
                </a:custGeom>
                <a:solidFill>
                  <a:schemeClr val="accent1"/>
                </a:solid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xmlns="" id="{4630FEB2-DE46-43D3-A5A9-2E3FF9C3204D}"/>
                    </a:ext>
                  </a:extLst>
                </p:cNvPr>
                <p:cNvSpPr>
                  <a:spLocks noChangeAspect="1"/>
                </p:cNvSpPr>
                <p:nvPr/>
              </p:nvSpPr>
              <p:spPr>
                <a:xfrm>
                  <a:off x="5145230" y="1776725"/>
                  <a:ext cx="553050" cy="288283"/>
                </a:xfrm>
                <a:custGeom>
                  <a:avLst/>
                  <a:gdLst>
                    <a:gd name="connsiteX0" fmla="*/ 447675 w 604837"/>
                    <a:gd name="connsiteY0" fmla="*/ 0 h 315277"/>
                    <a:gd name="connsiteX1" fmla="*/ 224790 w 604837"/>
                    <a:gd name="connsiteY1" fmla="*/ 0 h 315277"/>
                    <a:gd name="connsiteX2" fmla="*/ 224790 w 604837"/>
                    <a:gd name="connsiteY2" fmla="*/ 58102 h 315277"/>
                    <a:gd name="connsiteX3" fmla="*/ 20955 w 604837"/>
                    <a:gd name="connsiteY3" fmla="*/ 58102 h 315277"/>
                    <a:gd name="connsiteX4" fmla="*/ 0 w 604837"/>
                    <a:gd name="connsiteY4" fmla="*/ 79057 h 315277"/>
                    <a:gd name="connsiteX5" fmla="*/ 20955 w 604837"/>
                    <a:gd name="connsiteY5" fmla="*/ 100013 h 315277"/>
                    <a:gd name="connsiteX6" fmla="*/ 224790 w 604837"/>
                    <a:gd name="connsiteY6" fmla="*/ 100013 h 315277"/>
                    <a:gd name="connsiteX7" fmla="*/ 224790 w 604837"/>
                    <a:gd name="connsiteY7" fmla="*/ 315278 h 315277"/>
                    <a:gd name="connsiteX8" fmla="*/ 447675 w 604837"/>
                    <a:gd name="connsiteY8" fmla="*/ 315278 h 315277"/>
                    <a:gd name="connsiteX9" fmla="*/ 604838 w 604837"/>
                    <a:gd name="connsiteY9" fmla="*/ 158115 h 315277"/>
                    <a:gd name="connsiteX10" fmla="*/ 604838 w 604837"/>
                    <a:gd name="connsiteY10" fmla="*/ 158115 h 315277"/>
                    <a:gd name="connsiteX11" fmla="*/ 447675 w 604837"/>
                    <a:gd name="connsiteY11" fmla="*/ 0 h 315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4837" h="315277">
                      <a:moveTo>
                        <a:pt x="447675" y="0"/>
                      </a:moveTo>
                      <a:lnTo>
                        <a:pt x="224790" y="0"/>
                      </a:lnTo>
                      <a:lnTo>
                        <a:pt x="224790" y="58102"/>
                      </a:lnTo>
                      <a:lnTo>
                        <a:pt x="20955" y="58102"/>
                      </a:lnTo>
                      <a:cubicBezTo>
                        <a:pt x="9525" y="58102"/>
                        <a:pt x="0" y="67627"/>
                        <a:pt x="0" y="79057"/>
                      </a:cubicBezTo>
                      <a:cubicBezTo>
                        <a:pt x="0" y="90488"/>
                        <a:pt x="9525" y="100013"/>
                        <a:pt x="20955" y="100013"/>
                      </a:cubicBezTo>
                      <a:lnTo>
                        <a:pt x="224790" y="100013"/>
                      </a:lnTo>
                      <a:lnTo>
                        <a:pt x="224790" y="315278"/>
                      </a:lnTo>
                      <a:lnTo>
                        <a:pt x="447675" y="315278"/>
                      </a:lnTo>
                      <a:cubicBezTo>
                        <a:pt x="534353" y="315278"/>
                        <a:pt x="604838" y="244792"/>
                        <a:pt x="604838" y="158115"/>
                      </a:cubicBezTo>
                      <a:lnTo>
                        <a:pt x="604838" y="158115"/>
                      </a:lnTo>
                      <a:cubicBezTo>
                        <a:pt x="604838" y="71438"/>
                        <a:pt x="533400" y="0"/>
                        <a:pt x="447675" y="0"/>
                      </a:cubicBezTo>
                      <a:close/>
                    </a:path>
                  </a:pathLst>
                </a:custGeom>
                <a:solidFill>
                  <a:srgbClr val="F2F2F2"/>
                </a:solidFill>
                <a:ln w="9525" cap="flat">
                  <a:noFill/>
                  <a:prstDash val="solid"/>
                  <a:miter/>
                </a:ln>
              </p:spPr>
              <p:txBody>
                <a:bodyPr rtlCol="0" anchor="ctr"/>
                <a:lstStyle/>
                <a:p>
                  <a:endParaRPr lang="en-US"/>
                </a:p>
              </p:txBody>
            </p:sp>
          </p:grpSp>
        </p:grpSp>
      </p:grpSp>
      <p:sp>
        <p:nvSpPr>
          <p:cNvPr id="8" name="TextBox 7"/>
          <p:cNvSpPr txBox="1"/>
          <p:nvPr/>
        </p:nvSpPr>
        <p:spPr>
          <a:xfrm>
            <a:off x="1917832" y="1146054"/>
            <a:ext cx="8315663" cy="830997"/>
          </a:xfrm>
          <a:prstGeom prst="rect">
            <a:avLst/>
          </a:prstGeom>
          <a:noFill/>
        </p:spPr>
        <p:txBody>
          <a:bodyPr wrap="square" rtlCol="0">
            <a:spAutoFit/>
          </a:bodyPr>
          <a:lstStyle/>
          <a:p>
            <a:pPr algn="ctr"/>
            <a:r>
              <a:rPr lang="bs-Latn-BA" sz="2400" dirty="0" smtClean="0"/>
              <a:t>Sve navedene funkcije nisu obavezne za realizaciju projekte nego su prilagodljive shodno potrebama vlasnika staračkog doma.</a:t>
            </a:r>
            <a:endParaRPr lang="en-US" sz="2400" dirty="0"/>
          </a:p>
        </p:txBody>
      </p:sp>
    </p:spTree>
    <p:extLst>
      <p:ext uri="{BB962C8B-B14F-4D97-AF65-F5344CB8AC3E}">
        <p14:creationId xmlns:p14="http://schemas.microsoft.com/office/powerpoint/2010/main" val="1037140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17" name="TextBox 116">
            <a:extLst>
              <a:ext uri="{FF2B5EF4-FFF2-40B4-BE49-F238E27FC236}">
                <a16:creationId xmlns:a16="http://schemas.microsoft.com/office/drawing/2014/main" xmlns="" id="{B57ADB5D-22FA-410F-B49B-A5E54B92D59B}"/>
              </a:ext>
            </a:extLst>
          </p:cNvPr>
          <p:cNvSpPr txBox="1"/>
          <p:nvPr/>
        </p:nvSpPr>
        <p:spPr>
          <a:xfrm>
            <a:off x="7373616" y="4750610"/>
            <a:ext cx="4777152" cy="830997"/>
          </a:xfrm>
          <a:prstGeom prst="rect">
            <a:avLst/>
          </a:prstGeom>
          <a:noFill/>
        </p:spPr>
        <p:txBody>
          <a:bodyPr wrap="square" rtlCol="0" anchor="ctr">
            <a:spAutoFit/>
          </a:bodyPr>
          <a:lstStyle/>
          <a:p>
            <a:r>
              <a:rPr lang="bs-Latn-BA" altLang="ko-KR" sz="4800" b="1" dirty="0" smtClean="0">
                <a:solidFill>
                  <a:schemeClr val="tx1">
                    <a:lumMod val="85000"/>
                    <a:lumOff val="15000"/>
                  </a:schemeClr>
                </a:solidFill>
                <a:latin typeface="+mj-lt"/>
                <a:cs typeface="Arial" pitchFamily="34" charset="0"/>
              </a:rPr>
              <a:t>Hvala na pažnji</a:t>
            </a:r>
            <a:endParaRPr lang="ko-KR" altLang="en-US" sz="4800" b="1" dirty="0">
              <a:solidFill>
                <a:schemeClr val="tx1">
                  <a:lumMod val="85000"/>
                  <a:lumOff val="15000"/>
                </a:schemeClr>
              </a:solidFill>
              <a:latin typeface="+mj-lt"/>
              <a:cs typeface="Arial" pitchFamily="34" charset="0"/>
            </a:endParaRPr>
          </a:p>
        </p:txBody>
      </p:sp>
      <p:sp>
        <p:nvSpPr>
          <p:cNvPr id="118" name="TextBox 117">
            <a:extLst>
              <a:ext uri="{FF2B5EF4-FFF2-40B4-BE49-F238E27FC236}">
                <a16:creationId xmlns:a16="http://schemas.microsoft.com/office/drawing/2014/main" xmlns="" id="{155A68A0-2380-4E67-8DF4-427ED4BAFEFE}"/>
              </a:ext>
            </a:extLst>
          </p:cNvPr>
          <p:cNvSpPr txBox="1"/>
          <p:nvPr/>
        </p:nvSpPr>
        <p:spPr>
          <a:xfrm>
            <a:off x="7426667" y="5581607"/>
            <a:ext cx="4777096" cy="666977"/>
          </a:xfrm>
          <a:prstGeom prst="rect">
            <a:avLst/>
          </a:prstGeom>
          <a:noFill/>
        </p:spPr>
        <p:txBody>
          <a:bodyPr wrap="square" rtlCol="0" anchor="ctr">
            <a:spAutoFit/>
          </a:bodyPr>
          <a:lstStyle/>
          <a:p>
            <a:pPr marL="342900" indent="-342900">
              <a:buFontTx/>
              <a:buChar char="-"/>
            </a:pPr>
            <a:r>
              <a:rPr lang="bs-Latn-BA" altLang="ko-KR" sz="1867" dirty="0" smtClean="0">
                <a:solidFill>
                  <a:schemeClr val="tx1">
                    <a:lumMod val="85000"/>
                    <a:lumOff val="15000"/>
                  </a:schemeClr>
                </a:solidFill>
                <a:cs typeface="Arial" pitchFamily="34" charset="0"/>
              </a:rPr>
              <a:t>Selmir Nedžibi</a:t>
            </a:r>
          </a:p>
          <a:p>
            <a:pPr marL="342900" indent="-342900">
              <a:buFontTx/>
              <a:buChar char="-"/>
            </a:pPr>
            <a:r>
              <a:rPr lang="bs-Latn-BA" altLang="ko-KR" sz="1867" dirty="0" smtClean="0">
                <a:solidFill>
                  <a:schemeClr val="tx1">
                    <a:lumMod val="85000"/>
                    <a:lumOff val="15000"/>
                  </a:schemeClr>
                </a:solidFill>
                <a:cs typeface="Arial" pitchFamily="34" charset="0"/>
              </a:rPr>
              <a:t>Sadmir Hasanić</a:t>
            </a:r>
            <a:endParaRPr lang="ko-KR" altLang="en-US" sz="1867" dirty="0">
              <a:solidFill>
                <a:schemeClr val="tx1">
                  <a:lumMod val="85000"/>
                  <a:lumOff val="15000"/>
                </a:schemeClr>
              </a:solidFill>
              <a:cs typeface="Arial" pitchFamily="34" charset="0"/>
            </a:endParaRPr>
          </a:p>
        </p:txBody>
      </p:sp>
      <p:grpSp>
        <p:nvGrpSpPr>
          <p:cNvPr id="2" name="Group 1">
            <a:extLst>
              <a:ext uri="{FF2B5EF4-FFF2-40B4-BE49-F238E27FC236}">
                <a16:creationId xmlns:a16="http://schemas.microsoft.com/office/drawing/2014/main" xmlns="" id="{946A0955-C453-45E2-9909-2BC74B156A75}"/>
              </a:ext>
            </a:extLst>
          </p:cNvPr>
          <p:cNvGrpSpPr/>
          <p:nvPr/>
        </p:nvGrpSpPr>
        <p:grpSpPr>
          <a:xfrm>
            <a:off x="753139" y="-50052"/>
            <a:ext cx="6894847" cy="6532333"/>
            <a:chOff x="753139" y="-50052"/>
            <a:chExt cx="6894847" cy="6532333"/>
          </a:xfrm>
        </p:grpSpPr>
        <p:sp>
          <p:nvSpPr>
            <p:cNvPr id="115" name="Isosceles Triangle 67">
              <a:extLst>
                <a:ext uri="{FF2B5EF4-FFF2-40B4-BE49-F238E27FC236}">
                  <a16:creationId xmlns:a16="http://schemas.microsoft.com/office/drawing/2014/main" xmlns="" id="{FF900CB1-41F8-44E5-A37B-C3C8C4B321B7}"/>
                </a:ext>
              </a:extLst>
            </p:cNvPr>
            <p:cNvSpPr/>
            <p:nvPr/>
          </p:nvSpPr>
          <p:spPr>
            <a:xfrm rot="10800000">
              <a:off x="2942583" y="-18107"/>
              <a:ext cx="2842596" cy="6468442"/>
            </a:xfrm>
            <a:custGeom>
              <a:avLst/>
              <a:gdLst>
                <a:gd name="connsiteX0" fmla="*/ 0 w 2842596"/>
                <a:gd name="connsiteY0" fmla="*/ 6477967 h 6477967"/>
                <a:gd name="connsiteX1" fmla="*/ 1421298 w 2842596"/>
                <a:gd name="connsiteY1" fmla="*/ 0 h 6477967"/>
                <a:gd name="connsiteX2" fmla="*/ 2842596 w 2842596"/>
                <a:gd name="connsiteY2" fmla="*/ 6477967 h 6477967"/>
                <a:gd name="connsiteX3" fmla="*/ 0 w 2842596"/>
                <a:gd name="connsiteY3" fmla="*/ 6477967 h 6477967"/>
                <a:gd name="connsiteX0" fmla="*/ 0 w 2842596"/>
                <a:gd name="connsiteY0" fmla="*/ 6477967 h 6477967"/>
                <a:gd name="connsiteX1" fmla="*/ 1421298 w 2842596"/>
                <a:gd name="connsiteY1" fmla="*/ 0 h 6477967"/>
                <a:gd name="connsiteX2" fmla="*/ 2842596 w 2842596"/>
                <a:gd name="connsiteY2" fmla="*/ 6477967 h 6477967"/>
                <a:gd name="connsiteX3" fmla="*/ 0 w 2842596"/>
                <a:gd name="connsiteY3" fmla="*/ 6477967 h 6477967"/>
                <a:gd name="connsiteX0" fmla="*/ 0 w 2842596"/>
                <a:gd name="connsiteY0" fmla="*/ 6801817 h 6801817"/>
                <a:gd name="connsiteX1" fmla="*/ 1392723 w 2842596"/>
                <a:gd name="connsiteY1" fmla="*/ 0 h 6801817"/>
                <a:gd name="connsiteX2" fmla="*/ 2842596 w 2842596"/>
                <a:gd name="connsiteY2" fmla="*/ 6801817 h 6801817"/>
                <a:gd name="connsiteX3" fmla="*/ 0 w 2842596"/>
                <a:gd name="connsiteY3" fmla="*/ 6801817 h 6801817"/>
                <a:gd name="connsiteX0" fmla="*/ 0 w 2842596"/>
                <a:gd name="connsiteY0" fmla="*/ 6801817 h 6801817"/>
                <a:gd name="connsiteX1" fmla="*/ 1392723 w 2842596"/>
                <a:gd name="connsiteY1" fmla="*/ 0 h 6801817"/>
                <a:gd name="connsiteX2" fmla="*/ 2842596 w 2842596"/>
                <a:gd name="connsiteY2" fmla="*/ 6801817 h 6801817"/>
                <a:gd name="connsiteX3" fmla="*/ 0 w 2842596"/>
                <a:gd name="connsiteY3" fmla="*/ 6801817 h 680181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30367 h 6630367"/>
                <a:gd name="connsiteX1" fmla="*/ 1411773 w 2842596"/>
                <a:gd name="connsiteY1" fmla="*/ 0 h 6630367"/>
                <a:gd name="connsiteX2" fmla="*/ 2842596 w 2842596"/>
                <a:gd name="connsiteY2" fmla="*/ 6630367 h 6630367"/>
                <a:gd name="connsiteX3" fmla="*/ 0 w 2842596"/>
                <a:gd name="connsiteY3" fmla="*/ 6630367 h 6630367"/>
                <a:gd name="connsiteX0" fmla="*/ 0 w 2842596"/>
                <a:gd name="connsiteY0" fmla="*/ 6611317 h 6611317"/>
                <a:gd name="connsiteX1" fmla="*/ 1440348 w 2842596"/>
                <a:gd name="connsiteY1" fmla="*/ 0 h 6611317"/>
                <a:gd name="connsiteX2" fmla="*/ 2842596 w 2842596"/>
                <a:gd name="connsiteY2" fmla="*/ 6611317 h 6611317"/>
                <a:gd name="connsiteX3" fmla="*/ 0 w 2842596"/>
                <a:gd name="connsiteY3" fmla="*/ 6611317 h 6611317"/>
                <a:gd name="connsiteX0" fmla="*/ 0 w 2842596"/>
                <a:gd name="connsiteY0" fmla="*/ 6611317 h 6611317"/>
                <a:gd name="connsiteX1" fmla="*/ 1440348 w 2842596"/>
                <a:gd name="connsiteY1" fmla="*/ 0 h 6611317"/>
                <a:gd name="connsiteX2" fmla="*/ 2842596 w 2842596"/>
                <a:gd name="connsiteY2" fmla="*/ 6611317 h 6611317"/>
                <a:gd name="connsiteX3" fmla="*/ 0 w 2842596"/>
                <a:gd name="connsiteY3" fmla="*/ 6611317 h 6611317"/>
                <a:gd name="connsiteX0" fmla="*/ 0 w 2842596"/>
                <a:gd name="connsiteY0" fmla="*/ 6468442 h 6468442"/>
                <a:gd name="connsiteX1" fmla="*/ 1402248 w 2842596"/>
                <a:gd name="connsiteY1" fmla="*/ 0 h 6468442"/>
                <a:gd name="connsiteX2" fmla="*/ 2842596 w 2842596"/>
                <a:gd name="connsiteY2" fmla="*/ 6468442 h 6468442"/>
                <a:gd name="connsiteX3" fmla="*/ 0 w 2842596"/>
                <a:gd name="connsiteY3" fmla="*/ 6468442 h 6468442"/>
              </a:gdLst>
              <a:ahLst/>
              <a:cxnLst>
                <a:cxn ang="0">
                  <a:pos x="connsiteX0" y="connsiteY0"/>
                </a:cxn>
                <a:cxn ang="0">
                  <a:pos x="connsiteX1" y="connsiteY1"/>
                </a:cxn>
                <a:cxn ang="0">
                  <a:pos x="connsiteX2" y="connsiteY2"/>
                </a:cxn>
                <a:cxn ang="0">
                  <a:pos x="connsiteX3" y="connsiteY3"/>
                </a:cxn>
              </a:cxnLst>
              <a:rect l="l" t="t" r="r" b="b"/>
              <a:pathLst>
                <a:path w="2842596" h="6468442">
                  <a:moveTo>
                    <a:pt x="0" y="6468442"/>
                  </a:moveTo>
                  <a:cubicBezTo>
                    <a:pt x="32441" y="3896370"/>
                    <a:pt x="1065007" y="705172"/>
                    <a:pt x="1402248" y="0"/>
                  </a:cubicBezTo>
                  <a:cubicBezTo>
                    <a:pt x="1856964" y="730572"/>
                    <a:pt x="2768880" y="3928120"/>
                    <a:pt x="2842596" y="6468442"/>
                  </a:cubicBezTo>
                  <a:lnTo>
                    <a:pt x="0" y="64684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115">
              <a:extLst>
                <a:ext uri="{FF2B5EF4-FFF2-40B4-BE49-F238E27FC236}">
                  <a16:creationId xmlns:a16="http://schemas.microsoft.com/office/drawing/2014/main" xmlns="" id="{1C8714B8-27DB-49E0-9AA2-80DAB18C26DF}"/>
                </a:ext>
              </a:extLst>
            </p:cNvPr>
            <p:cNvSpPr/>
            <p:nvPr/>
          </p:nvSpPr>
          <p:spPr>
            <a:xfrm>
              <a:off x="3706963" y="1074251"/>
              <a:ext cx="1281676" cy="5333238"/>
            </a:xfrm>
            <a:custGeom>
              <a:avLst/>
              <a:gdLst>
                <a:gd name="connsiteX0" fmla="*/ 325098 w 1281676"/>
                <a:gd name="connsiteY0" fmla="*/ 0 h 5333238"/>
                <a:gd name="connsiteX1" fmla="*/ 954042 w 1281676"/>
                <a:gd name="connsiteY1" fmla="*/ 0 h 5333238"/>
                <a:gd name="connsiteX2" fmla="*/ 1281676 w 1281676"/>
                <a:gd name="connsiteY2" fmla="*/ 4285901 h 5333238"/>
                <a:gd name="connsiteX3" fmla="*/ 650829 w 1281676"/>
                <a:gd name="connsiteY3" fmla="*/ 5333238 h 5333238"/>
                <a:gd name="connsiteX4" fmla="*/ 0 w 1281676"/>
                <a:gd name="connsiteY4" fmla="*/ 4252727 h 533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1676" h="5333238">
                  <a:moveTo>
                    <a:pt x="325098" y="0"/>
                  </a:moveTo>
                  <a:lnTo>
                    <a:pt x="954042" y="0"/>
                  </a:lnTo>
                  <a:lnTo>
                    <a:pt x="1281676" y="4285901"/>
                  </a:lnTo>
                  <a:lnTo>
                    <a:pt x="650829" y="5333238"/>
                  </a:lnTo>
                  <a:lnTo>
                    <a:pt x="0" y="4252727"/>
                  </a:lnTo>
                  <a:close/>
                </a:path>
              </a:pathLst>
            </a:cu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Trapezoid 118">
              <a:extLst>
                <a:ext uri="{FF2B5EF4-FFF2-40B4-BE49-F238E27FC236}">
                  <a16:creationId xmlns:a16="http://schemas.microsoft.com/office/drawing/2014/main" xmlns="" id="{84FDFBE3-38D6-480A-84A5-AE610C81C3F5}"/>
                </a:ext>
              </a:extLst>
            </p:cNvPr>
            <p:cNvSpPr/>
            <p:nvPr/>
          </p:nvSpPr>
          <p:spPr>
            <a:xfrm rot="10800000">
              <a:off x="3618685" y="-21830"/>
              <a:ext cx="1474316" cy="1130853"/>
            </a:xfrm>
            <a:prstGeom prst="trapezoid">
              <a:avLst>
                <a:gd name="adj" fmla="val 39007"/>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Isosceles Triangle 119">
              <a:extLst>
                <a:ext uri="{FF2B5EF4-FFF2-40B4-BE49-F238E27FC236}">
                  <a16:creationId xmlns:a16="http://schemas.microsoft.com/office/drawing/2014/main" xmlns="" id="{3BFBA259-8372-4050-B850-DDF0A5EB53E1}"/>
                </a:ext>
              </a:extLst>
            </p:cNvPr>
            <p:cNvSpPr/>
            <p:nvPr/>
          </p:nvSpPr>
          <p:spPr>
            <a:xfrm rot="10800000">
              <a:off x="2942582" y="-18106"/>
              <a:ext cx="1406827" cy="951872"/>
            </a:xfrm>
            <a:prstGeom prst="triangle">
              <a:avLst>
                <a:gd name="adj" fmla="val 57973"/>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a:extLst>
                <a:ext uri="{FF2B5EF4-FFF2-40B4-BE49-F238E27FC236}">
                  <a16:creationId xmlns:a16="http://schemas.microsoft.com/office/drawing/2014/main" xmlns="" id="{60AD03B3-175C-4FC1-821B-6A6A3E344948}"/>
                </a:ext>
              </a:extLst>
            </p:cNvPr>
            <p:cNvSpPr/>
            <p:nvPr/>
          </p:nvSpPr>
          <p:spPr>
            <a:xfrm rot="10800000" flipH="1">
              <a:off x="4351031" y="-18106"/>
              <a:ext cx="1406827" cy="951872"/>
            </a:xfrm>
            <a:prstGeom prst="triangle">
              <a:avLst>
                <a:gd name="adj" fmla="val 57973"/>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a:extLst>
                <a:ext uri="{FF2B5EF4-FFF2-40B4-BE49-F238E27FC236}">
                  <a16:creationId xmlns:a16="http://schemas.microsoft.com/office/drawing/2014/main" xmlns="" id="{AE1543E9-63F3-4EA4-8208-64209AC602F1}"/>
                </a:ext>
              </a:extLst>
            </p:cNvPr>
            <p:cNvGrpSpPr/>
            <p:nvPr/>
          </p:nvGrpSpPr>
          <p:grpSpPr>
            <a:xfrm>
              <a:off x="1096799" y="-18107"/>
              <a:ext cx="3284106" cy="6500388"/>
              <a:chOff x="907647" y="-18107"/>
              <a:chExt cx="3284106" cy="6500388"/>
            </a:xfrm>
          </p:grpSpPr>
          <p:sp>
            <p:nvSpPr>
              <p:cNvPr id="123" name="Freeform: Shape 122">
                <a:extLst>
                  <a:ext uri="{FF2B5EF4-FFF2-40B4-BE49-F238E27FC236}">
                    <a16:creationId xmlns:a16="http://schemas.microsoft.com/office/drawing/2014/main" xmlns="" id="{8AF97509-2D1A-4D1C-B661-4553AC1BD25D}"/>
                  </a:ext>
                </a:extLst>
              </p:cNvPr>
              <p:cNvSpPr/>
              <p:nvPr/>
            </p:nvSpPr>
            <p:spPr>
              <a:xfrm>
                <a:off x="907647" y="91430"/>
                <a:ext cx="3204262" cy="6281313"/>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4262" h="6281313">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Shape 123">
                <a:extLst>
                  <a:ext uri="{FF2B5EF4-FFF2-40B4-BE49-F238E27FC236}">
                    <a16:creationId xmlns:a16="http://schemas.microsoft.com/office/drawing/2014/main" xmlns="" id="{31C3DC25-50C6-4235-92F0-B889597B18AD}"/>
                  </a:ext>
                </a:extLst>
              </p:cNvPr>
              <p:cNvSpPr/>
              <p:nvPr/>
            </p:nvSpPr>
            <p:spPr>
              <a:xfrm>
                <a:off x="939866" y="-18107"/>
                <a:ext cx="3251887" cy="6500388"/>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1887" h="6500388">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5" name="Group 124">
              <a:extLst>
                <a:ext uri="{FF2B5EF4-FFF2-40B4-BE49-F238E27FC236}">
                  <a16:creationId xmlns:a16="http://schemas.microsoft.com/office/drawing/2014/main" xmlns="" id="{46204879-FED2-4A40-9FE3-06FC2B5DA360}"/>
                </a:ext>
              </a:extLst>
            </p:cNvPr>
            <p:cNvGrpSpPr/>
            <p:nvPr/>
          </p:nvGrpSpPr>
          <p:grpSpPr>
            <a:xfrm flipH="1">
              <a:off x="4363880" y="-18107"/>
              <a:ext cx="3284106" cy="6500388"/>
              <a:chOff x="1060047" y="134293"/>
              <a:chExt cx="3284106" cy="6500388"/>
            </a:xfrm>
          </p:grpSpPr>
          <p:sp>
            <p:nvSpPr>
              <p:cNvPr id="126" name="Freeform: Shape 125">
                <a:extLst>
                  <a:ext uri="{FF2B5EF4-FFF2-40B4-BE49-F238E27FC236}">
                    <a16:creationId xmlns:a16="http://schemas.microsoft.com/office/drawing/2014/main" xmlns="" id="{18625E46-736A-416B-8E86-15F5428CA157}"/>
                  </a:ext>
                </a:extLst>
              </p:cNvPr>
              <p:cNvSpPr/>
              <p:nvPr/>
            </p:nvSpPr>
            <p:spPr>
              <a:xfrm>
                <a:off x="1060047" y="243830"/>
                <a:ext cx="3204262" cy="6281313"/>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 name="connsiteX0" fmla="*/ 560630 w 3204262"/>
                  <a:gd name="connsiteY0" fmla="*/ 17149 h 6281313"/>
                  <a:gd name="connsiteX1" fmla="*/ 182763 w 3204262"/>
                  <a:gd name="connsiteY1" fmla="*/ 398353 h 6281313"/>
                  <a:gd name="connsiteX2" fmla="*/ 200870 w 3204262"/>
                  <a:gd name="connsiteY2" fmla="*/ 479834 h 6281313"/>
                  <a:gd name="connsiteX3" fmla="*/ 1169590 w 3204262"/>
                  <a:gd name="connsiteY3" fmla="*/ 1240325 h 6281313"/>
                  <a:gd name="connsiteX4" fmla="*/ 1196751 w 3204262"/>
                  <a:gd name="connsiteY4" fmla="*/ 1330859 h 6281313"/>
                  <a:gd name="connsiteX5" fmla="*/ 28854 w 3204262"/>
                  <a:gd name="connsiteY5" fmla="*/ 2082297 h 6281313"/>
                  <a:gd name="connsiteX6" fmla="*/ 46961 w 3204262"/>
                  <a:gd name="connsiteY6" fmla="*/ 2236206 h 6281313"/>
                  <a:gd name="connsiteX7" fmla="*/ 3204262 w 3204262"/>
                  <a:gd name="connsiteY7" fmla="*/ 6281313 h 6281313"/>
                  <a:gd name="connsiteX8" fmla="*/ 1957242 w 3204262"/>
                  <a:gd name="connsiteY8" fmla="*/ 0 h 6281313"/>
                  <a:gd name="connsiteX9" fmla="*/ 560630 w 3204262"/>
                  <a:gd name="connsiteY9" fmla="*/ 17149 h 628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4262" h="6281313">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04262" y="6281313"/>
                    </a:lnTo>
                    <a:cubicBezTo>
                      <a:pt x="2655239" y="4216117"/>
                      <a:pt x="2163365" y="2360471"/>
                      <a:pt x="1957242" y="0"/>
                    </a:cubicBezTo>
                    <a:lnTo>
                      <a:pt x="560630" y="17149"/>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Shape 126">
                <a:extLst>
                  <a:ext uri="{FF2B5EF4-FFF2-40B4-BE49-F238E27FC236}">
                    <a16:creationId xmlns:a16="http://schemas.microsoft.com/office/drawing/2014/main" xmlns="" id="{72D99AC6-2B67-46D9-9AF4-E384F0FD3C61}"/>
                  </a:ext>
                </a:extLst>
              </p:cNvPr>
              <p:cNvSpPr/>
              <p:nvPr/>
            </p:nvSpPr>
            <p:spPr>
              <a:xfrm>
                <a:off x="1092266" y="134293"/>
                <a:ext cx="3251887" cy="6500388"/>
              </a:xfrm>
              <a:custGeom>
                <a:avLst/>
                <a:gdLst>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25101 w 3223033"/>
                  <a:gd name="connsiteY0" fmla="*/ 27160 h 6500388"/>
                  <a:gd name="connsiteX1" fmla="*/ 153909 w 3223033"/>
                  <a:gd name="connsiteY1" fmla="*/ 398353 h 6500388"/>
                  <a:gd name="connsiteX2" fmla="*/ 172016 w 3223033"/>
                  <a:gd name="connsiteY2" fmla="*/ 479834 h 6500388"/>
                  <a:gd name="connsiteX3" fmla="*/ 1140736 w 3223033"/>
                  <a:gd name="connsiteY3" fmla="*/ 1240325 h 6500388"/>
                  <a:gd name="connsiteX4" fmla="*/ 1167897 w 3223033"/>
                  <a:gd name="connsiteY4" fmla="*/ 1330859 h 6500388"/>
                  <a:gd name="connsiteX5" fmla="*/ 0 w 3223033"/>
                  <a:gd name="connsiteY5" fmla="*/ 2082297 h 6500388"/>
                  <a:gd name="connsiteX6" fmla="*/ 18107 w 3223033"/>
                  <a:gd name="connsiteY6" fmla="*/ 2236206 h 6500388"/>
                  <a:gd name="connsiteX7" fmla="*/ 3223033 w 3223033"/>
                  <a:gd name="connsiteY7" fmla="*/ 6500388 h 6500388"/>
                  <a:gd name="connsiteX8" fmla="*/ 1928388 w 3223033"/>
                  <a:gd name="connsiteY8" fmla="*/ 0 h 6500388"/>
                  <a:gd name="connsiteX9" fmla="*/ 525101 w 3223033"/>
                  <a:gd name="connsiteY9" fmla="*/ 27160 h 6500388"/>
                  <a:gd name="connsiteX0" fmla="*/ 549122 w 3247054"/>
                  <a:gd name="connsiteY0" fmla="*/ 27160 h 6500388"/>
                  <a:gd name="connsiteX1" fmla="*/ 177930 w 3247054"/>
                  <a:gd name="connsiteY1" fmla="*/ 398353 h 6500388"/>
                  <a:gd name="connsiteX2" fmla="*/ 196037 w 3247054"/>
                  <a:gd name="connsiteY2" fmla="*/ 479834 h 6500388"/>
                  <a:gd name="connsiteX3" fmla="*/ 1164757 w 3247054"/>
                  <a:gd name="connsiteY3" fmla="*/ 1240325 h 6500388"/>
                  <a:gd name="connsiteX4" fmla="*/ 1191918 w 3247054"/>
                  <a:gd name="connsiteY4" fmla="*/ 1330859 h 6500388"/>
                  <a:gd name="connsiteX5" fmla="*/ 24021 w 3247054"/>
                  <a:gd name="connsiteY5" fmla="*/ 2082297 h 6500388"/>
                  <a:gd name="connsiteX6" fmla="*/ 42128 w 3247054"/>
                  <a:gd name="connsiteY6" fmla="*/ 2236206 h 6500388"/>
                  <a:gd name="connsiteX7" fmla="*/ 3247054 w 3247054"/>
                  <a:gd name="connsiteY7" fmla="*/ 6500388 h 6500388"/>
                  <a:gd name="connsiteX8" fmla="*/ 1952409 w 3247054"/>
                  <a:gd name="connsiteY8" fmla="*/ 0 h 6500388"/>
                  <a:gd name="connsiteX9" fmla="*/ 549122 w 3247054"/>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53955 w 3251887"/>
                  <a:gd name="connsiteY0" fmla="*/ 27160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53955 w 3251887"/>
                  <a:gd name="connsiteY9" fmla="*/ 27160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 name="connsiteX0" fmla="*/ 560630 w 3251887"/>
                  <a:gd name="connsiteY0" fmla="*/ 17149 h 6500388"/>
                  <a:gd name="connsiteX1" fmla="*/ 182763 w 3251887"/>
                  <a:gd name="connsiteY1" fmla="*/ 398353 h 6500388"/>
                  <a:gd name="connsiteX2" fmla="*/ 200870 w 3251887"/>
                  <a:gd name="connsiteY2" fmla="*/ 479834 h 6500388"/>
                  <a:gd name="connsiteX3" fmla="*/ 1169590 w 3251887"/>
                  <a:gd name="connsiteY3" fmla="*/ 1240325 h 6500388"/>
                  <a:gd name="connsiteX4" fmla="*/ 1196751 w 3251887"/>
                  <a:gd name="connsiteY4" fmla="*/ 1330859 h 6500388"/>
                  <a:gd name="connsiteX5" fmla="*/ 28854 w 3251887"/>
                  <a:gd name="connsiteY5" fmla="*/ 2082297 h 6500388"/>
                  <a:gd name="connsiteX6" fmla="*/ 46961 w 3251887"/>
                  <a:gd name="connsiteY6" fmla="*/ 2236206 h 6500388"/>
                  <a:gd name="connsiteX7" fmla="*/ 3251887 w 3251887"/>
                  <a:gd name="connsiteY7" fmla="*/ 6500388 h 6500388"/>
                  <a:gd name="connsiteX8" fmla="*/ 1957242 w 3251887"/>
                  <a:gd name="connsiteY8" fmla="*/ 0 h 6500388"/>
                  <a:gd name="connsiteX9" fmla="*/ 560630 w 3251887"/>
                  <a:gd name="connsiteY9" fmla="*/ 17149 h 650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1887" h="6500388">
                    <a:moveTo>
                      <a:pt x="560630" y="17149"/>
                    </a:moveTo>
                    <a:lnTo>
                      <a:pt x="182763" y="398353"/>
                    </a:lnTo>
                    <a:cubicBezTo>
                      <a:pt x="155427" y="425513"/>
                      <a:pt x="174811" y="462685"/>
                      <a:pt x="200870" y="479834"/>
                    </a:cubicBezTo>
                    <a:lnTo>
                      <a:pt x="1169590" y="1240325"/>
                    </a:lnTo>
                    <a:cubicBezTo>
                      <a:pt x="1225365" y="1290526"/>
                      <a:pt x="1247767" y="1294006"/>
                      <a:pt x="1196751" y="1330859"/>
                    </a:cubicBezTo>
                    <a:lnTo>
                      <a:pt x="28854" y="2082297"/>
                    </a:lnTo>
                    <a:cubicBezTo>
                      <a:pt x="-31855" y="2133600"/>
                      <a:pt x="17565" y="2211601"/>
                      <a:pt x="46961" y="2236206"/>
                    </a:cubicBezTo>
                    <a:lnTo>
                      <a:pt x="3251887" y="6500388"/>
                    </a:lnTo>
                    <a:cubicBezTo>
                      <a:pt x="2667939" y="4352642"/>
                      <a:pt x="2188765" y="2519221"/>
                      <a:pt x="1957242" y="0"/>
                    </a:cubicBezTo>
                    <a:lnTo>
                      <a:pt x="560630" y="1714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8" name="Group 127">
              <a:extLst>
                <a:ext uri="{FF2B5EF4-FFF2-40B4-BE49-F238E27FC236}">
                  <a16:creationId xmlns:a16="http://schemas.microsoft.com/office/drawing/2014/main" xmlns="" id="{92CF519B-F6F6-4305-95C5-4D1D50922726}"/>
                </a:ext>
              </a:extLst>
            </p:cNvPr>
            <p:cNvGrpSpPr/>
            <p:nvPr/>
          </p:nvGrpSpPr>
          <p:grpSpPr>
            <a:xfrm>
              <a:off x="753139" y="-50052"/>
              <a:ext cx="2660463" cy="5621832"/>
              <a:chOff x="925903" y="-56577"/>
              <a:chExt cx="2660463" cy="5621832"/>
            </a:xfrm>
          </p:grpSpPr>
          <p:grpSp>
            <p:nvGrpSpPr>
              <p:cNvPr id="129" name="Group 128">
                <a:extLst>
                  <a:ext uri="{FF2B5EF4-FFF2-40B4-BE49-F238E27FC236}">
                    <a16:creationId xmlns:a16="http://schemas.microsoft.com/office/drawing/2014/main" xmlns="" id="{A9EF1A7C-1142-403F-8322-6FE83C6267B3}"/>
                  </a:ext>
                </a:extLst>
              </p:cNvPr>
              <p:cNvGrpSpPr/>
              <p:nvPr/>
            </p:nvGrpSpPr>
            <p:grpSpPr>
              <a:xfrm rot="10228926">
                <a:off x="2345152" y="4256160"/>
                <a:ext cx="1127545" cy="1309095"/>
                <a:chOff x="4802271" y="1897244"/>
                <a:chExt cx="492910" cy="572275"/>
              </a:xfrm>
            </p:grpSpPr>
            <p:sp>
              <p:nvSpPr>
                <p:cNvPr id="135" name="Rectangle 8">
                  <a:extLst>
                    <a:ext uri="{FF2B5EF4-FFF2-40B4-BE49-F238E27FC236}">
                      <a16:creationId xmlns:a16="http://schemas.microsoft.com/office/drawing/2014/main" xmlns="" id="{7D39375B-2B62-4DE1-B346-31A190C79307}"/>
                    </a:ext>
                  </a:extLst>
                </p:cNvPr>
                <p:cNvSpPr/>
                <p:nvPr/>
              </p:nvSpPr>
              <p:spPr>
                <a:xfrm rot="11220000">
                  <a:off x="4802271" y="1897244"/>
                  <a:ext cx="341441" cy="572275"/>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6" name="Oval 16">
                  <a:extLst>
                    <a:ext uri="{FF2B5EF4-FFF2-40B4-BE49-F238E27FC236}">
                      <a16:creationId xmlns:a16="http://schemas.microsoft.com/office/drawing/2014/main" xmlns="" id="{D73B280D-6AC1-4D44-B325-CC40B083DC88}"/>
                    </a:ext>
                  </a:extLst>
                </p:cNvPr>
                <p:cNvSpPr/>
                <p:nvPr/>
              </p:nvSpPr>
              <p:spPr>
                <a:xfrm rot="2337237">
                  <a:off x="5134487" y="1994694"/>
                  <a:ext cx="160694" cy="122843"/>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30" name="Group 129">
                <a:extLst>
                  <a:ext uri="{FF2B5EF4-FFF2-40B4-BE49-F238E27FC236}">
                    <a16:creationId xmlns:a16="http://schemas.microsoft.com/office/drawing/2014/main" xmlns="" id="{9FBB470A-DAAE-4CED-9FB0-A05250A2170B}"/>
                  </a:ext>
                </a:extLst>
              </p:cNvPr>
              <p:cNvGrpSpPr/>
              <p:nvPr/>
            </p:nvGrpSpPr>
            <p:grpSpPr>
              <a:xfrm rot="11371074" flipH="1">
                <a:off x="1007927" y="4256160"/>
                <a:ext cx="1127545" cy="1309095"/>
                <a:chOff x="4802271" y="1897244"/>
                <a:chExt cx="492910" cy="572275"/>
              </a:xfrm>
            </p:grpSpPr>
            <p:sp>
              <p:nvSpPr>
                <p:cNvPr id="133" name="Rectangle 8">
                  <a:extLst>
                    <a:ext uri="{FF2B5EF4-FFF2-40B4-BE49-F238E27FC236}">
                      <a16:creationId xmlns:a16="http://schemas.microsoft.com/office/drawing/2014/main" xmlns="" id="{D5836B69-B984-4B80-B719-3D261F2E8C4F}"/>
                    </a:ext>
                  </a:extLst>
                </p:cNvPr>
                <p:cNvSpPr/>
                <p:nvPr/>
              </p:nvSpPr>
              <p:spPr>
                <a:xfrm rot="11220000">
                  <a:off x="4802271" y="1897244"/>
                  <a:ext cx="341441" cy="572275"/>
                </a:xfrm>
                <a:custGeom>
                  <a:avLst/>
                  <a:gdLst/>
                  <a:ahLst/>
                  <a:cxnLst/>
                  <a:rect l="l" t="t" r="r" b="b"/>
                  <a:pathLst>
                    <a:path w="462473" h="775132">
                      <a:moveTo>
                        <a:pt x="401001" y="0"/>
                      </a:moveTo>
                      <a:lnTo>
                        <a:pt x="462201" y="0"/>
                      </a:lnTo>
                      <a:lnTo>
                        <a:pt x="462202" y="601175"/>
                      </a:lnTo>
                      <a:lnTo>
                        <a:pt x="462473" y="601187"/>
                      </a:lnTo>
                      <a:lnTo>
                        <a:pt x="462202" y="604277"/>
                      </a:lnTo>
                      <a:lnTo>
                        <a:pt x="462201" y="612000"/>
                      </a:lnTo>
                      <a:lnTo>
                        <a:pt x="461523" y="612000"/>
                      </a:lnTo>
                      <a:cubicBezTo>
                        <a:pt x="456162" y="675114"/>
                        <a:pt x="453746" y="748270"/>
                        <a:pt x="392546" y="770377"/>
                      </a:cubicBezTo>
                      <a:cubicBezTo>
                        <a:pt x="292280" y="799787"/>
                        <a:pt x="77213" y="684479"/>
                        <a:pt x="0" y="651700"/>
                      </a:cubicBezTo>
                      <a:lnTo>
                        <a:pt x="20368" y="598081"/>
                      </a:lnTo>
                      <a:cubicBezTo>
                        <a:pt x="130899" y="631017"/>
                        <a:pt x="313896" y="720128"/>
                        <a:pt x="370989" y="709586"/>
                      </a:cubicBezTo>
                      <a:cubicBezTo>
                        <a:pt x="401045" y="687002"/>
                        <a:pt x="394312" y="666925"/>
                        <a:pt x="400233" y="598442"/>
                      </a:cubicBezTo>
                      <a:lnTo>
                        <a:pt x="401001" y="598476"/>
                      </a:lnTo>
                      <a:close/>
                    </a:path>
                  </a:pathLst>
                </a:cu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4" name="Oval 16">
                  <a:extLst>
                    <a:ext uri="{FF2B5EF4-FFF2-40B4-BE49-F238E27FC236}">
                      <a16:creationId xmlns:a16="http://schemas.microsoft.com/office/drawing/2014/main" xmlns="" id="{6DC883E0-07CB-41C3-922E-894B4754CC09}"/>
                    </a:ext>
                  </a:extLst>
                </p:cNvPr>
                <p:cNvSpPr/>
                <p:nvPr/>
              </p:nvSpPr>
              <p:spPr>
                <a:xfrm rot="2337237">
                  <a:off x="5134487" y="1994694"/>
                  <a:ext cx="160694" cy="122843"/>
                </a:xfrm>
                <a:custGeom>
                  <a:avLst/>
                  <a:gdLst/>
                  <a:ahLst/>
                  <a:cxnLst/>
                  <a:rect l="l" t="t" r="r" b="b"/>
                  <a:pathLst>
                    <a:path w="217656" h="166388">
                      <a:moveTo>
                        <a:pt x="193289" y="142021"/>
                      </a:moveTo>
                      <a:cubicBezTo>
                        <a:pt x="178234" y="157076"/>
                        <a:pt x="157435" y="166388"/>
                        <a:pt x="134462" y="166388"/>
                      </a:cubicBezTo>
                      <a:cubicBezTo>
                        <a:pt x="112031" y="166388"/>
                        <a:pt x="91674" y="157511"/>
                        <a:pt x="76905" y="142878"/>
                      </a:cubicBezTo>
                      <a:lnTo>
                        <a:pt x="14686" y="153039"/>
                      </a:lnTo>
                      <a:lnTo>
                        <a:pt x="0" y="63111"/>
                      </a:lnTo>
                      <a:lnTo>
                        <a:pt x="57209" y="53768"/>
                      </a:lnTo>
                      <a:cubicBezTo>
                        <a:pt x="68633" y="22251"/>
                        <a:pt x="98949" y="0"/>
                        <a:pt x="134462" y="0"/>
                      </a:cubicBezTo>
                      <a:cubicBezTo>
                        <a:pt x="180409" y="0"/>
                        <a:pt x="217656" y="37247"/>
                        <a:pt x="217656" y="83194"/>
                      </a:cubicBezTo>
                      <a:cubicBezTo>
                        <a:pt x="217656" y="106167"/>
                        <a:pt x="208344" y="126966"/>
                        <a:pt x="193289" y="14202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31" name="Freeform: Shape 130">
                <a:extLst>
                  <a:ext uri="{FF2B5EF4-FFF2-40B4-BE49-F238E27FC236}">
                    <a16:creationId xmlns:a16="http://schemas.microsoft.com/office/drawing/2014/main" xmlns="" id="{DD3B9376-1528-4123-A614-A15118352CCE}"/>
                  </a:ext>
                </a:extLst>
              </p:cNvPr>
              <p:cNvSpPr/>
              <p:nvPr/>
            </p:nvSpPr>
            <p:spPr>
              <a:xfrm rot="10800000">
                <a:off x="2186635" y="-56577"/>
                <a:ext cx="643214" cy="2504922"/>
              </a:xfrm>
              <a:custGeom>
                <a:avLst/>
                <a:gdLst>
                  <a:gd name="connsiteX0" fmla="*/ 216501 w 643214"/>
                  <a:gd name="connsiteY0" fmla="*/ 2504922 h 2504922"/>
                  <a:gd name="connsiteX1" fmla="*/ 0 w 643214"/>
                  <a:gd name="connsiteY1" fmla="*/ 2504922 h 2504922"/>
                  <a:gd name="connsiteX2" fmla="*/ 161536 w 643214"/>
                  <a:gd name="connsiteY2" fmla="*/ 2023432 h 2504922"/>
                  <a:gd name="connsiteX3" fmla="*/ 441068 w 643214"/>
                  <a:gd name="connsiteY3" fmla="*/ 787787 h 2504922"/>
                  <a:gd name="connsiteX4" fmla="*/ 448805 w 643214"/>
                  <a:gd name="connsiteY4" fmla="*/ 34502 h 2504922"/>
                  <a:gd name="connsiteX5" fmla="*/ 448786 w 643214"/>
                  <a:gd name="connsiteY5" fmla="*/ 34443 h 2504922"/>
                  <a:gd name="connsiteX6" fmla="*/ 641908 w 643214"/>
                  <a:gd name="connsiteY6" fmla="*/ 0 h 2504922"/>
                  <a:gd name="connsiteX7" fmla="*/ 642457 w 643214"/>
                  <a:gd name="connsiteY7" fmla="*/ 28564 h 2504922"/>
                  <a:gd name="connsiteX8" fmla="*/ 555351 w 643214"/>
                  <a:gd name="connsiteY8" fmla="*/ 1233242 h 2504922"/>
                  <a:gd name="connsiteX9" fmla="*/ 315478 w 643214"/>
                  <a:gd name="connsiteY9" fmla="*/ 2204996 h 250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3214" h="2504922">
                    <a:moveTo>
                      <a:pt x="216501" y="2504922"/>
                    </a:moveTo>
                    <a:lnTo>
                      <a:pt x="0" y="2504922"/>
                    </a:lnTo>
                    <a:lnTo>
                      <a:pt x="161536" y="2023432"/>
                    </a:lnTo>
                    <a:cubicBezTo>
                      <a:pt x="283541" y="1633302"/>
                      <a:pt x="386241" y="1228986"/>
                      <a:pt x="441068" y="787787"/>
                    </a:cubicBezTo>
                    <a:cubicBezTo>
                      <a:pt x="467417" y="575523"/>
                      <a:pt x="463617" y="136249"/>
                      <a:pt x="448805" y="34502"/>
                    </a:cubicBezTo>
                    <a:lnTo>
                      <a:pt x="448786" y="34443"/>
                    </a:lnTo>
                    <a:lnTo>
                      <a:pt x="641908" y="0"/>
                    </a:lnTo>
                    <a:lnTo>
                      <a:pt x="642457" y="28564"/>
                    </a:lnTo>
                    <a:cubicBezTo>
                      <a:pt x="644706" y="175329"/>
                      <a:pt x="647915" y="790092"/>
                      <a:pt x="555351" y="1233242"/>
                    </a:cubicBezTo>
                    <a:cubicBezTo>
                      <a:pt x="493961" y="1573719"/>
                      <a:pt x="411723" y="1895841"/>
                      <a:pt x="315478" y="2204996"/>
                    </a:cubicBezTo>
                    <a:close/>
                  </a:path>
                </a:pathLst>
              </a:custGeom>
              <a:solidFill>
                <a:schemeClr val="tx1">
                  <a:lumMod val="75000"/>
                  <a:lumOff val="25000"/>
                </a:schemeClr>
              </a:solidFill>
              <a:ln w="4780" cap="flat">
                <a:noFill/>
                <a:prstDash val="solid"/>
                <a:miter/>
              </a:ln>
            </p:spPr>
            <p:txBody>
              <a:bodyPr wrap="square" rtlCol="0" anchor="ctr">
                <a:noAutofit/>
              </a:bodyPr>
              <a:lstStyle/>
              <a:p>
                <a:endParaRPr lang="en-US" dirty="0"/>
              </a:p>
            </p:txBody>
          </p:sp>
          <p:pic>
            <p:nvPicPr>
              <p:cNvPr id="132" name="Graphic 131">
                <a:extLst>
                  <a:ext uri="{FF2B5EF4-FFF2-40B4-BE49-F238E27FC236}">
                    <a16:creationId xmlns:a16="http://schemas.microsoft.com/office/drawing/2014/main" xmlns="" id="{376C61D1-775A-41DB-84D3-09C24156F3C5}"/>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925903" y="2257689"/>
                <a:ext cx="2660463" cy="2037959"/>
              </a:xfrm>
              <a:prstGeom prst="rect">
                <a:avLst/>
              </a:prstGeom>
            </p:spPr>
          </p:pic>
        </p:grpSp>
        <p:grpSp>
          <p:nvGrpSpPr>
            <p:cNvPr id="137" name="Group 136">
              <a:extLst>
                <a:ext uri="{FF2B5EF4-FFF2-40B4-BE49-F238E27FC236}">
                  <a16:creationId xmlns:a16="http://schemas.microsoft.com/office/drawing/2014/main" xmlns="" id="{27358683-7192-4186-B383-EB28E2B761A9}"/>
                </a:ext>
              </a:extLst>
            </p:cNvPr>
            <p:cNvGrpSpPr/>
            <p:nvPr/>
          </p:nvGrpSpPr>
          <p:grpSpPr>
            <a:xfrm>
              <a:off x="5655344" y="0"/>
              <a:ext cx="1325557" cy="5965066"/>
              <a:chOff x="5655344" y="0"/>
              <a:chExt cx="1325557" cy="5965066"/>
            </a:xfrm>
          </p:grpSpPr>
          <p:grpSp>
            <p:nvGrpSpPr>
              <p:cNvPr id="138" name="Group 137">
                <a:extLst>
                  <a:ext uri="{FF2B5EF4-FFF2-40B4-BE49-F238E27FC236}">
                    <a16:creationId xmlns:a16="http://schemas.microsoft.com/office/drawing/2014/main" xmlns="" id="{FD1B5B64-9251-472F-B3F0-B43C9F743801}"/>
                  </a:ext>
                </a:extLst>
              </p:cNvPr>
              <p:cNvGrpSpPr/>
              <p:nvPr/>
            </p:nvGrpSpPr>
            <p:grpSpPr>
              <a:xfrm>
                <a:off x="5655344" y="4480259"/>
                <a:ext cx="1212531" cy="1484807"/>
                <a:chOff x="5655344" y="4480259"/>
                <a:chExt cx="1212531" cy="1484807"/>
              </a:xfrm>
            </p:grpSpPr>
            <p:sp>
              <p:nvSpPr>
                <p:cNvPr id="140" name="Rectangle 139">
                  <a:extLst>
                    <a:ext uri="{FF2B5EF4-FFF2-40B4-BE49-F238E27FC236}">
                      <a16:creationId xmlns:a16="http://schemas.microsoft.com/office/drawing/2014/main" xmlns="" id="{D51FBB94-1B7E-408A-B3FC-326AF513D448}"/>
                    </a:ext>
                  </a:extLst>
                </p:cNvPr>
                <p:cNvSpPr/>
                <p:nvPr/>
              </p:nvSpPr>
              <p:spPr>
                <a:xfrm rot="536029">
                  <a:off x="6343989" y="4480259"/>
                  <a:ext cx="163022" cy="3161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xmlns="" id="{9207B422-B706-4A32-8256-DEAB11514EFB}"/>
                    </a:ext>
                  </a:extLst>
                </p:cNvPr>
                <p:cNvGrpSpPr/>
                <p:nvPr/>
              </p:nvGrpSpPr>
              <p:grpSpPr>
                <a:xfrm rot="11700000">
                  <a:off x="5655344" y="4752535"/>
                  <a:ext cx="1212531" cy="1212531"/>
                  <a:chOff x="7123973" y="1204727"/>
                  <a:chExt cx="252497" cy="252497"/>
                </a:xfrm>
              </p:grpSpPr>
              <p:grpSp>
                <p:nvGrpSpPr>
                  <p:cNvPr id="142" name="Group 141">
                    <a:extLst>
                      <a:ext uri="{FF2B5EF4-FFF2-40B4-BE49-F238E27FC236}">
                        <a16:creationId xmlns:a16="http://schemas.microsoft.com/office/drawing/2014/main" xmlns="" id="{731A7488-AB70-4563-9598-99B060789856}"/>
                      </a:ext>
                    </a:extLst>
                  </p:cNvPr>
                  <p:cNvGrpSpPr/>
                  <p:nvPr/>
                </p:nvGrpSpPr>
                <p:grpSpPr>
                  <a:xfrm>
                    <a:off x="7123973" y="1204727"/>
                    <a:ext cx="252497" cy="252497"/>
                    <a:chOff x="4915373" y="1633391"/>
                    <a:chExt cx="342000" cy="342000"/>
                  </a:xfrm>
                </p:grpSpPr>
                <p:sp>
                  <p:nvSpPr>
                    <p:cNvPr id="145" name="Oval 144">
                      <a:extLst>
                        <a:ext uri="{FF2B5EF4-FFF2-40B4-BE49-F238E27FC236}">
                          <a16:creationId xmlns:a16="http://schemas.microsoft.com/office/drawing/2014/main" xmlns="" id="{62B9DD17-F0C9-4D6B-99DB-D5F9C22E52FC}"/>
                        </a:ext>
                      </a:extLst>
                    </p:cNvPr>
                    <p:cNvSpPr/>
                    <p:nvPr/>
                  </p:nvSpPr>
                  <p:spPr>
                    <a:xfrm>
                      <a:off x="4915373" y="1633391"/>
                      <a:ext cx="342000" cy="342000"/>
                    </a:xfrm>
                    <a:prstGeom prst="ellipse">
                      <a:avLst/>
                    </a:pr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6" name="Oval 145">
                      <a:extLst>
                        <a:ext uri="{FF2B5EF4-FFF2-40B4-BE49-F238E27FC236}">
                          <a16:creationId xmlns:a16="http://schemas.microsoft.com/office/drawing/2014/main" xmlns="" id="{435DFCB8-9C43-48BC-9BDA-6B4C563711FC}"/>
                        </a:ext>
                      </a:extLst>
                    </p:cNvPr>
                    <p:cNvSpPr/>
                    <p:nvPr/>
                  </p:nvSpPr>
                  <p:spPr>
                    <a:xfrm>
                      <a:off x="4932040" y="1666488"/>
                      <a:ext cx="295795" cy="295795"/>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7" name="Oval 146">
                      <a:extLst>
                        <a:ext uri="{FF2B5EF4-FFF2-40B4-BE49-F238E27FC236}">
                          <a16:creationId xmlns:a16="http://schemas.microsoft.com/office/drawing/2014/main" xmlns="" id="{6436AA8E-DFDF-4802-A60A-9AC6B92BA0B9}"/>
                        </a:ext>
                      </a:extLst>
                    </p:cNvPr>
                    <p:cNvSpPr/>
                    <p:nvPr/>
                  </p:nvSpPr>
                  <p:spPr>
                    <a:xfrm>
                      <a:off x="4970613" y="1724593"/>
                      <a:ext cx="207640" cy="207640"/>
                    </a:xfrm>
                    <a:prstGeom prst="ellipse">
                      <a:avLst/>
                    </a:prstGeom>
                    <a:solidFill>
                      <a:schemeClr val="bg1">
                        <a:lumMod val="8500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43" name="Chord 142">
                    <a:extLst>
                      <a:ext uri="{FF2B5EF4-FFF2-40B4-BE49-F238E27FC236}">
                        <a16:creationId xmlns:a16="http://schemas.microsoft.com/office/drawing/2014/main" xmlns="" id="{5418E43C-1057-4103-96B4-C4E8267AD738}"/>
                      </a:ext>
                    </a:extLst>
                  </p:cNvPr>
                  <p:cNvSpPr/>
                  <p:nvPr/>
                </p:nvSpPr>
                <p:spPr>
                  <a:xfrm rot="20881907">
                    <a:off x="7167196" y="1276843"/>
                    <a:ext cx="152933" cy="152933"/>
                  </a:xfrm>
                  <a:prstGeom prst="chord">
                    <a:avLst>
                      <a:gd name="adj1" fmla="val 5070744"/>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44" name="Chord 143">
                    <a:extLst>
                      <a:ext uri="{FF2B5EF4-FFF2-40B4-BE49-F238E27FC236}">
                        <a16:creationId xmlns:a16="http://schemas.microsoft.com/office/drawing/2014/main" xmlns="" id="{433D0561-382F-4A04-BAAB-C7D0409CA79B}"/>
                      </a:ext>
                    </a:extLst>
                  </p:cNvPr>
                  <p:cNvSpPr/>
                  <p:nvPr/>
                </p:nvSpPr>
                <p:spPr>
                  <a:xfrm rot="20881907">
                    <a:off x="7167196" y="1276843"/>
                    <a:ext cx="152933" cy="152933"/>
                  </a:xfrm>
                  <a:prstGeom prst="chord">
                    <a:avLst>
                      <a:gd name="adj1" fmla="val 16204063"/>
                      <a:gd name="adj2" fmla="val 539167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sp>
            <p:nvSpPr>
              <p:cNvPr id="139" name="Freeform: Shape 138">
                <a:extLst>
                  <a:ext uri="{FF2B5EF4-FFF2-40B4-BE49-F238E27FC236}">
                    <a16:creationId xmlns:a16="http://schemas.microsoft.com/office/drawing/2014/main" xmlns="" id="{71DA735F-1F72-4DAE-A71B-50C9C0D09B56}"/>
                  </a:ext>
                </a:extLst>
              </p:cNvPr>
              <p:cNvSpPr/>
              <p:nvPr/>
            </p:nvSpPr>
            <p:spPr>
              <a:xfrm rot="10800000">
                <a:off x="6332106" y="0"/>
                <a:ext cx="648795" cy="4657780"/>
              </a:xfrm>
              <a:custGeom>
                <a:avLst/>
                <a:gdLst>
                  <a:gd name="connsiteX0" fmla="*/ 216501 w 643214"/>
                  <a:gd name="connsiteY0" fmla="*/ 2504922 h 2504922"/>
                  <a:gd name="connsiteX1" fmla="*/ 0 w 643214"/>
                  <a:gd name="connsiteY1" fmla="*/ 2504922 h 2504922"/>
                  <a:gd name="connsiteX2" fmla="*/ 161536 w 643214"/>
                  <a:gd name="connsiteY2" fmla="*/ 2023432 h 2504922"/>
                  <a:gd name="connsiteX3" fmla="*/ 441068 w 643214"/>
                  <a:gd name="connsiteY3" fmla="*/ 787787 h 2504922"/>
                  <a:gd name="connsiteX4" fmla="*/ 448805 w 643214"/>
                  <a:gd name="connsiteY4" fmla="*/ 34502 h 2504922"/>
                  <a:gd name="connsiteX5" fmla="*/ 448786 w 643214"/>
                  <a:gd name="connsiteY5" fmla="*/ 34443 h 2504922"/>
                  <a:gd name="connsiteX6" fmla="*/ 641908 w 643214"/>
                  <a:gd name="connsiteY6" fmla="*/ 0 h 2504922"/>
                  <a:gd name="connsiteX7" fmla="*/ 642457 w 643214"/>
                  <a:gd name="connsiteY7" fmla="*/ 28564 h 2504922"/>
                  <a:gd name="connsiteX8" fmla="*/ 555351 w 643214"/>
                  <a:gd name="connsiteY8" fmla="*/ 1233242 h 2504922"/>
                  <a:gd name="connsiteX9" fmla="*/ 315478 w 643214"/>
                  <a:gd name="connsiteY9" fmla="*/ 2204996 h 2504922"/>
                  <a:gd name="connsiteX0" fmla="*/ 407001 w 643214"/>
                  <a:gd name="connsiteY0" fmla="*/ 4314672 h 4314672"/>
                  <a:gd name="connsiteX1" fmla="*/ 0 w 643214"/>
                  <a:gd name="connsiteY1" fmla="*/ 2504922 h 4314672"/>
                  <a:gd name="connsiteX2" fmla="*/ 161536 w 643214"/>
                  <a:gd name="connsiteY2" fmla="*/ 2023432 h 4314672"/>
                  <a:gd name="connsiteX3" fmla="*/ 441068 w 643214"/>
                  <a:gd name="connsiteY3" fmla="*/ 787787 h 4314672"/>
                  <a:gd name="connsiteX4" fmla="*/ 448805 w 643214"/>
                  <a:gd name="connsiteY4" fmla="*/ 34502 h 4314672"/>
                  <a:gd name="connsiteX5" fmla="*/ 448786 w 643214"/>
                  <a:gd name="connsiteY5" fmla="*/ 34443 h 4314672"/>
                  <a:gd name="connsiteX6" fmla="*/ 641908 w 643214"/>
                  <a:gd name="connsiteY6" fmla="*/ 0 h 4314672"/>
                  <a:gd name="connsiteX7" fmla="*/ 642457 w 643214"/>
                  <a:gd name="connsiteY7" fmla="*/ 28564 h 4314672"/>
                  <a:gd name="connsiteX8" fmla="*/ 555351 w 643214"/>
                  <a:gd name="connsiteY8" fmla="*/ 1233242 h 4314672"/>
                  <a:gd name="connsiteX9" fmla="*/ 315478 w 643214"/>
                  <a:gd name="connsiteY9" fmla="*/ 2204996 h 4314672"/>
                  <a:gd name="connsiteX10" fmla="*/ 407001 w 643214"/>
                  <a:gd name="connsiteY10" fmla="*/ 4314672 h 4314672"/>
                  <a:gd name="connsiteX0" fmla="*/ 245465 w 481678"/>
                  <a:gd name="connsiteY0" fmla="*/ 4314672 h 4409922"/>
                  <a:gd name="connsiteX1" fmla="*/ 28964 w 481678"/>
                  <a:gd name="connsiteY1" fmla="*/ 4409922 h 4409922"/>
                  <a:gd name="connsiteX2" fmla="*/ 0 w 481678"/>
                  <a:gd name="connsiteY2" fmla="*/ 2023432 h 4409922"/>
                  <a:gd name="connsiteX3" fmla="*/ 279532 w 481678"/>
                  <a:gd name="connsiteY3" fmla="*/ 787787 h 4409922"/>
                  <a:gd name="connsiteX4" fmla="*/ 287269 w 481678"/>
                  <a:gd name="connsiteY4" fmla="*/ 34502 h 4409922"/>
                  <a:gd name="connsiteX5" fmla="*/ 287250 w 481678"/>
                  <a:gd name="connsiteY5" fmla="*/ 34443 h 4409922"/>
                  <a:gd name="connsiteX6" fmla="*/ 480372 w 481678"/>
                  <a:gd name="connsiteY6" fmla="*/ 0 h 4409922"/>
                  <a:gd name="connsiteX7" fmla="*/ 480921 w 481678"/>
                  <a:gd name="connsiteY7" fmla="*/ 28564 h 4409922"/>
                  <a:gd name="connsiteX8" fmla="*/ 393815 w 481678"/>
                  <a:gd name="connsiteY8" fmla="*/ 1233242 h 4409922"/>
                  <a:gd name="connsiteX9" fmla="*/ 153942 w 481678"/>
                  <a:gd name="connsiteY9" fmla="*/ 2204996 h 4409922"/>
                  <a:gd name="connsiteX10" fmla="*/ 245465 w 481678"/>
                  <a:gd name="connsiteY10" fmla="*/ 4314672 h 4409922"/>
                  <a:gd name="connsiteX0" fmla="*/ 245465 w 481678"/>
                  <a:gd name="connsiteY0" fmla="*/ 4314672 h 4314672"/>
                  <a:gd name="connsiteX1" fmla="*/ 48014 w 481678"/>
                  <a:gd name="connsiteY1" fmla="*/ 4314672 h 4314672"/>
                  <a:gd name="connsiteX2" fmla="*/ 0 w 481678"/>
                  <a:gd name="connsiteY2" fmla="*/ 2023432 h 4314672"/>
                  <a:gd name="connsiteX3" fmla="*/ 279532 w 481678"/>
                  <a:gd name="connsiteY3" fmla="*/ 787787 h 4314672"/>
                  <a:gd name="connsiteX4" fmla="*/ 287269 w 481678"/>
                  <a:gd name="connsiteY4" fmla="*/ 34502 h 4314672"/>
                  <a:gd name="connsiteX5" fmla="*/ 287250 w 481678"/>
                  <a:gd name="connsiteY5" fmla="*/ 34443 h 4314672"/>
                  <a:gd name="connsiteX6" fmla="*/ 480372 w 481678"/>
                  <a:gd name="connsiteY6" fmla="*/ 0 h 4314672"/>
                  <a:gd name="connsiteX7" fmla="*/ 480921 w 481678"/>
                  <a:gd name="connsiteY7" fmla="*/ 28564 h 4314672"/>
                  <a:gd name="connsiteX8" fmla="*/ 393815 w 481678"/>
                  <a:gd name="connsiteY8" fmla="*/ 1233242 h 4314672"/>
                  <a:gd name="connsiteX9" fmla="*/ 153942 w 481678"/>
                  <a:gd name="connsiteY9" fmla="*/ 2204996 h 4314672"/>
                  <a:gd name="connsiteX10" fmla="*/ 245465 w 481678"/>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341148 w 577361"/>
                  <a:gd name="connsiteY0" fmla="*/ 4314672 h 4314672"/>
                  <a:gd name="connsiteX1" fmla="*/ 143697 w 577361"/>
                  <a:gd name="connsiteY1" fmla="*/ 4314672 h 4314672"/>
                  <a:gd name="connsiteX2" fmla="*/ 95683 w 577361"/>
                  <a:gd name="connsiteY2" fmla="*/ 2023432 h 4314672"/>
                  <a:gd name="connsiteX3" fmla="*/ 375215 w 577361"/>
                  <a:gd name="connsiteY3" fmla="*/ 787787 h 4314672"/>
                  <a:gd name="connsiteX4" fmla="*/ 382952 w 577361"/>
                  <a:gd name="connsiteY4" fmla="*/ 34502 h 4314672"/>
                  <a:gd name="connsiteX5" fmla="*/ 382933 w 577361"/>
                  <a:gd name="connsiteY5" fmla="*/ 34443 h 4314672"/>
                  <a:gd name="connsiteX6" fmla="*/ 576055 w 577361"/>
                  <a:gd name="connsiteY6" fmla="*/ 0 h 4314672"/>
                  <a:gd name="connsiteX7" fmla="*/ 576604 w 577361"/>
                  <a:gd name="connsiteY7" fmla="*/ 28564 h 4314672"/>
                  <a:gd name="connsiteX8" fmla="*/ 489498 w 577361"/>
                  <a:gd name="connsiteY8" fmla="*/ 1233242 h 4314672"/>
                  <a:gd name="connsiteX9" fmla="*/ 249625 w 577361"/>
                  <a:gd name="connsiteY9" fmla="*/ 2204996 h 4314672"/>
                  <a:gd name="connsiteX10" fmla="*/ 341148 w 577361"/>
                  <a:gd name="connsiteY10" fmla="*/ 4314672 h 4314672"/>
                  <a:gd name="connsiteX0" fmla="*/ 414347 w 650560"/>
                  <a:gd name="connsiteY0" fmla="*/ 4314672 h 4314672"/>
                  <a:gd name="connsiteX1" fmla="*/ 216896 w 650560"/>
                  <a:gd name="connsiteY1" fmla="*/ 4314672 h 4314672"/>
                  <a:gd name="connsiteX2" fmla="*/ 168882 w 650560"/>
                  <a:gd name="connsiteY2" fmla="*/ 2023432 h 4314672"/>
                  <a:gd name="connsiteX3" fmla="*/ 448414 w 650560"/>
                  <a:gd name="connsiteY3" fmla="*/ 787787 h 4314672"/>
                  <a:gd name="connsiteX4" fmla="*/ 456151 w 650560"/>
                  <a:gd name="connsiteY4" fmla="*/ 34502 h 4314672"/>
                  <a:gd name="connsiteX5" fmla="*/ 456132 w 650560"/>
                  <a:gd name="connsiteY5" fmla="*/ 34443 h 4314672"/>
                  <a:gd name="connsiteX6" fmla="*/ 649254 w 650560"/>
                  <a:gd name="connsiteY6" fmla="*/ 0 h 4314672"/>
                  <a:gd name="connsiteX7" fmla="*/ 649803 w 650560"/>
                  <a:gd name="connsiteY7" fmla="*/ 28564 h 4314672"/>
                  <a:gd name="connsiteX8" fmla="*/ 562697 w 650560"/>
                  <a:gd name="connsiteY8" fmla="*/ 1233242 h 4314672"/>
                  <a:gd name="connsiteX9" fmla="*/ 322824 w 650560"/>
                  <a:gd name="connsiteY9" fmla="*/ 2204996 h 4314672"/>
                  <a:gd name="connsiteX10" fmla="*/ 414347 w 650560"/>
                  <a:gd name="connsiteY10" fmla="*/ 4314672 h 4314672"/>
                  <a:gd name="connsiteX0" fmla="*/ 414347 w 650560"/>
                  <a:gd name="connsiteY0" fmla="*/ 4314672 h 4314672"/>
                  <a:gd name="connsiteX1" fmla="*/ 216896 w 650560"/>
                  <a:gd name="connsiteY1" fmla="*/ 4314672 h 4314672"/>
                  <a:gd name="connsiteX2" fmla="*/ 168882 w 650560"/>
                  <a:gd name="connsiteY2" fmla="*/ 2023432 h 4314672"/>
                  <a:gd name="connsiteX3" fmla="*/ 448414 w 650560"/>
                  <a:gd name="connsiteY3" fmla="*/ 787787 h 4314672"/>
                  <a:gd name="connsiteX4" fmla="*/ 456151 w 650560"/>
                  <a:gd name="connsiteY4" fmla="*/ 34502 h 4314672"/>
                  <a:gd name="connsiteX5" fmla="*/ 456132 w 650560"/>
                  <a:gd name="connsiteY5" fmla="*/ 34443 h 4314672"/>
                  <a:gd name="connsiteX6" fmla="*/ 649254 w 650560"/>
                  <a:gd name="connsiteY6" fmla="*/ 0 h 4314672"/>
                  <a:gd name="connsiteX7" fmla="*/ 649803 w 650560"/>
                  <a:gd name="connsiteY7" fmla="*/ 28564 h 4314672"/>
                  <a:gd name="connsiteX8" fmla="*/ 562697 w 650560"/>
                  <a:gd name="connsiteY8" fmla="*/ 1233242 h 4314672"/>
                  <a:gd name="connsiteX9" fmla="*/ 322824 w 650560"/>
                  <a:gd name="connsiteY9" fmla="*/ 2204996 h 4314672"/>
                  <a:gd name="connsiteX10" fmla="*/ 414347 w 650560"/>
                  <a:gd name="connsiteY10" fmla="*/ 4314672 h 4314672"/>
                  <a:gd name="connsiteX0" fmla="*/ 434653 w 670866"/>
                  <a:gd name="connsiteY0" fmla="*/ 4314672 h 4314672"/>
                  <a:gd name="connsiteX1" fmla="*/ 237202 w 670866"/>
                  <a:gd name="connsiteY1" fmla="*/ 4314672 h 4314672"/>
                  <a:gd name="connsiteX2" fmla="*/ 151088 w 670866"/>
                  <a:gd name="connsiteY2" fmla="*/ 2080582 h 4314672"/>
                  <a:gd name="connsiteX3" fmla="*/ 468720 w 670866"/>
                  <a:gd name="connsiteY3" fmla="*/ 787787 h 4314672"/>
                  <a:gd name="connsiteX4" fmla="*/ 476457 w 670866"/>
                  <a:gd name="connsiteY4" fmla="*/ 34502 h 4314672"/>
                  <a:gd name="connsiteX5" fmla="*/ 476438 w 670866"/>
                  <a:gd name="connsiteY5" fmla="*/ 34443 h 4314672"/>
                  <a:gd name="connsiteX6" fmla="*/ 669560 w 670866"/>
                  <a:gd name="connsiteY6" fmla="*/ 0 h 4314672"/>
                  <a:gd name="connsiteX7" fmla="*/ 670109 w 670866"/>
                  <a:gd name="connsiteY7" fmla="*/ 28564 h 4314672"/>
                  <a:gd name="connsiteX8" fmla="*/ 583003 w 670866"/>
                  <a:gd name="connsiteY8" fmla="*/ 1233242 h 4314672"/>
                  <a:gd name="connsiteX9" fmla="*/ 343130 w 670866"/>
                  <a:gd name="connsiteY9" fmla="*/ 2204996 h 4314672"/>
                  <a:gd name="connsiteX10" fmla="*/ 434653 w 670866"/>
                  <a:gd name="connsiteY10" fmla="*/ 4314672 h 4314672"/>
                  <a:gd name="connsiteX0" fmla="*/ 404825 w 641038"/>
                  <a:gd name="connsiteY0" fmla="*/ 4314672 h 4314672"/>
                  <a:gd name="connsiteX1" fmla="*/ 207374 w 641038"/>
                  <a:gd name="connsiteY1" fmla="*/ 4314672 h 4314672"/>
                  <a:gd name="connsiteX2" fmla="*/ 121260 w 641038"/>
                  <a:gd name="connsiteY2" fmla="*/ 2080582 h 4314672"/>
                  <a:gd name="connsiteX3" fmla="*/ 438892 w 641038"/>
                  <a:gd name="connsiteY3" fmla="*/ 787787 h 4314672"/>
                  <a:gd name="connsiteX4" fmla="*/ 446629 w 641038"/>
                  <a:gd name="connsiteY4" fmla="*/ 34502 h 4314672"/>
                  <a:gd name="connsiteX5" fmla="*/ 446610 w 641038"/>
                  <a:gd name="connsiteY5" fmla="*/ 34443 h 4314672"/>
                  <a:gd name="connsiteX6" fmla="*/ 639732 w 641038"/>
                  <a:gd name="connsiteY6" fmla="*/ 0 h 4314672"/>
                  <a:gd name="connsiteX7" fmla="*/ 640281 w 641038"/>
                  <a:gd name="connsiteY7" fmla="*/ 28564 h 4314672"/>
                  <a:gd name="connsiteX8" fmla="*/ 553175 w 641038"/>
                  <a:gd name="connsiteY8" fmla="*/ 1233242 h 4314672"/>
                  <a:gd name="connsiteX9" fmla="*/ 313302 w 641038"/>
                  <a:gd name="connsiteY9" fmla="*/ 2204996 h 4314672"/>
                  <a:gd name="connsiteX10" fmla="*/ 404825 w 641038"/>
                  <a:gd name="connsiteY10" fmla="*/ 4314672 h 4314672"/>
                  <a:gd name="connsiteX0" fmla="*/ 397704 w 633917"/>
                  <a:gd name="connsiteY0" fmla="*/ 4314672 h 4314672"/>
                  <a:gd name="connsiteX1" fmla="*/ 200253 w 633917"/>
                  <a:gd name="connsiteY1" fmla="*/ 4314672 h 4314672"/>
                  <a:gd name="connsiteX2" fmla="*/ 114139 w 633917"/>
                  <a:gd name="connsiteY2" fmla="*/ 2080582 h 4314672"/>
                  <a:gd name="connsiteX3" fmla="*/ 431771 w 633917"/>
                  <a:gd name="connsiteY3" fmla="*/ 787787 h 4314672"/>
                  <a:gd name="connsiteX4" fmla="*/ 439508 w 633917"/>
                  <a:gd name="connsiteY4" fmla="*/ 34502 h 4314672"/>
                  <a:gd name="connsiteX5" fmla="*/ 439489 w 633917"/>
                  <a:gd name="connsiteY5" fmla="*/ 34443 h 4314672"/>
                  <a:gd name="connsiteX6" fmla="*/ 632611 w 633917"/>
                  <a:gd name="connsiteY6" fmla="*/ 0 h 4314672"/>
                  <a:gd name="connsiteX7" fmla="*/ 633160 w 633917"/>
                  <a:gd name="connsiteY7" fmla="*/ 28564 h 4314672"/>
                  <a:gd name="connsiteX8" fmla="*/ 546054 w 633917"/>
                  <a:gd name="connsiteY8" fmla="*/ 1233242 h 4314672"/>
                  <a:gd name="connsiteX9" fmla="*/ 306181 w 633917"/>
                  <a:gd name="connsiteY9" fmla="*/ 2204996 h 4314672"/>
                  <a:gd name="connsiteX10" fmla="*/ 397704 w 633917"/>
                  <a:gd name="connsiteY10" fmla="*/ 4314672 h 431467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39508 w 633917"/>
                  <a:gd name="connsiteY4" fmla="*/ 77732 h 4357902"/>
                  <a:gd name="connsiteX5" fmla="*/ 479949 w 633917"/>
                  <a:gd name="connsiteY5" fmla="*/ 0 h 4357902"/>
                  <a:gd name="connsiteX6" fmla="*/ 632611 w 633917"/>
                  <a:gd name="connsiteY6" fmla="*/ 43230 h 4357902"/>
                  <a:gd name="connsiteX7" fmla="*/ 633160 w 633917"/>
                  <a:gd name="connsiteY7" fmla="*/ 71794 h 4357902"/>
                  <a:gd name="connsiteX8" fmla="*/ 546054 w 633917"/>
                  <a:gd name="connsiteY8" fmla="*/ 1276472 h 4357902"/>
                  <a:gd name="connsiteX9" fmla="*/ 306181 w 633917"/>
                  <a:gd name="connsiteY9" fmla="*/ 2248226 h 4357902"/>
                  <a:gd name="connsiteX10" fmla="*/ 397704 w 633917"/>
                  <a:gd name="connsiteY10"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79949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79949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47581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3917"/>
                  <a:gd name="connsiteY0" fmla="*/ 4357902 h 4357902"/>
                  <a:gd name="connsiteX1" fmla="*/ 200253 w 633917"/>
                  <a:gd name="connsiteY1" fmla="*/ 4357902 h 4357902"/>
                  <a:gd name="connsiteX2" fmla="*/ 114139 w 633917"/>
                  <a:gd name="connsiteY2" fmla="*/ 2123812 h 4357902"/>
                  <a:gd name="connsiteX3" fmla="*/ 431771 w 633917"/>
                  <a:gd name="connsiteY3" fmla="*/ 831017 h 4357902"/>
                  <a:gd name="connsiteX4" fmla="*/ 447581 w 633917"/>
                  <a:gd name="connsiteY4" fmla="*/ 0 h 4357902"/>
                  <a:gd name="connsiteX5" fmla="*/ 632611 w 633917"/>
                  <a:gd name="connsiteY5" fmla="*/ 43230 h 4357902"/>
                  <a:gd name="connsiteX6" fmla="*/ 633160 w 633917"/>
                  <a:gd name="connsiteY6" fmla="*/ 71794 h 4357902"/>
                  <a:gd name="connsiteX7" fmla="*/ 546054 w 633917"/>
                  <a:gd name="connsiteY7" fmla="*/ 1276472 h 4357902"/>
                  <a:gd name="connsiteX8" fmla="*/ 306181 w 633917"/>
                  <a:gd name="connsiteY8" fmla="*/ 2248226 h 4357902"/>
                  <a:gd name="connsiteX9" fmla="*/ 397704 w 633917"/>
                  <a:gd name="connsiteY9" fmla="*/ 4357902 h 4357902"/>
                  <a:gd name="connsiteX0" fmla="*/ 397704 w 632611"/>
                  <a:gd name="connsiteY0" fmla="*/ 4357902 h 4357902"/>
                  <a:gd name="connsiteX1" fmla="*/ 200253 w 632611"/>
                  <a:gd name="connsiteY1" fmla="*/ 4357902 h 4357902"/>
                  <a:gd name="connsiteX2" fmla="*/ 114139 w 632611"/>
                  <a:gd name="connsiteY2" fmla="*/ 2123812 h 4357902"/>
                  <a:gd name="connsiteX3" fmla="*/ 431771 w 632611"/>
                  <a:gd name="connsiteY3" fmla="*/ 831017 h 4357902"/>
                  <a:gd name="connsiteX4" fmla="*/ 447581 w 632611"/>
                  <a:gd name="connsiteY4" fmla="*/ 0 h 4357902"/>
                  <a:gd name="connsiteX5" fmla="*/ 632611 w 632611"/>
                  <a:gd name="connsiteY5" fmla="*/ 43230 h 4357902"/>
                  <a:gd name="connsiteX6" fmla="*/ 546054 w 632611"/>
                  <a:gd name="connsiteY6" fmla="*/ 1276472 h 4357902"/>
                  <a:gd name="connsiteX7" fmla="*/ 306181 w 632611"/>
                  <a:gd name="connsiteY7" fmla="*/ 2248226 h 4357902"/>
                  <a:gd name="connsiteX8" fmla="*/ 397704 w 632611"/>
                  <a:gd name="connsiteY8" fmla="*/ 4357902 h 4357902"/>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1276 h 4361276"/>
                  <a:gd name="connsiteX1" fmla="*/ 200253 w 648795"/>
                  <a:gd name="connsiteY1" fmla="*/ 4361276 h 4361276"/>
                  <a:gd name="connsiteX2" fmla="*/ 114139 w 648795"/>
                  <a:gd name="connsiteY2" fmla="*/ 2127186 h 4361276"/>
                  <a:gd name="connsiteX3" fmla="*/ 431771 w 648795"/>
                  <a:gd name="connsiteY3" fmla="*/ 834391 h 4361276"/>
                  <a:gd name="connsiteX4" fmla="*/ 447581 w 648795"/>
                  <a:gd name="connsiteY4" fmla="*/ 3374 h 4361276"/>
                  <a:gd name="connsiteX5" fmla="*/ 648795 w 648795"/>
                  <a:gd name="connsiteY5" fmla="*/ 0 h 4361276"/>
                  <a:gd name="connsiteX6" fmla="*/ 546054 w 648795"/>
                  <a:gd name="connsiteY6" fmla="*/ 1279846 h 4361276"/>
                  <a:gd name="connsiteX7" fmla="*/ 306181 w 648795"/>
                  <a:gd name="connsiteY7" fmla="*/ 2251600 h 4361276"/>
                  <a:gd name="connsiteX8" fmla="*/ 397704 w 648795"/>
                  <a:gd name="connsiteY8" fmla="*/ 4361276 h 4361276"/>
                  <a:gd name="connsiteX0" fmla="*/ 397704 w 648795"/>
                  <a:gd name="connsiteY0" fmla="*/ 4365669 h 4365669"/>
                  <a:gd name="connsiteX1" fmla="*/ 200253 w 648795"/>
                  <a:gd name="connsiteY1" fmla="*/ 4365669 h 4365669"/>
                  <a:gd name="connsiteX2" fmla="*/ 114139 w 648795"/>
                  <a:gd name="connsiteY2" fmla="*/ 2131579 h 4365669"/>
                  <a:gd name="connsiteX3" fmla="*/ 431771 w 648795"/>
                  <a:gd name="connsiteY3" fmla="*/ 838784 h 4365669"/>
                  <a:gd name="connsiteX4" fmla="*/ 471857 w 648795"/>
                  <a:gd name="connsiteY4" fmla="*/ 0 h 4365669"/>
                  <a:gd name="connsiteX5" fmla="*/ 648795 w 648795"/>
                  <a:gd name="connsiteY5" fmla="*/ 4393 h 4365669"/>
                  <a:gd name="connsiteX6" fmla="*/ 546054 w 648795"/>
                  <a:gd name="connsiteY6" fmla="*/ 1284239 h 4365669"/>
                  <a:gd name="connsiteX7" fmla="*/ 306181 w 648795"/>
                  <a:gd name="connsiteY7" fmla="*/ 2255993 h 4365669"/>
                  <a:gd name="connsiteX8" fmla="*/ 397704 w 648795"/>
                  <a:gd name="connsiteY8" fmla="*/ 4365669 h 4365669"/>
                  <a:gd name="connsiteX0" fmla="*/ 397704 w 648795"/>
                  <a:gd name="connsiteY0" fmla="*/ 4365669 h 4365669"/>
                  <a:gd name="connsiteX1" fmla="*/ 200253 w 648795"/>
                  <a:gd name="connsiteY1" fmla="*/ 4365669 h 4365669"/>
                  <a:gd name="connsiteX2" fmla="*/ 114139 w 648795"/>
                  <a:gd name="connsiteY2" fmla="*/ 2131579 h 4365669"/>
                  <a:gd name="connsiteX3" fmla="*/ 431771 w 648795"/>
                  <a:gd name="connsiteY3" fmla="*/ 838784 h 4365669"/>
                  <a:gd name="connsiteX4" fmla="*/ 471857 w 648795"/>
                  <a:gd name="connsiteY4" fmla="*/ 0 h 4365669"/>
                  <a:gd name="connsiteX5" fmla="*/ 648795 w 648795"/>
                  <a:gd name="connsiteY5" fmla="*/ 4393 h 4365669"/>
                  <a:gd name="connsiteX6" fmla="*/ 546054 w 648795"/>
                  <a:gd name="connsiteY6" fmla="*/ 1284239 h 4365669"/>
                  <a:gd name="connsiteX7" fmla="*/ 306181 w 648795"/>
                  <a:gd name="connsiteY7" fmla="*/ 2255993 h 4365669"/>
                  <a:gd name="connsiteX8" fmla="*/ 397704 w 648795"/>
                  <a:gd name="connsiteY8" fmla="*/ 4365669 h 4365669"/>
                  <a:gd name="connsiteX0" fmla="*/ 397704 w 648795"/>
                  <a:gd name="connsiteY0" fmla="*/ 4411414 h 4411414"/>
                  <a:gd name="connsiteX1" fmla="*/ 200253 w 648795"/>
                  <a:gd name="connsiteY1" fmla="*/ 4411414 h 4411414"/>
                  <a:gd name="connsiteX2" fmla="*/ 114139 w 648795"/>
                  <a:gd name="connsiteY2" fmla="*/ 2177324 h 4411414"/>
                  <a:gd name="connsiteX3" fmla="*/ 431771 w 648795"/>
                  <a:gd name="connsiteY3" fmla="*/ 884529 h 4411414"/>
                  <a:gd name="connsiteX4" fmla="*/ 455672 w 648795"/>
                  <a:gd name="connsiteY4" fmla="*/ 0 h 4411414"/>
                  <a:gd name="connsiteX5" fmla="*/ 648795 w 648795"/>
                  <a:gd name="connsiteY5" fmla="*/ 50138 h 4411414"/>
                  <a:gd name="connsiteX6" fmla="*/ 546054 w 648795"/>
                  <a:gd name="connsiteY6" fmla="*/ 1329984 h 4411414"/>
                  <a:gd name="connsiteX7" fmla="*/ 306181 w 648795"/>
                  <a:gd name="connsiteY7" fmla="*/ 2301738 h 4411414"/>
                  <a:gd name="connsiteX8" fmla="*/ 397704 w 648795"/>
                  <a:gd name="connsiteY8" fmla="*/ 4411414 h 4411414"/>
                  <a:gd name="connsiteX0" fmla="*/ 397704 w 648795"/>
                  <a:gd name="connsiteY0" fmla="*/ 4388540 h 4388540"/>
                  <a:gd name="connsiteX1" fmla="*/ 200253 w 648795"/>
                  <a:gd name="connsiteY1" fmla="*/ 4388540 h 4388540"/>
                  <a:gd name="connsiteX2" fmla="*/ 114139 w 648795"/>
                  <a:gd name="connsiteY2" fmla="*/ 2154450 h 4388540"/>
                  <a:gd name="connsiteX3" fmla="*/ 431771 w 648795"/>
                  <a:gd name="connsiteY3" fmla="*/ 861655 h 4388540"/>
                  <a:gd name="connsiteX4" fmla="*/ 455672 w 648795"/>
                  <a:gd name="connsiteY4" fmla="*/ 0 h 4388540"/>
                  <a:gd name="connsiteX5" fmla="*/ 648795 w 648795"/>
                  <a:gd name="connsiteY5" fmla="*/ 27264 h 4388540"/>
                  <a:gd name="connsiteX6" fmla="*/ 546054 w 648795"/>
                  <a:gd name="connsiteY6" fmla="*/ 1307110 h 4388540"/>
                  <a:gd name="connsiteX7" fmla="*/ 306181 w 648795"/>
                  <a:gd name="connsiteY7" fmla="*/ 2278864 h 4388540"/>
                  <a:gd name="connsiteX8" fmla="*/ 397704 w 648795"/>
                  <a:gd name="connsiteY8" fmla="*/ 4388540 h 4388540"/>
                  <a:gd name="connsiteX0" fmla="*/ 397704 w 648795"/>
                  <a:gd name="connsiteY0" fmla="*/ 4388540 h 4388540"/>
                  <a:gd name="connsiteX1" fmla="*/ 200253 w 648795"/>
                  <a:gd name="connsiteY1" fmla="*/ 4388540 h 4388540"/>
                  <a:gd name="connsiteX2" fmla="*/ 114139 w 648795"/>
                  <a:gd name="connsiteY2" fmla="*/ 2154450 h 4388540"/>
                  <a:gd name="connsiteX3" fmla="*/ 431771 w 648795"/>
                  <a:gd name="connsiteY3" fmla="*/ 861655 h 4388540"/>
                  <a:gd name="connsiteX4" fmla="*/ 455672 w 648795"/>
                  <a:gd name="connsiteY4" fmla="*/ 0 h 4388540"/>
                  <a:gd name="connsiteX5" fmla="*/ 648795 w 648795"/>
                  <a:gd name="connsiteY5" fmla="*/ 27264 h 4388540"/>
                  <a:gd name="connsiteX6" fmla="*/ 546054 w 648795"/>
                  <a:gd name="connsiteY6" fmla="*/ 1307110 h 4388540"/>
                  <a:gd name="connsiteX7" fmla="*/ 306181 w 648795"/>
                  <a:gd name="connsiteY7" fmla="*/ 2278864 h 4388540"/>
                  <a:gd name="connsiteX8" fmla="*/ 397704 w 648795"/>
                  <a:gd name="connsiteY8" fmla="*/ 4388540 h 4388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8795" h="4388540">
                    <a:moveTo>
                      <a:pt x="397704" y="4388540"/>
                    </a:moveTo>
                    <a:lnTo>
                      <a:pt x="200253" y="4388540"/>
                    </a:lnTo>
                    <a:cubicBezTo>
                      <a:pt x="-101502" y="3034243"/>
                      <a:pt x="-3206" y="2784847"/>
                      <a:pt x="114139" y="2154450"/>
                    </a:cubicBezTo>
                    <a:cubicBezTo>
                      <a:pt x="236144" y="1764320"/>
                      <a:pt x="374849" y="1220730"/>
                      <a:pt x="431771" y="861655"/>
                    </a:cubicBezTo>
                    <a:cubicBezTo>
                      <a:pt x="488693" y="502580"/>
                      <a:pt x="438383" y="286360"/>
                      <a:pt x="455672" y="0"/>
                    </a:cubicBezTo>
                    <a:lnTo>
                      <a:pt x="648795" y="27264"/>
                    </a:lnTo>
                    <a:cubicBezTo>
                      <a:pt x="646916" y="477181"/>
                      <a:pt x="645037" y="833890"/>
                      <a:pt x="546054" y="1307110"/>
                    </a:cubicBezTo>
                    <a:cubicBezTo>
                      <a:pt x="484664" y="1647587"/>
                      <a:pt x="402426" y="1969709"/>
                      <a:pt x="306181" y="2278864"/>
                    </a:cubicBezTo>
                    <a:cubicBezTo>
                      <a:pt x="196989" y="2664589"/>
                      <a:pt x="144946" y="3317015"/>
                      <a:pt x="397704" y="4388540"/>
                    </a:cubicBezTo>
                    <a:close/>
                  </a:path>
                </a:pathLst>
              </a:custGeom>
              <a:solidFill>
                <a:schemeClr val="tx1">
                  <a:lumMod val="75000"/>
                  <a:lumOff val="25000"/>
                </a:schemeClr>
              </a:solidFill>
              <a:ln w="4780" cap="flat">
                <a:noFill/>
                <a:prstDash val="solid"/>
                <a:miter/>
              </a:ln>
            </p:spPr>
            <p:txBody>
              <a:bodyPr wrap="square" rtlCol="0" anchor="ctr">
                <a:noAutofit/>
              </a:bodyPr>
              <a:lstStyle/>
              <a:p>
                <a:endParaRPr lang="en-US" dirty="0"/>
              </a:p>
            </p:txBody>
          </p:sp>
        </p:grpSp>
      </p:grpSp>
    </p:spTree>
    <p:extLst>
      <p:ext uri="{BB962C8B-B14F-4D97-AF65-F5344CB8AC3E}">
        <p14:creationId xmlns:p14="http://schemas.microsoft.com/office/powerpoint/2010/main" val="2007459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xmlns="" id="{6430BDB0-D987-4E70-95BF-BD13B551E6C4}"/>
              </a:ext>
            </a:extLst>
          </p:cNvPr>
          <p:cNvSpPr/>
          <p:nvPr/>
        </p:nvSpPr>
        <p:spPr>
          <a:xfrm>
            <a:off x="803941" y="585094"/>
            <a:ext cx="6752746" cy="594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4" name="TextBox 43">
            <a:extLst>
              <a:ext uri="{FF2B5EF4-FFF2-40B4-BE49-F238E27FC236}">
                <a16:creationId xmlns:a16="http://schemas.microsoft.com/office/drawing/2014/main" xmlns="" id="{6F5F3667-3BC1-4A25-A903-C22BE5BF7FF9}"/>
              </a:ext>
            </a:extLst>
          </p:cNvPr>
          <p:cNvSpPr txBox="1"/>
          <p:nvPr/>
        </p:nvSpPr>
        <p:spPr>
          <a:xfrm>
            <a:off x="803941" y="559109"/>
            <a:ext cx="744506" cy="646331"/>
          </a:xfrm>
          <a:prstGeom prst="rect">
            <a:avLst/>
          </a:prstGeom>
          <a:noFill/>
        </p:spPr>
        <p:txBody>
          <a:bodyPr wrap="square" rtlCol="0" anchor="ctr">
            <a:spAutoFit/>
          </a:bodyPr>
          <a:lstStyle/>
          <a:p>
            <a:pPr algn="ctr"/>
            <a:r>
              <a:rPr lang="bs-Latn-BA" altLang="ko-KR" sz="3600" b="1" dirty="0">
                <a:solidFill>
                  <a:schemeClr val="tx1">
                    <a:lumMod val="85000"/>
                    <a:lumOff val="15000"/>
                  </a:schemeClr>
                </a:solidFill>
                <a:cs typeface="Arial" pitchFamily="34" charset="0"/>
              </a:rPr>
              <a:t>#</a:t>
            </a:r>
            <a:endParaRPr lang="ko-KR" altLang="en-US" sz="3600" b="1" dirty="0">
              <a:solidFill>
                <a:schemeClr val="tx1">
                  <a:lumMod val="85000"/>
                  <a:lumOff val="15000"/>
                </a:schemeClr>
              </a:solidFill>
              <a:cs typeface="Arial" pitchFamily="34" charset="0"/>
            </a:endParaRPr>
          </a:p>
        </p:txBody>
      </p:sp>
      <p:sp>
        <p:nvSpPr>
          <p:cNvPr id="45" name="TextBox 44">
            <a:extLst>
              <a:ext uri="{FF2B5EF4-FFF2-40B4-BE49-F238E27FC236}">
                <a16:creationId xmlns:a16="http://schemas.microsoft.com/office/drawing/2014/main" xmlns="" id="{7AA14C7C-6723-4DB4-AFD6-22B9CA8AA4C7}"/>
              </a:ext>
            </a:extLst>
          </p:cNvPr>
          <p:cNvSpPr txBox="1"/>
          <p:nvPr/>
        </p:nvSpPr>
        <p:spPr>
          <a:xfrm>
            <a:off x="1777953" y="651442"/>
            <a:ext cx="4032313" cy="461665"/>
          </a:xfrm>
          <a:prstGeom prst="rect">
            <a:avLst/>
          </a:prstGeom>
          <a:noFill/>
        </p:spPr>
        <p:txBody>
          <a:bodyPr wrap="square" rtlCol="0">
            <a:spAutoFit/>
          </a:bodyPr>
          <a:lstStyle/>
          <a:p>
            <a:r>
              <a:rPr lang="bs-Latn-BA" altLang="ko-KR" sz="2400" b="1" dirty="0" smtClean="0">
                <a:solidFill>
                  <a:schemeClr val="tx1">
                    <a:lumMod val="85000"/>
                    <a:lumOff val="15000"/>
                  </a:schemeClr>
                </a:solidFill>
                <a:cs typeface="Arial" pitchFamily="34" charset="0"/>
              </a:rPr>
              <a:t>Šta je Elder-E ?</a:t>
            </a:r>
            <a:endParaRPr lang="ko-KR" altLang="en-US" sz="2400" b="1" dirty="0">
              <a:solidFill>
                <a:schemeClr val="tx1">
                  <a:lumMod val="85000"/>
                  <a:lumOff val="15000"/>
                </a:schemeClr>
              </a:solidFill>
              <a:cs typeface="Arial" pitchFamily="34" charset="0"/>
            </a:endParaRPr>
          </a:p>
        </p:txBody>
      </p:sp>
      <p:sp>
        <p:nvSpPr>
          <p:cNvPr id="46" name="TextBox 45">
            <a:extLst>
              <a:ext uri="{FF2B5EF4-FFF2-40B4-BE49-F238E27FC236}">
                <a16:creationId xmlns:a16="http://schemas.microsoft.com/office/drawing/2014/main" xmlns="" id="{ADEC4437-E8C6-40C9-8C5B-FAC5F3DA5EAD}"/>
              </a:ext>
            </a:extLst>
          </p:cNvPr>
          <p:cNvSpPr txBox="1"/>
          <p:nvPr/>
        </p:nvSpPr>
        <p:spPr>
          <a:xfrm>
            <a:off x="1324947" y="1309094"/>
            <a:ext cx="6231739" cy="3970318"/>
          </a:xfrm>
          <a:prstGeom prst="rect">
            <a:avLst/>
          </a:prstGeom>
          <a:noFill/>
        </p:spPr>
        <p:txBody>
          <a:bodyPr wrap="square" rtlCol="0">
            <a:spAutoFit/>
          </a:bodyPr>
          <a:lstStyle/>
          <a:p>
            <a:pPr marL="457200" indent="-457200">
              <a:buFont typeface="Arial" panose="020B0604020202020204" pitchFamily="34" charset="0"/>
              <a:buChar char="•"/>
            </a:pPr>
            <a:r>
              <a:rPr lang="bs-Latn-BA" altLang="ko-KR" sz="2800" dirty="0" smtClean="0">
                <a:solidFill>
                  <a:schemeClr val="tx1">
                    <a:lumMod val="75000"/>
                    <a:lumOff val="25000"/>
                  </a:schemeClr>
                </a:solidFill>
                <a:cs typeface="Arial" pitchFamily="34" charset="0"/>
              </a:rPr>
              <a:t>Elder-e je aplikacija osmišljena tako da olakšava rad uposlenicima, boravak ostarijelih i </a:t>
            </a:r>
            <a:r>
              <a:rPr lang="bs-Latn-BA" altLang="ko-KR" sz="2800" dirty="0" smtClean="0">
                <a:solidFill>
                  <a:schemeClr val="tx1">
                    <a:lumMod val="75000"/>
                    <a:lumOff val="25000"/>
                  </a:schemeClr>
                </a:solidFill>
                <a:cs typeface="Arial" pitchFamily="34" charset="0"/>
              </a:rPr>
              <a:t>omogućava </a:t>
            </a:r>
            <a:r>
              <a:rPr lang="bs-Latn-BA" altLang="ko-KR" sz="2800" dirty="0" smtClean="0">
                <a:solidFill>
                  <a:schemeClr val="tx1">
                    <a:lumMod val="75000"/>
                    <a:lumOff val="25000"/>
                  </a:schemeClr>
                </a:solidFill>
                <a:cs typeface="Arial" pitchFamily="34" charset="0"/>
              </a:rPr>
              <a:t>online uvid zdravstvenog kartona porodici pacijenta.</a:t>
            </a:r>
          </a:p>
          <a:p>
            <a:pPr marL="457200" indent="-457200">
              <a:buFont typeface="Arial" panose="020B0604020202020204" pitchFamily="34" charset="0"/>
              <a:buChar char="•"/>
            </a:pPr>
            <a:r>
              <a:rPr lang="bs-Latn-BA" altLang="ko-KR" sz="2800" dirty="0" smtClean="0">
                <a:solidFill>
                  <a:schemeClr val="tx1">
                    <a:lumMod val="75000"/>
                    <a:lumOff val="25000"/>
                  </a:schemeClr>
                </a:solidFill>
                <a:cs typeface="Arial" pitchFamily="34" charset="0"/>
              </a:rPr>
              <a:t>Aplikacija se sastoji iz tri dijela: </a:t>
            </a:r>
          </a:p>
          <a:p>
            <a:pPr marL="914400" lvl="1" indent="-457200">
              <a:buFont typeface="Arial" panose="020B0604020202020204" pitchFamily="34" charset="0"/>
              <a:buChar char="•"/>
            </a:pPr>
            <a:r>
              <a:rPr lang="bs-Latn-BA" altLang="ko-KR" sz="2800" dirty="0" smtClean="0">
                <a:solidFill>
                  <a:schemeClr val="tx1">
                    <a:lumMod val="75000"/>
                    <a:lumOff val="25000"/>
                  </a:schemeClr>
                </a:solidFill>
                <a:cs typeface="Arial" pitchFamily="34" charset="0"/>
              </a:rPr>
              <a:t>Za uposlene</a:t>
            </a:r>
          </a:p>
          <a:p>
            <a:pPr marL="914400" lvl="1" indent="-457200">
              <a:buFont typeface="Arial" panose="020B0604020202020204" pitchFamily="34" charset="0"/>
              <a:buChar char="•"/>
            </a:pPr>
            <a:r>
              <a:rPr lang="bs-Latn-BA" altLang="ko-KR" sz="2800" dirty="0" smtClean="0">
                <a:solidFill>
                  <a:schemeClr val="tx1">
                    <a:lumMod val="75000"/>
                    <a:lumOff val="25000"/>
                  </a:schemeClr>
                </a:solidFill>
                <a:cs typeface="Arial" pitchFamily="34" charset="0"/>
              </a:rPr>
              <a:t>Za pacijente</a:t>
            </a:r>
          </a:p>
          <a:p>
            <a:pPr marL="914400" lvl="1" indent="-457200">
              <a:buFont typeface="Arial" panose="020B0604020202020204" pitchFamily="34" charset="0"/>
              <a:buChar char="•"/>
            </a:pPr>
            <a:r>
              <a:rPr lang="bs-Latn-BA" altLang="ko-KR" sz="2800" dirty="0" smtClean="0">
                <a:solidFill>
                  <a:schemeClr val="tx1">
                    <a:lumMod val="75000"/>
                    <a:lumOff val="25000"/>
                  </a:schemeClr>
                </a:solidFill>
                <a:cs typeface="Arial" pitchFamily="34" charset="0"/>
              </a:rPr>
              <a:t>Za porodicu pacijenta</a:t>
            </a:r>
            <a:endParaRPr lang="en-US" altLang="ko-KR" sz="28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689816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normAutofit fontScale="92500" lnSpcReduction="10000"/>
          </a:bodyPr>
          <a:lstStyle/>
          <a:p>
            <a:r>
              <a:rPr lang="bs-Latn-BA" dirty="0" smtClean="0"/>
              <a:t>Dio aplikacije za uposlene</a:t>
            </a:r>
            <a:endParaRPr lang="en-US" dirty="0"/>
          </a:p>
        </p:txBody>
      </p:sp>
      <p:sp>
        <p:nvSpPr>
          <p:cNvPr id="26" name="TextBox 25">
            <a:extLst>
              <a:ext uri="{FF2B5EF4-FFF2-40B4-BE49-F238E27FC236}">
                <a16:creationId xmlns:a16="http://schemas.microsoft.com/office/drawing/2014/main" xmlns="" id="{4C941FF0-FBCB-46EC-80CA-283E2B53C5F4}"/>
              </a:ext>
            </a:extLst>
          </p:cNvPr>
          <p:cNvSpPr txBox="1"/>
          <p:nvPr/>
        </p:nvSpPr>
        <p:spPr>
          <a:xfrm>
            <a:off x="1912724" y="1976488"/>
            <a:ext cx="1422604" cy="584775"/>
          </a:xfrm>
          <a:prstGeom prst="rect">
            <a:avLst/>
          </a:prstGeom>
          <a:noFill/>
        </p:spPr>
        <p:txBody>
          <a:bodyPr wrap="square" rtlCol="0">
            <a:spAutoFit/>
          </a:bodyPr>
          <a:lstStyle/>
          <a:p>
            <a:pPr algn="ctr"/>
            <a:r>
              <a:rPr lang="bs-Latn-BA" altLang="ko-KR" sz="1600" b="1" dirty="0" smtClean="0">
                <a:solidFill>
                  <a:schemeClr val="tx1">
                    <a:lumMod val="75000"/>
                    <a:lumOff val="25000"/>
                  </a:schemeClr>
                </a:solidFill>
              </a:rPr>
              <a:t>Evidencija podataka</a:t>
            </a:r>
            <a:endParaRPr lang="ko-KR" altLang="en-US" sz="1600" b="1" dirty="0">
              <a:solidFill>
                <a:schemeClr val="tx1">
                  <a:lumMod val="75000"/>
                  <a:lumOff val="25000"/>
                </a:schemeClr>
              </a:solidFill>
            </a:endParaRPr>
          </a:p>
        </p:txBody>
      </p:sp>
      <p:sp>
        <p:nvSpPr>
          <p:cNvPr id="27" name="Chevron 13">
            <a:extLst>
              <a:ext uri="{FF2B5EF4-FFF2-40B4-BE49-F238E27FC236}">
                <a16:creationId xmlns:a16="http://schemas.microsoft.com/office/drawing/2014/main" xmlns="" id="{24DF6DA0-69FF-4F26-BDB4-577EE2B5525C}"/>
              </a:ext>
            </a:extLst>
          </p:cNvPr>
          <p:cNvSpPr/>
          <p:nvPr/>
        </p:nvSpPr>
        <p:spPr>
          <a:xfrm>
            <a:off x="4785868" y="1981518"/>
            <a:ext cx="400199" cy="513159"/>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grpSp>
        <p:nvGrpSpPr>
          <p:cNvPr id="28" name="Group 27">
            <a:extLst>
              <a:ext uri="{FF2B5EF4-FFF2-40B4-BE49-F238E27FC236}">
                <a16:creationId xmlns:a16="http://schemas.microsoft.com/office/drawing/2014/main" xmlns="" id="{3EC836CB-8B65-4B93-AEF6-7CC0E17E2751}"/>
              </a:ext>
            </a:extLst>
          </p:cNvPr>
          <p:cNvGrpSpPr/>
          <p:nvPr/>
        </p:nvGrpSpPr>
        <p:grpSpPr>
          <a:xfrm>
            <a:off x="5615198" y="1903907"/>
            <a:ext cx="5717526" cy="668379"/>
            <a:chOff x="3779912" y="1717580"/>
            <a:chExt cx="4896545" cy="668379"/>
          </a:xfrm>
        </p:grpSpPr>
        <p:sp>
          <p:nvSpPr>
            <p:cNvPr id="29" name="TextBox 28">
              <a:extLst>
                <a:ext uri="{FF2B5EF4-FFF2-40B4-BE49-F238E27FC236}">
                  <a16:creationId xmlns:a16="http://schemas.microsoft.com/office/drawing/2014/main" xmlns="" id="{51502E22-B6DD-4B1D-8012-C334FA35D85F}"/>
                </a:ext>
              </a:extLst>
            </p:cNvPr>
            <p:cNvSpPr txBox="1"/>
            <p:nvPr/>
          </p:nvSpPr>
          <p:spPr>
            <a:xfrm>
              <a:off x="3779913" y="1924294"/>
              <a:ext cx="4896544" cy="461665"/>
            </a:xfrm>
            <a:prstGeom prst="rect">
              <a:avLst/>
            </a:prstGeom>
            <a:noFill/>
          </p:spPr>
          <p:txBody>
            <a:bodyPr wrap="square" rtlCol="0">
              <a:spAutoFit/>
            </a:bodyPr>
            <a:lstStyle/>
            <a:p>
              <a:r>
                <a:rPr lang="bs-Latn-BA" altLang="ko-KR" sz="1200" dirty="0" smtClean="0">
                  <a:solidFill>
                    <a:schemeClr val="tx1">
                      <a:lumMod val="75000"/>
                      <a:lumOff val="25000"/>
                    </a:schemeClr>
                  </a:solidFill>
                </a:rPr>
                <a:t>Mogućnost bržeg i lakšeg evidentiranja i uređivanja rasporeda pacijenata u staračkom domu</a:t>
              </a:r>
              <a:endParaRPr lang="ko-KR" altLang="en-US" sz="1200" dirty="0">
                <a:solidFill>
                  <a:schemeClr val="tx1">
                    <a:lumMod val="75000"/>
                    <a:lumOff val="25000"/>
                  </a:schemeClr>
                </a:solidFill>
              </a:endParaRPr>
            </a:p>
          </p:txBody>
        </p:sp>
        <p:sp>
          <p:nvSpPr>
            <p:cNvPr id="30" name="TextBox 29">
              <a:extLst>
                <a:ext uri="{FF2B5EF4-FFF2-40B4-BE49-F238E27FC236}">
                  <a16:creationId xmlns:a16="http://schemas.microsoft.com/office/drawing/2014/main" xmlns="" id="{9A37E89C-BB51-4682-8AB4-4D56E85A0B04}"/>
                </a:ext>
              </a:extLst>
            </p:cNvPr>
            <p:cNvSpPr txBox="1"/>
            <p:nvPr/>
          </p:nvSpPr>
          <p:spPr>
            <a:xfrm>
              <a:off x="3779912" y="1717580"/>
              <a:ext cx="4896544" cy="276999"/>
            </a:xfrm>
            <a:prstGeom prst="rect">
              <a:avLst/>
            </a:prstGeom>
            <a:noFill/>
          </p:spPr>
          <p:txBody>
            <a:bodyPr wrap="square" rtlCol="0">
              <a:spAutoFit/>
            </a:bodyPr>
            <a:lstStyle/>
            <a:p>
              <a:r>
                <a:rPr lang="bs-Latn-BA" altLang="ko-KR" sz="1200" b="1" dirty="0" smtClean="0">
                  <a:solidFill>
                    <a:schemeClr val="tx1">
                      <a:lumMod val="75000"/>
                      <a:lumOff val="25000"/>
                    </a:schemeClr>
                  </a:solidFill>
                </a:rPr>
                <a:t>Izometrični prikaz doma</a:t>
              </a:r>
              <a:endParaRPr lang="ko-KR" altLang="en-US" sz="1200" b="1" dirty="0">
                <a:solidFill>
                  <a:schemeClr val="tx1">
                    <a:lumMod val="75000"/>
                    <a:lumOff val="25000"/>
                  </a:schemeClr>
                </a:solidFill>
              </a:endParaRPr>
            </a:p>
          </p:txBody>
        </p:sp>
      </p:grpSp>
      <p:sp>
        <p:nvSpPr>
          <p:cNvPr id="34" name="Chevron 21">
            <a:extLst>
              <a:ext uri="{FF2B5EF4-FFF2-40B4-BE49-F238E27FC236}">
                <a16:creationId xmlns:a16="http://schemas.microsoft.com/office/drawing/2014/main" xmlns="" id="{C2DD8B65-E420-4451-839D-EC12672B0FAB}"/>
              </a:ext>
            </a:extLst>
          </p:cNvPr>
          <p:cNvSpPr/>
          <p:nvPr/>
        </p:nvSpPr>
        <p:spPr>
          <a:xfrm>
            <a:off x="4785868" y="3077497"/>
            <a:ext cx="400199" cy="513159"/>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grpSp>
        <p:nvGrpSpPr>
          <p:cNvPr id="35" name="Group 34">
            <a:extLst>
              <a:ext uri="{FF2B5EF4-FFF2-40B4-BE49-F238E27FC236}">
                <a16:creationId xmlns:a16="http://schemas.microsoft.com/office/drawing/2014/main" xmlns="" id="{F12933A5-1A58-4E8E-9DFA-3AE424EB244F}"/>
              </a:ext>
            </a:extLst>
          </p:cNvPr>
          <p:cNvGrpSpPr/>
          <p:nvPr/>
        </p:nvGrpSpPr>
        <p:grpSpPr>
          <a:xfrm>
            <a:off x="5615198" y="3013990"/>
            <a:ext cx="5717525" cy="698614"/>
            <a:chOff x="3779912" y="1717580"/>
            <a:chExt cx="4896544" cy="698614"/>
          </a:xfrm>
        </p:grpSpPr>
        <p:sp>
          <p:nvSpPr>
            <p:cNvPr id="36" name="TextBox 35">
              <a:extLst>
                <a:ext uri="{FF2B5EF4-FFF2-40B4-BE49-F238E27FC236}">
                  <a16:creationId xmlns:a16="http://schemas.microsoft.com/office/drawing/2014/main" xmlns="" id="{CE55C567-3C2D-4EDD-97C1-262E0FB62C0D}"/>
                </a:ext>
              </a:extLst>
            </p:cNvPr>
            <p:cNvSpPr txBox="1"/>
            <p:nvPr/>
          </p:nvSpPr>
          <p:spPr>
            <a:xfrm>
              <a:off x="3779912" y="1954529"/>
              <a:ext cx="4896544" cy="461665"/>
            </a:xfrm>
            <a:prstGeom prst="rect">
              <a:avLst/>
            </a:prstGeom>
            <a:noFill/>
          </p:spPr>
          <p:txBody>
            <a:bodyPr wrap="square" rtlCol="0">
              <a:spAutoFit/>
            </a:bodyPr>
            <a:lstStyle/>
            <a:p>
              <a:r>
                <a:rPr lang="bs-Latn-BA" altLang="ko-KR" sz="1200" dirty="0" smtClean="0">
                  <a:solidFill>
                    <a:schemeClr val="tx1">
                      <a:lumMod val="75000"/>
                      <a:lumOff val="25000"/>
                    </a:schemeClr>
                  </a:solidFill>
                </a:rPr>
                <a:t>Osmišljeno je tako da bi svaki pacijent na svom krevetu umjesto fizičkog kartona imao QR code na kom bi se nalazio karton u digitalnom obliku.</a:t>
              </a:r>
              <a:endParaRPr lang="ko-KR" altLang="en-US" sz="1200" dirty="0">
                <a:solidFill>
                  <a:schemeClr val="tx1">
                    <a:lumMod val="75000"/>
                    <a:lumOff val="25000"/>
                  </a:schemeClr>
                </a:solidFill>
              </a:endParaRPr>
            </a:p>
          </p:txBody>
        </p:sp>
        <p:sp>
          <p:nvSpPr>
            <p:cNvPr id="37" name="TextBox 36">
              <a:extLst>
                <a:ext uri="{FF2B5EF4-FFF2-40B4-BE49-F238E27FC236}">
                  <a16:creationId xmlns:a16="http://schemas.microsoft.com/office/drawing/2014/main" xmlns="" id="{78483272-11ED-4EAA-86B7-FC30856EC2C9}"/>
                </a:ext>
              </a:extLst>
            </p:cNvPr>
            <p:cNvSpPr txBox="1"/>
            <p:nvPr/>
          </p:nvSpPr>
          <p:spPr>
            <a:xfrm>
              <a:off x="3779912" y="1717580"/>
              <a:ext cx="4896544" cy="276999"/>
            </a:xfrm>
            <a:prstGeom prst="rect">
              <a:avLst/>
            </a:prstGeom>
            <a:noFill/>
          </p:spPr>
          <p:txBody>
            <a:bodyPr wrap="square" rtlCol="0">
              <a:spAutoFit/>
            </a:bodyPr>
            <a:lstStyle/>
            <a:p>
              <a:r>
                <a:rPr lang="bs-Latn-BA" altLang="ko-KR" sz="1200" b="1" dirty="0" smtClean="0">
                  <a:solidFill>
                    <a:schemeClr val="tx1">
                      <a:lumMod val="75000"/>
                      <a:lumOff val="25000"/>
                    </a:schemeClr>
                  </a:solidFill>
                </a:rPr>
                <a:t>Digitalni karton</a:t>
              </a:r>
              <a:endParaRPr lang="ko-KR" altLang="en-US" sz="1200" b="1" dirty="0">
                <a:solidFill>
                  <a:schemeClr val="tx1">
                    <a:lumMod val="75000"/>
                    <a:lumOff val="25000"/>
                  </a:schemeClr>
                </a:solidFill>
              </a:endParaRPr>
            </a:p>
          </p:txBody>
        </p:sp>
      </p:grpSp>
      <p:sp>
        <p:nvSpPr>
          <p:cNvPr id="41" name="Chevron 29">
            <a:extLst>
              <a:ext uri="{FF2B5EF4-FFF2-40B4-BE49-F238E27FC236}">
                <a16:creationId xmlns:a16="http://schemas.microsoft.com/office/drawing/2014/main" xmlns="" id="{2B88BFF1-926B-4C3A-998B-8C65D1841783}"/>
              </a:ext>
            </a:extLst>
          </p:cNvPr>
          <p:cNvSpPr/>
          <p:nvPr/>
        </p:nvSpPr>
        <p:spPr>
          <a:xfrm>
            <a:off x="4785868" y="4196750"/>
            <a:ext cx="400199" cy="513159"/>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solidFill>
            </a:endParaRPr>
          </a:p>
        </p:txBody>
      </p:sp>
      <p:grpSp>
        <p:nvGrpSpPr>
          <p:cNvPr id="42" name="Group 41">
            <a:extLst>
              <a:ext uri="{FF2B5EF4-FFF2-40B4-BE49-F238E27FC236}">
                <a16:creationId xmlns:a16="http://schemas.microsoft.com/office/drawing/2014/main" xmlns="" id="{28909BA7-03F0-4237-A023-B61E71B3B096}"/>
              </a:ext>
            </a:extLst>
          </p:cNvPr>
          <p:cNvGrpSpPr/>
          <p:nvPr/>
        </p:nvGrpSpPr>
        <p:grpSpPr>
          <a:xfrm>
            <a:off x="5615198" y="4133243"/>
            <a:ext cx="5717526" cy="668379"/>
            <a:chOff x="3779912" y="1717580"/>
            <a:chExt cx="4896545" cy="668379"/>
          </a:xfrm>
        </p:grpSpPr>
        <p:sp>
          <p:nvSpPr>
            <p:cNvPr id="43" name="TextBox 42">
              <a:extLst>
                <a:ext uri="{FF2B5EF4-FFF2-40B4-BE49-F238E27FC236}">
                  <a16:creationId xmlns:a16="http://schemas.microsoft.com/office/drawing/2014/main" xmlns="" id="{C46C857F-D430-4925-BAF0-3EB70E2146F7}"/>
                </a:ext>
              </a:extLst>
            </p:cNvPr>
            <p:cNvSpPr txBox="1"/>
            <p:nvPr/>
          </p:nvSpPr>
          <p:spPr>
            <a:xfrm>
              <a:off x="3779913" y="1924294"/>
              <a:ext cx="4896544" cy="461665"/>
            </a:xfrm>
            <a:prstGeom prst="rect">
              <a:avLst/>
            </a:prstGeom>
            <a:noFill/>
          </p:spPr>
          <p:txBody>
            <a:bodyPr wrap="square" rtlCol="0">
              <a:spAutoFit/>
            </a:bodyPr>
            <a:lstStyle/>
            <a:p>
              <a:r>
                <a:rPr lang="bs-Latn-BA" altLang="ko-KR" sz="1200" dirty="0" smtClean="0">
                  <a:solidFill>
                    <a:schemeClr val="tx1">
                      <a:lumMod val="75000"/>
                      <a:lumOff val="25000"/>
                    </a:schemeClr>
                  </a:solidFill>
                </a:rPr>
                <a:t>Tablerni prikaz medikamenata u ustanovi i prikaz potrošnje istih te </a:t>
              </a:r>
              <a:r>
                <a:rPr lang="bs-Latn-BA" altLang="ko-KR" sz="1200" dirty="0" smtClean="0">
                  <a:solidFill>
                    <a:schemeClr val="tx1">
                      <a:lumMod val="75000"/>
                      <a:lumOff val="25000"/>
                    </a:schemeClr>
                  </a:solidFill>
                </a:rPr>
                <a:t>mogućnost obaviještanja </a:t>
              </a:r>
              <a:r>
                <a:rPr lang="bs-Latn-BA" altLang="ko-KR" sz="1200" dirty="0" smtClean="0">
                  <a:solidFill>
                    <a:schemeClr val="tx1">
                      <a:lumMod val="75000"/>
                      <a:lumOff val="25000"/>
                    </a:schemeClr>
                  </a:solidFill>
                </a:rPr>
                <a:t>u </a:t>
              </a:r>
              <a:r>
                <a:rPr lang="bs-Latn-BA" altLang="ko-KR" sz="1200" dirty="0" smtClean="0">
                  <a:solidFill>
                    <a:schemeClr val="tx1">
                      <a:lumMod val="75000"/>
                      <a:lumOff val="25000"/>
                    </a:schemeClr>
                  </a:solidFill>
                </a:rPr>
                <a:t>slučaju </a:t>
              </a:r>
              <a:r>
                <a:rPr lang="bs-Latn-BA" altLang="ko-KR" sz="1200" dirty="0" smtClean="0">
                  <a:solidFill>
                    <a:schemeClr val="tx1">
                      <a:lumMod val="75000"/>
                      <a:lumOff val="25000"/>
                    </a:schemeClr>
                  </a:solidFill>
                </a:rPr>
                <a:t>nedostatka lijekova koji su potrebni.</a:t>
              </a:r>
              <a:endParaRPr lang="ko-KR" altLang="en-US" sz="1200" dirty="0">
                <a:solidFill>
                  <a:schemeClr val="tx1">
                    <a:lumMod val="75000"/>
                    <a:lumOff val="25000"/>
                  </a:schemeClr>
                </a:solidFill>
              </a:endParaRPr>
            </a:p>
          </p:txBody>
        </p:sp>
        <p:sp>
          <p:nvSpPr>
            <p:cNvPr id="44" name="TextBox 43">
              <a:extLst>
                <a:ext uri="{FF2B5EF4-FFF2-40B4-BE49-F238E27FC236}">
                  <a16:creationId xmlns:a16="http://schemas.microsoft.com/office/drawing/2014/main" xmlns="" id="{CFB2BCD5-B592-47B6-894D-B289B5EE4F80}"/>
                </a:ext>
              </a:extLst>
            </p:cNvPr>
            <p:cNvSpPr txBox="1"/>
            <p:nvPr/>
          </p:nvSpPr>
          <p:spPr>
            <a:xfrm>
              <a:off x="3779912" y="1717580"/>
              <a:ext cx="4896544" cy="276999"/>
            </a:xfrm>
            <a:prstGeom prst="rect">
              <a:avLst/>
            </a:prstGeom>
            <a:noFill/>
          </p:spPr>
          <p:txBody>
            <a:bodyPr wrap="square" rtlCol="0">
              <a:spAutoFit/>
            </a:bodyPr>
            <a:lstStyle/>
            <a:p>
              <a:r>
                <a:rPr lang="bs-Latn-BA" altLang="ko-KR" sz="1200" b="1" dirty="0" smtClean="0">
                  <a:solidFill>
                    <a:schemeClr val="tx1">
                      <a:lumMod val="75000"/>
                      <a:lumOff val="25000"/>
                    </a:schemeClr>
                  </a:solidFill>
                </a:rPr>
                <a:t>Evidencija medikamenata</a:t>
              </a:r>
              <a:endParaRPr lang="ko-KR" altLang="en-US" sz="1200" b="1" dirty="0">
                <a:solidFill>
                  <a:schemeClr val="tx1">
                    <a:lumMod val="75000"/>
                    <a:lumOff val="25000"/>
                  </a:schemeClr>
                </a:solidFill>
              </a:endParaRPr>
            </a:p>
          </p:txBody>
        </p:sp>
      </p:grpSp>
      <p:sp>
        <p:nvSpPr>
          <p:cNvPr id="48" name="Chevron 37">
            <a:extLst>
              <a:ext uri="{FF2B5EF4-FFF2-40B4-BE49-F238E27FC236}">
                <a16:creationId xmlns:a16="http://schemas.microsoft.com/office/drawing/2014/main" xmlns="" id="{1F78A85C-4B55-4B44-92CB-2E256646F9C7}"/>
              </a:ext>
            </a:extLst>
          </p:cNvPr>
          <p:cNvSpPr/>
          <p:nvPr/>
        </p:nvSpPr>
        <p:spPr>
          <a:xfrm>
            <a:off x="4785868" y="5339276"/>
            <a:ext cx="400199" cy="513159"/>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solidFill>
            </a:endParaRPr>
          </a:p>
        </p:txBody>
      </p:sp>
      <p:grpSp>
        <p:nvGrpSpPr>
          <p:cNvPr id="49" name="Group 48">
            <a:extLst>
              <a:ext uri="{FF2B5EF4-FFF2-40B4-BE49-F238E27FC236}">
                <a16:creationId xmlns:a16="http://schemas.microsoft.com/office/drawing/2014/main" xmlns="" id="{1764D5B1-1FB2-4301-BBF3-72459C57D38A}"/>
              </a:ext>
            </a:extLst>
          </p:cNvPr>
          <p:cNvGrpSpPr/>
          <p:nvPr/>
        </p:nvGrpSpPr>
        <p:grpSpPr>
          <a:xfrm>
            <a:off x="5615198" y="5261665"/>
            <a:ext cx="5717526" cy="668379"/>
            <a:chOff x="3779912" y="1717580"/>
            <a:chExt cx="4896545" cy="668379"/>
          </a:xfrm>
        </p:grpSpPr>
        <p:sp>
          <p:nvSpPr>
            <p:cNvPr id="50" name="TextBox 49">
              <a:extLst>
                <a:ext uri="{FF2B5EF4-FFF2-40B4-BE49-F238E27FC236}">
                  <a16:creationId xmlns:a16="http://schemas.microsoft.com/office/drawing/2014/main" xmlns="" id="{52E668FF-FC74-4740-B466-29E674F94321}"/>
                </a:ext>
              </a:extLst>
            </p:cNvPr>
            <p:cNvSpPr txBox="1"/>
            <p:nvPr/>
          </p:nvSpPr>
          <p:spPr>
            <a:xfrm>
              <a:off x="3779913" y="1924294"/>
              <a:ext cx="4896544" cy="461665"/>
            </a:xfrm>
            <a:prstGeom prst="rect">
              <a:avLst/>
            </a:prstGeom>
            <a:noFill/>
          </p:spPr>
          <p:txBody>
            <a:bodyPr wrap="square" rtlCol="0">
              <a:spAutoFit/>
            </a:bodyPr>
            <a:lstStyle/>
            <a:p>
              <a:r>
                <a:rPr lang="bs-Latn-BA" altLang="ko-KR" sz="1200" dirty="0" smtClean="0">
                  <a:solidFill>
                    <a:schemeClr val="tx1">
                      <a:lumMod val="75000"/>
                      <a:lumOff val="25000"/>
                    </a:schemeClr>
                  </a:solidFill>
                </a:rPr>
                <a:t>Uposleni u kuhinji bi imali uvid o neophodnoj prehrani pacijenata te uvid alergena koji bi bio ažuriran automatski pri ažuriranju digitalnog kartona.</a:t>
              </a:r>
              <a:endParaRPr lang="ko-KR" altLang="en-US" sz="1200" dirty="0">
                <a:solidFill>
                  <a:schemeClr val="tx1">
                    <a:lumMod val="75000"/>
                    <a:lumOff val="25000"/>
                  </a:schemeClr>
                </a:solidFill>
              </a:endParaRPr>
            </a:p>
          </p:txBody>
        </p:sp>
        <p:sp>
          <p:nvSpPr>
            <p:cNvPr id="51" name="TextBox 50">
              <a:extLst>
                <a:ext uri="{FF2B5EF4-FFF2-40B4-BE49-F238E27FC236}">
                  <a16:creationId xmlns:a16="http://schemas.microsoft.com/office/drawing/2014/main" xmlns="" id="{774FEF72-3DC9-4F24-ADF3-5FC6B2D2D686}"/>
                </a:ext>
              </a:extLst>
            </p:cNvPr>
            <p:cNvSpPr txBox="1"/>
            <p:nvPr/>
          </p:nvSpPr>
          <p:spPr>
            <a:xfrm>
              <a:off x="3779912" y="1717580"/>
              <a:ext cx="4896544" cy="276999"/>
            </a:xfrm>
            <a:prstGeom prst="rect">
              <a:avLst/>
            </a:prstGeom>
            <a:noFill/>
          </p:spPr>
          <p:txBody>
            <a:bodyPr wrap="square" rtlCol="0">
              <a:spAutoFit/>
            </a:bodyPr>
            <a:lstStyle/>
            <a:p>
              <a:r>
                <a:rPr lang="bs-Latn-BA" altLang="ko-KR" sz="1200" b="1" dirty="0" smtClean="0">
                  <a:solidFill>
                    <a:schemeClr val="tx1">
                      <a:lumMod val="75000"/>
                      <a:lumOff val="25000"/>
                    </a:schemeClr>
                  </a:solidFill>
                </a:rPr>
                <a:t>Evidencija hrane</a:t>
              </a:r>
              <a:endParaRPr lang="ko-KR" altLang="en-US" sz="1200" b="1" dirty="0">
                <a:solidFill>
                  <a:schemeClr val="tx1">
                    <a:lumMod val="75000"/>
                    <a:lumOff val="25000"/>
                  </a:schemeClr>
                </a:solidFill>
              </a:endParaRPr>
            </a:p>
          </p:txBody>
        </p:sp>
      </p:grpSp>
      <p:sp>
        <p:nvSpPr>
          <p:cNvPr id="57" name="Rectangle 56">
            <a:extLst>
              <a:ext uri="{FF2B5EF4-FFF2-40B4-BE49-F238E27FC236}">
                <a16:creationId xmlns:a16="http://schemas.microsoft.com/office/drawing/2014/main" xmlns="" id="{3D632D79-3C41-4BBF-A93E-4CA7D4C7CAC4}"/>
              </a:ext>
            </a:extLst>
          </p:cNvPr>
          <p:cNvSpPr/>
          <p:nvPr/>
        </p:nvSpPr>
        <p:spPr>
          <a:xfrm>
            <a:off x="3564645" y="1903308"/>
            <a:ext cx="792088" cy="7920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0" name="Rectangle 7">
            <a:extLst>
              <a:ext uri="{FF2B5EF4-FFF2-40B4-BE49-F238E27FC236}">
                <a16:creationId xmlns:a16="http://schemas.microsoft.com/office/drawing/2014/main" xmlns="" id="{A2454068-D6A0-42C7-BCE1-D03833DCF2E4}"/>
              </a:ext>
            </a:extLst>
          </p:cNvPr>
          <p:cNvSpPr/>
          <p:nvPr/>
        </p:nvSpPr>
        <p:spPr>
          <a:xfrm>
            <a:off x="3728777" y="2033091"/>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spTree>
    <p:extLst>
      <p:ext uri="{BB962C8B-B14F-4D97-AF65-F5344CB8AC3E}">
        <p14:creationId xmlns:p14="http://schemas.microsoft.com/office/powerpoint/2010/main" val="2682271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bs-Latn-BA" dirty="0" smtClean="0"/>
              <a:t>Izometrični prikaz doma</a:t>
            </a:r>
            <a:endParaRPr lang="en-US" dirty="0"/>
          </a:p>
        </p:txBody>
      </p:sp>
      <p:sp>
        <p:nvSpPr>
          <p:cNvPr id="3" name="TextBox 2"/>
          <p:cNvSpPr txBox="1"/>
          <p:nvPr/>
        </p:nvSpPr>
        <p:spPr>
          <a:xfrm>
            <a:off x="932329" y="1613647"/>
            <a:ext cx="7611036" cy="2308324"/>
          </a:xfrm>
          <a:prstGeom prst="rect">
            <a:avLst/>
          </a:prstGeom>
          <a:noFill/>
        </p:spPr>
        <p:txBody>
          <a:bodyPr wrap="square" rtlCol="0">
            <a:spAutoFit/>
          </a:bodyPr>
          <a:lstStyle/>
          <a:p>
            <a:r>
              <a:rPr lang="bs-Latn-BA" dirty="0" smtClean="0"/>
              <a:t>Je dio aplikacije koji bi olakšao pristup </a:t>
            </a:r>
            <a:r>
              <a:rPr lang="bs-Latn-BA" dirty="0" smtClean="0"/>
              <a:t>rasporeda </a:t>
            </a:r>
            <a:r>
              <a:rPr lang="bs-Latn-BA" dirty="0" smtClean="0"/>
              <a:t>pacijenata te njihovim digitalnim kartonima koji bi se u par klikova mogli ažurirati.</a:t>
            </a:r>
          </a:p>
          <a:p>
            <a:endParaRPr lang="bs-Latn-BA" dirty="0" smtClean="0"/>
          </a:p>
          <a:p>
            <a:r>
              <a:rPr lang="bs-Latn-BA" dirty="0" smtClean="0"/>
              <a:t>Na slici možete vidjeti primjer prikaza jedne sobe. Klikom na krevet bi vam se otvorio meni koji bi vam pored ostalih funckija dao mogućnost uklanjanja pacijenta sa kreveta ili dodavanja novog pacijenta.</a:t>
            </a:r>
            <a:endParaRPr lang="bs-Latn-BA" dirty="0"/>
          </a:p>
          <a:p>
            <a:endParaRPr lang="bs-Latn-BA" dirty="0" smtClean="0"/>
          </a:p>
          <a:p>
            <a:endParaRPr lang="bs-Latn-BA"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5552" y="3075385"/>
            <a:ext cx="4836025" cy="3513674"/>
          </a:xfrm>
          <a:prstGeom prst="rect">
            <a:avLst/>
          </a:prstGeom>
        </p:spPr>
      </p:pic>
    </p:spTree>
    <p:extLst>
      <p:ext uri="{BB962C8B-B14F-4D97-AF65-F5344CB8AC3E}">
        <p14:creationId xmlns:p14="http://schemas.microsoft.com/office/powerpoint/2010/main" val="2897461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bs-Latn-BA" sz="2800" dirty="0" smtClean="0"/>
              <a:t>Skeniranjem QR koda bi u sekundi pristupili digitalnom kartonu</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73" y="339509"/>
            <a:ext cx="12191999" cy="6858000"/>
          </a:xfrm>
          <a:prstGeom prst="rect">
            <a:avLst/>
          </a:prstGeom>
        </p:spPr>
      </p:pic>
    </p:spTree>
    <p:extLst>
      <p:ext uri="{BB962C8B-B14F-4D97-AF65-F5344CB8AC3E}">
        <p14:creationId xmlns:p14="http://schemas.microsoft.com/office/powerpoint/2010/main" val="3117429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bs-Latn-BA" dirty="0" smtClean="0"/>
              <a:t>Digitalni karton</a:t>
            </a:r>
            <a:endParaRPr lang="en-US" dirty="0"/>
          </a:p>
        </p:txBody>
      </p:sp>
      <p:sp>
        <p:nvSpPr>
          <p:cNvPr id="3" name="TextBox 2"/>
          <p:cNvSpPr txBox="1"/>
          <p:nvPr/>
        </p:nvSpPr>
        <p:spPr>
          <a:xfrm>
            <a:off x="1739152" y="1667435"/>
            <a:ext cx="4724401" cy="3970318"/>
          </a:xfrm>
          <a:prstGeom prst="rect">
            <a:avLst/>
          </a:prstGeom>
          <a:noFill/>
        </p:spPr>
        <p:txBody>
          <a:bodyPr wrap="square" rtlCol="0">
            <a:spAutoFit/>
          </a:bodyPr>
          <a:lstStyle/>
          <a:p>
            <a:r>
              <a:rPr lang="bs-Latn-BA" dirty="0" smtClean="0"/>
              <a:t>Digitalni karton omogućava potpunu evidenciju pacijenta što znači:</a:t>
            </a:r>
          </a:p>
          <a:p>
            <a:pPr marL="285750" indent="-285750">
              <a:buFont typeface="Arial" panose="020B0604020202020204" pitchFamily="34" charset="0"/>
              <a:buChar char="•"/>
            </a:pPr>
            <a:r>
              <a:rPr lang="bs-Latn-BA" dirty="0" smtClean="0"/>
              <a:t>Evidencija bolesti</a:t>
            </a:r>
          </a:p>
          <a:p>
            <a:pPr marL="285750" indent="-285750">
              <a:buFont typeface="Arial" panose="020B0604020202020204" pitchFamily="34" charset="0"/>
              <a:buChar char="•"/>
            </a:pPr>
            <a:r>
              <a:rPr lang="bs-Latn-BA" dirty="0"/>
              <a:t>Lista </a:t>
            </a:r>
            <a:r>
              <a:rPr lang="bs-Latn-BA" dirty="0" smtClean="0"/>
              <a:t>alergena</a:t>
            </a:r>
            <a:endParaRPr lang="bs-Latn-BA" dirty="0"/>
          </a:p>
          <a:p>
            <a:pPr marL="285750" indent="-285750">
              <a:buFont typeface="Arial" panose="020B0604020202020204" pitchFamily="34" charset="0"/>
              <a:buChar char="•"/>
            </a:pPr>
            <a:r>
              <a:rPr lang="bs-Latn-BA" dirty="0" smtClean="0"/>
              <a:t>Evidencija medikamenata</a:t>
            </a:r>
          </a:p>
          <a:p>
            <a:pPr marL="742950" lvl="1" indent="-285750">
              <a:buFont typeface="Arial" panose="020B0604020202020204" pitchFamily="34" charset="0"/>
              <a:buChar char="•"/>
            </a:pPr>
            <a:r>
              <a:rPr lang="bs-Latn-BA" dirty="0" smtClean="0"/>
              <a:t>Koje medikamende koriste</a:t>
            </a:r>
          </a:p>
          <a:p>
            <a:pPr marL="742950" lvl="1" indent="-285750">
              <a:buFont typeface="Arial" panose="020B0604020202020204" pitchFamily="34" charset="0"/>
              <a:buChar char="•"/>
            </a:pPr>
            <a:r>
              <a:rPr lang="bs-Latn-BA" dirty="0" smtClean="0"/>
              <a:t>Tačno vrijeme upotrebe medikamenta</a:t>
            </a:r>
            <a:endParaRPr lang="bs-Latn-BA" dirty="0" smtClean="0"/>
          </a:p>
          <a:p>
            <a:pPr marL="742950" lvl="1" indent="-285750">
              <a:buFont typeface="Arial" panose="020B0604020202020204" pitchFamily="34" charset="0"/>
              <a:buChar char="•"/>
            </a:pPr>
            <a:r>
              <a:rPr lang="bs-Latn-BA" dirty="0" smtClean="0"/>
              <a:t>Historija </a:t>
            </a:r>
            <a:r>
              <a:rPr lang="bs-Latn-BA" dirty="0" smtClean="0"/>
              <a:t>korištenja </a:t>
            </a:r>
            <a:r>
              <a:rPr lang="bs-Latn-BA" dirty="0" smtClean="0"/>
              <a:t>medikamenadata. Što bi znacilo da bi imali evidenciju o </a:t>
            </a:r>
            <a:r>
              <a:rPr lang="bs-Latn-BA" dirty="0" smtClean="0"/>
              <a:t>korištenim </a:t>
            </a:r>
            <a:r>
              <a:rPr lang="bs-Latn-BA" dirty="0" smtClean="0"/>
              <a:t>lijekovima svakog dana provedenom u domu, što bi olakšalo posao doktorima.</a:t>
            </a:r>
          </a:p>
          <a:p>
            <a:pPr marL="285750" indent="-285750">
              <a:buFont typeface="Arial" panose="020B0604020202020204" pitchFamily="34" charset="0"/>
              <a:buChar char="•"/>
            </a:pPr>
            <a:endParaRPr lang="bs-Latn-BA" dirty="0" smtClean="0"/>
          </a:p>
        </p:txBody>
      </p:sp>
      <p:grpSp>
        <p:nvGrpSpPr>
          <p:cNvPr id="5" name="Group 4">
            <a:extLst>
              <a:ext uri="{FF2B5EF4-FFF2-40B4-BE49-F238E27FC236}">
                <a16:creationId xmlns:a16="http://schemas.microsoft.com/office/drawing/2014/main" xmlns="" id="{79E4ECB2-1E36-455E-BFF4-80D8FB60F4BE}"/>
              </a:ext>
            </a:extLst>
          </p:cNvPr>
          <p:cNvGrpSpPr/>
          <p:nvPr/>
        </p:nvGrpSpPr>
        <p:grpSpPr>
          <a:xfrm rot="2700000">
            <a:off x="7689399" y="1245397"/>
            <a:ext cx="3684470" cy="3295283"/>
            <a:chOff x="9423207" y="3983156"/>
            <a:chExt cx="2119814" cy="1895900"/>
          </a:xfrm>
        </p:grpSpPr>
        <p:sp>
          <p:nvSpPr>
            <p:cNvPr id="6" name="Freeform: Shape 12">
              <a:extLst>
                <a:ext uri="{FF2B5EF4-FFF2-40B4-BE49-F238E27FC236}">
                  <a16:creationId xmlns:a16="http://schemas.microsoft.com/office/drawing/2014/main" xmlns="" id="{1293F13B-6746-4E10-A271-65682EC68F1E}"/>
                </a:ext>
              </a:extLst>
            </p:cNvPr>
            <p:cNvSpPr>
              <a:spLocks/>
            </p:cNvSpPr>
            <p:nvPr/>
          </p:nvSpPr>
          <p:spPr>
            <a:xfrm rot="18902941">
              <a:off x="9423207" y="4277920"/>
              <a:ext cx="2119814" cy="1396196"/>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chemeClr val="bg1">
                <a:lumMod val="75000"/>
              </a:schemeClr>
            </a:solidFill>
            <a:ln w="9525" cap="flat">
              <a:noFill/>
              <a:prstDash val="solid"/>
              <a:miter/>
            </a:ln>
          </p:spPr>
          <p:txBody>
            <a:bodyPr rtlCol="0" anchor="ctr"/>
            <a:lstStyle/>
            <a:p>
              <a:endParaRPr lang="en-US"/>
            </a:p>
          </p:txBody>
        </p:sp>
        <p:sp>
          <p:nvSpPr>
            <p:cNvPr id="7" name="Freeform: Shape 13">
              <a:extLst>
                <a:ext uri="{FF2B5EF4-FFF2-40B4-BE49-F238E27FC236}">
                  <a16:creationId xmlns:a16="http://schemas.microsoft.com/office/drawing/2014/main" xmlns="" id="{A4E0601C-0663-4A3A-8464-CD901D5E5989}"/>
                </a:ext>
              </a:extLst>
            </p:cNvPr>
            <p:cNvSpPr/>
            <p:nvPr/>
          </p:nvSpPr>
          <p:spPr>
            <a:xfrm rot="18902941">
              <a:off x="9431062" y="4290263"/>
              <a:ext cx="2101836" cy="1370763"/>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8" name="Freeform: Shape 14">
              <a:extLst>
                <a:ext uri="{FF2B5EF4-FFF2-40B4-BE49-F238E27FC236}">
                  <a16:creationId xmlns:a16="http://schemas.microsoft.com/office/drawing/2014/main" xmlns="" id="{47C31E67-764B-4479-9864-D4CE85FD0741}"/>
                </a:ext>
              </a:extLst>
            </p:cNvPr>
            <p:cNvSpPr/>
            <p:nvPr/>
          </p:nvSpPr>
          <p:spPr>
            <a:xfrm rot="18902941">
              <a:off x="9510609" y="4379560"/>
              <a:ext cx="1919067" cy="1172764"/>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chemeClr val="accent4"/>
            </a:solidFill>
            <a:ln w="9525" cap="flat">
              <a:noFill/>
              <a:prstDash val="solid"/>
              <a:miter/>
            </a:ln>
          </p:spPr>
          <p:txBody>
            <a:bodyPr rtlCol="0" anchor="ctr"/>
            <a:lstStyle/>
            <a:p>
              <a:endParaRPr lang="en-US" dirty="0"/>
            </a:p>
          </p:txBody>
        </p:sp>
        <p:sp>
          <p:nvSpPr>
            <p:cNvPr id="9" name="Freeform 18">
              <a:extLst>
                <a:ext uri="{FF2B5EF4-FFF2-40B4-BE49-F238E27FC236}">
                  <a16:creationId xmlns:a16="http://schemas.microsoft.com/office/drawing/2014/main" xmlns="" id="{171632B6-764F-4206-B811-E92984842481}"/>
                </a:ext>
              </a:extLst>
            </p:cNvPr>
            <p:cNvSpPr>
              <a:spLocks/>
            </p:cNvSpPr>
            <p:nvPr/>
          </p:nvSpPr>
          <p:spPr bwMode="auto">
            <a:xfrm rot="18902941">
              <a:off x="9922753" y="4999678"/>
              <a:ext cx="239076" cy="879378"/>
            </a:xfrm>
            <a:custGeom>
              <a:avLst/>
              <a:gdLst>
                <a:gd name="T0" fmla="*/ 564 w 862"/>
                <a:gd name="T1" fmla="*/ 78 h 2998"/>
                <a:gd name="T2" fmla="*/ 579 w 862"/>
                <a:gd name="T3" fmla="*/ 156 h 2998"/>
                <a:gd name="T4" fmla="*/ 570 w 862"/>
                <a:gd name="T5" fmla="*/ 282 h 2998"/>
                <a:gd name="T6" fmla="*/ 531 w 862"/>
                <a:gd name="T7" fmla="*/ 420 h 2998"/>
                <a:gd name="T8" fmla="*/ 675 w 862"/>
                <a:gd name="T9" fmla="*/ 489 h 2998"/>
                <a:gd name="T10" fmla="*/ 819 w 862"/>
                <a:gd name="T11" fmla="*/ 589 h 2998"/>
                <a:gd name="T12" fmla="*/ 851 w 862"/>
                <a:gd name="T13" fmla="*/ 876 h 2998"/>
                <a:gd name="T14" fmla="*/ 846 w 862"/>
                <a:gd name="T15" fmla="*/ 1427 h 2998"/>
                <a:gd name="T16" fmla="*/ 817 w 862"/>
                <a:gd name="T17" fmla="*/ 1724 h 2998"/>
                <a:gd name="T18" fmla="*/ 739 w 862"/>
                <a:gd name="T19" fmla="*/ 1745 h 2998"/>
                <a:gd name="T20" fmla="*/ 753 w 862"/>
                <a:gd name="T21" fmla="*/ 1714 h 2998"/>
                <a:gd name="T22" fmla="*/ 750 w 862"/>
                <a:gd name="T23" fmla="*/ 1698 h 2998"/>
                <a:gd name="T24" fmla="*/ 790 w 862"/>
                <a:gd name="T25" fmla="*/ 1658 h 2998"/>
                <a:gd name="T26" fmla="*/ 788 w 862"/>
                <a:gd name="T27" fmla="*/ 1607 h 2998"/>
                <a:gd name="T28" fmla="*/ 742 w 862"/>
                <a:gd name="T29" fmla="*/ 1660 h 2998"/>
                <a:gd name="T30" fmla="*/ 751 w 862"/>
                <a:gd name="T31" fmla="*/ 1380 h 2998"/>
                <a:gd name="T32" fmla="*/ 702 w 862"/>
                <a:gd name="T33" fmla="*/ 1000 h 2998"/>
                <a:gd name="T34" fmla="*/ 684 w 862"/>
                <a:gd name="T35" fmla="*/ 831 h 2998"/>
                <a:gd name="T36" fmla="*/ 642 w 862"/>
                <a:gd name="T37" fmla="*/ 1014 h 2998"/>
                <a:gd name="T38" fmla="*/ 730 w 862"/>
                <a:gd name="T39" fmla="*/ 1656 h 2998"/>
                <a:gd name="T40" fmla="*/ 708 w 862"/>
                <a:gd name="T41" fmla="*/ 1924 h 2998"/>
                <a:gd name="T42" fmla="*/ 753 w 862"/>
                <a:gd name="T43" fmla="*/ 2256 h 2998"/>
                <a:gd name="T44" fmla="*/ 671 w 862"/>
                <a:gd name="T45" fmla="*/ 2687 h 2998"/>
                <a:gd name="T46" fmla="*/ 722 w 862"/>
                <a:gd name="T47" fmla="*/ 2894 h 2998"/>
                <a:gd name="T48" fmla="*/ 568 w 862"/>
                <a:gd name="T49" fmla="*/ 2989 h 2998"/>
                <a:gd name="T50" fmla="*/ 551 w 862"/>
                <a:gd name="T51" fmla="*/ 2773 h 2998"/>
                <a:gd name="T52" fmla="*/ 570 w 862"/>
                <a:gd name="T53" fmla="*/ 2627 h 2998"/>
                <a:gd name="T54" fmla="*/ 539 w 862"/>
                <a:gd name="T55" fmla="*/ 2349 h 2998"/>
                <a:gd name="T56" fmla="*/ 515 w 862"/>
                <a:gd name="T57" fmla="*/ 1994 h 2998"/>
                <a:gd name="T58" fmla="*/ 422 w 862"/>
                <a:gd name="T59" fmla="*/ 1576 h 2998"/>
                <a:gd name="T60" fmla="*/ 386 w 862"/>
                <a:gd name="T61" fmla="*/ 1833 h 2998"/>
                <a:gd name="T62" fmla="*/ 319 w 862"/>
                <a:gd name="T63" fmla="*/ 2120 h 2998"/>
                <a:gd name="T64" fmla="*/ 311 w 862"/>
                <a:gd name="T65" fmla="*/ 2525 h 2998"/>
                <a:gd name="T66" fmla="*/ 339 w 862"/>
                <a:gd name="T67" fmla="*/ 2773 h 2998"/>
                <a:gd name="T68" fmla="*/ 331 w 862"/>
                <a:gd name="T69" fmla="*/ 2984 h 2998"/>
                <a:gd name="T70" fmla="*/ 210 w 862"/>
                <a:gd name="T71" fmla="*/ 2989 h 2998"/>
                <a:gd name="T72" fmla="*/ 195 w 862"/>
                <a:gd name="T73" fmla="*/ 2838 h 2998"/>
                <a:gd name="T74" fmla="*/ 191 w 862"/>
                <a:gd name="T75" fmla="*/ 2504 h 2998"/>
                <a:gd name="T76" fmla="*/ 130 w 862"/>
                <a:gd name="T77" fmla="*/ 2254 h 2998"/>
                <a:gd name="T78" fmla="*/ 171 w 862"/>
                <a:gd name="T79" fmla="*/ 1971 h 2998"/>
                <a:gd name="T80" fmla="*/ 148 w 862"/>
                <a:gd name="T81" fmla="*/ 1718 h 2998"/>
                <a:gd name="T82" fmla="*/ 204 w 862"/>
                <a:gd name="T83" fmla="*/ 1189 h 2998"/>
                <a:gd name="T84" fmla="*/ 195 w 862"/>
                <a:gd name="T85" fmla="*/ 809 h 2998"/>
                <a:gd name="T86" fmla="*/ 168 w 862"/>
                <a:gd name="T87" fmla="*/ 962 h 2998"/>
                <a:gd name="T88" fmla="*/ 144 w 862"/>
                <a:gd name="T89" fmla="*/ 1229 h 2998"/>
                <a:gd name="T90" fmla="*/ 110 w 862"/>
                <a:gd name="T91" fmla="*/ 1402 h 2998"/>
                <a:gd name="T92" fmla="*/ 122 w 862"/>
                <a:gd name="T93" fmla="*/ 1656 h 2998"/>
                <a:gd name="T94" fmla="*/ 82 w 862"/>
                <a:gd name="T95" fmla="*/ 1656 h 2998"/>
                <a:gd name="T96" fmla="*/ 110 w 862"/>
                <a:gd name="T97" fmla="*/ 1704 h 2998"/>
                <a:gd name="T98" fmla="*/ 124 w 862"/>
                <a:gd name="T99" fmla="*/ 1729 h 2998"/>
                <a:gd name="T100" fmla="*/ 95 w 862"/>
                <a:gd name="T101" fmla="*/ 1751 h 2998"/>
                <a:gd name="T102" fmla="*/ 2 w 862"/>
                <a:gd name="T103" fmla="*/ 1640 h 2998"/>
                <a:gd name="T104" fmla="*/ 2 w 862"/>
                <a:gd name="T105" fmla="*/ 1140 h 2998"/>
                <a:gd name="T106" fmla="*/ 11 w 862"/>
                <a:gd name="T107" fmla="*/ 933 h 2998"/>
                <a:gd name="T108" fmla="*/ 22 w 862"/>
                <a:gd name="T109" fmla="*/ 693 h 2998"/>
                <a:gd name="T110" fmla="*/ 99 w 862"/>
                <a:gd name="T111" fmla="*/ 524 h 2998"/>
                <a:gd name="T112" fmla="*/ 288 w 862"/>
                <a:gd name="T113" fmla="*/ 453 h 2998"/>
                <a:gd name="T114" fmla="*/ 339 w 862"/>
                <a:gd name="T115" fmla="*/ 311 h 2998"/>
                <a:gd name="T116" fmla="*/ 299 w 862"/>
                <a:gd name="T117" fmla="*/ 224 h 2998"/>
                <a:gd name="T118" fmla="*/ 313 w 862"/>
                <a:gd name="T119" fmla="*/ 104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2" h="2998">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1"/>
            </a:p>
          </p:txBody>
        </p:sp>
        <p:grpSp>
          <p:nvGrpSpPr>
            <p:cNvPr id="10" name="Group 9">
              <a:extLst>
                <a:ext uri="{FF2B5EF4-FFF2-40B4-BE49-F238E27FC236}">
                  <a16:creationId xmlns:a16="http://schemas.microsoft.com/office/drawing/2014/main" xmlns="" id="{1B6FBC17-0185-404C-9B65-2C8AD40208B2}"/>
                </a:ext>
              </a:extLst>
            </p:cNvPr>
            <p:cNvGrpSpPr/>
            <p:nvPr/>
          </p:nvGrpSpPr>
          <p:grpSpPr>
            <a:xfrm rot="18900000">
              <a:off x="10066374" y="4360768"/>
              <a:ext cx="1196173" cy="911419"/>
              <a:chOff x="11413389" y="3573459"/>
              <a:chExt cx="1196173" cy="911419"/>
            </a:xfrm>
          </p:grpSpPr>
          <p:sp>
            <p:nvSpPr>
              <p:cNvPr id="17" name="Rectangle 16">
                <a:extLst>
                  <a:ext uri="{FF2B5EF4-FFF2-40B4-BE49-F238E27FC236}">
                    <a16:creationId xmlns:a16="http://schemas.microsoft.com/office/drawing/2014/main" xmlns="" id="{90662890-1C62-4986-BFD0-5E1722C2D88D}"/>
                  </a:ext>
                </a:extLst>
              </p:cNvPr>
              <p:cNvSpPr/>
              <p:nvPr/>
            </p:nvSpPr>
            <p:spPr>
              <a:xfrm>
                <a:off x="11413389" y="3573459"/>
                <a:ext cx="1196173" cy="13803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BE3ED7D2-451F-48F3-B292-2F3888C2D83F}"/>
                  </a:ext>
                </a:extLst>
              </p:cNvPr>
              <p:cNvSpPr/>
              <p:nvPr/>
            </p:nvSpPr>
            <p:spPr>
              <a:xfrm>
                <a:off x="11422238" y="3822358"/>
                <a:ext cx="543285" cy="3978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27">
                <a:extLst>
                  <a:ext uri="{FF2B5EF4-FFF2-40B4-BE49-F238E27FC236}">
                    <a16:creationId xmlns:a16="http://schemas.microsoft.com/office/drawing/2014/main" xmlns="" id="{0E37A695-BB7E-4372-912A-7B0F287AF2F0}"/>
                  </a:ext>
                </a:extLst>
              </p:cNvPr>
              <p:cNvSpPr/>
              <p:nvPr/>
            </p:nvSpPr>
            <p:spPr>
              <a:xfrm>
                <a:off x="11473996" y="3874089"/>
                <a:ext cx="451750" cy="301194"/>
              </a:xfrm>
              <a:custGeom>
                <a:avLst/>
                <a:gdLst>
                  <a:gd name="connsiteX0" fmla="*/ 146903 w 451750"/>
                  <a:gd name="connsiteY0" fmla="*/ 254995 h 301194"/>
                  <a:gd name="connsiteX1" fmla="*/ 442184 w 451750"/>
                  <a:gd name="connsiteY1" fmla="*/ 254995 h 301194"/>
                  <a:gd name="connsiteX2" fmla="*/ 451747 w 451750"/>
                  <a:gd name="connsiteY2" fmla="*/ 264558 h 301194"/>
                  <a:gd name="connsiteX3" fmla="*/ 451747 w 451750"/>
                  <a:gd name="connsiteY3" fmla="*/ 291631 h 301194"/>
                  <a:gd name="connsiteX4" fmla="*/ 442184 w 451750"/>
                  <a:gd name="connsiteY4" fmla="*/ 301194 h 301194"/>
                  <a:gd name="connsiteX5" fmla="*/ 146903 w 451750"/>
                  <a:gd name="connsiteY5" fmla="*/ 301194 h 301194"/>
                  <a:gd name="connsiteX6" fmla="*/ 137340 w 451750"/>
                  <a:gd name="connsiteY6" fmla="*/ 291631 h 301194"/>
                  <a:gd name="connsiteX7" fmla="*/ 137340 w 451750"/>
                  <a:gd name="connsiteY7" fmla="*/ 264558 h 301194"/>
                  <a:gd name="connsiteX8" fmla="*/ 146903 w 451750"/>
                  <a:gd name="connsiteY8" fmla="*/ 254995 h 301194"/>
                  <a:gd name="connsiteX9" fmla="*/ 9563 w 451750"/>
                  <a:gd name="connsiteY9" fmla="*/ 254995 h 301194"/>
                  <a:gd name="connsiteX10" fmla="*/ 83300 w 451750"/>
                  <a:gd name="connsiteY10" fmla="*/ 254995 h 301194"/>
                  <a:gd name="connsiteX11" fmla="*/ 92863 w 451750"/>
                  <a:gd name="connsiteY11" fmla="*/ 264558 h 301194"/>
                  <a:gd name="connsiteX12" fmla="*/ 92863 w 451750"/>
                  <a:gd name="connsiteY12" fmla="*/ 291631 h 301194"/>
                  <a:gd name="connsiteX13" fmla="*/ 83300 w 451750"/>
                  <a:gd name="connsiteY13" fmla="*/ 301194 h 301194"/>
                  <a:gd name="connsiteX14" fmla="*/ 9563 w 451750"/>
                  <a:gd name="connsiteY14" fmla="*/ 301194 h 301194"/>
                  <a:gd name="connsiteX15" fmla="*/ 0 w 451750"/>
                  <a:gd name="connsiteY15" fmla="*/ 291631 h 301194"/>
                  <a:gd name="connsiteX16" fmla="*/ 0 w 451750"/>
                  <a:gd name="connsiteY16" fmla="*/ 264558 h 301194"/>
                  <a:gd name="connsiteX17" fmla="*/ 9563 w 451750"/>
                  <a:gd name="connsiteY17" fmla="*/ 254995 h 301194"/>
                  <a:gd name="connsiteX18" fmla="*/ 146904 w 451750"/>
                  <a:gd name="connsiteY18" fmla="*/ 169997 h 301194"/>
                  <a:gd name="connsiteX19" fmla="*/ 442185 w 451750"/>
                  <a:gd name="connsiteY19" fmla="*/ 169997 h 301194"/>
                  <a:gd name="connsiteX20" fmla="*/ 451748 w 451750"/>
                  <a:gd name="connsiteY20" fmla="*/ 179560 h 301194"/>
                  <a:gd name="connsiteX21" fmla="*/ 451748 w 451750"/>
                  <a:gd name="connsiteY21" fmla="*/ 206633 h 301194"/>
                  <a:gd name="connsiteX22" fmla="*/ 442185 w 451750"/>
                  <a:gd name="connsiteY22" fmla="*/ 216196 h 301194"/>
                  <a:gd name="connsiteX23" fmla="*/ 146904 w 451750"/>
                  <a:gd name="connsiteY23" fmla="*/ 216196 h 301194"/>
                  <a:gd name="connsiteX24" fmla="*/ 137341 w 451750"/>
                  <a:gd name="connsiteY24" fmla="*/ 206633 h 301194"/>
                  <a:gd name="connsiteX25" fmla="*/ 137341 w 451750"/>
                  <a:gd name="connsiteY25" fmla="*/ 179560 h 301194"/>
                  <a:gd name="connsiteX26" fmla="*/ 146904 w 451750"/>
                  <a:gd name="connsiteY26" fmla="*/ 169997 h 301194"/>
                  <a:gd name="connsiteX27" fmla="*/ 9563 w 451750"/>
                  <a:gd name="connsiteY27" fmla="*/ 169997 h 301194"/>
                  <a:gd name="connsiteX28" fmla="*/ 83300 w 451750"/>
                  <a:gd name="connsiteY28" fmla="*/ 169997 h 301194"/>
                  <a:gd name="connsiteX29" fmla="*/ 92863 w 451750"/>
                  <a:gd name="connsiteY29" fmla="*/ 179560 h 301194"/>
                  <a:gd name="connsiteX30" fmla="*/ 92863 w 451750"/>
                  <a:gd name="connsiteY30" fmla="*/ 206633 h 301194"/>
                  <a:gd name="connsiteX31" fmla="*/ 83300 w 451750"/>
                  <a:gd name="connsiteY31" fmla="*/ 216196 h 301194"/>
                  <a:gd name="connsiteX32" fmla="*/ 9563 w 451750"/>
                  <a:gd name="connsiteY32" fmla="*/ 216196 h 301194"/>
                  <a:gd name="connsiteX33" fmla="*/ 0 w 451750"/>
                  <a:gd name="connsiteY33" fmla="*/ 206633 h 301194"/>
                  <a:gd name="connsiteX34" fmla="*/ 0 w 451750"/>
                  <a:gd name="connsiteY34" fmla="*/ 179560 h 301194"/>
                  <a:gd name="connsiteX35" fmla="*/ 9563 w 451750"/>
                  <a:gd name="connsiteY35" fmla="*/ 169997 h 301194"/>
                  <a:gd name="connsiteX36" fmla="*/ 146903 w 451750"/>
                  <a:gd name="connsiteY36" fmla="*/ 84998 h 301194"/>
                  <a:gd name="connsiteX37" fmla="*/ 442184 w 451750"/>
                  <a:gd name="connsiteY37" fmla="*/ 84998 h 301194"/>
                  <a:gd name="connsiteX38" fmla="*/ 451747 w 451750"/>
                  <a:gd name="connsiteY38" fmla="*/ 94561 h 301194"/>
                  <a:gd name="connsiteX39" fmla="*/ 451747 w 451750"/>
                  <a:gd name="connsiteY39" fmla="*/ 121634 h 301194"/>
                  <a:gd name="connsiteX40" fmla="*/ 442184 w 451750"/>
                  <a:gd name="connsiteY40" fmla="*/ 131197 h 301194"/>
                  <a:gd name="connsiteX41" fmla="*/ 146903 w 451750"/>
                  <a:gd name="connsiteY41" fmla="*/ 131197 h 301194"/>
                  <a:gd name="connsiteX42" fmla="*/ 137340 w 451750"/>
                  <a:gd name="connsiteY42" fmla="*/ 121634 h 301194"/>
                  <a:gd name="connsiteX43" fmla="*/ 137340 w 451750"/>
                  <a:gd name="connsiteY43" fmla="*/ 94561 h 301194"/>
                  <a:gd name="connsiteX44" fmla="*/ 146903 w 451750"/>
                  <a:gd name="connsiteY44" fmla="*/ 84998 h 301194"/>
                  <a:gd name="connsiteX45" fmla="*/ 9563 w 451750"/>
                  <a:gd name="connsiteY45" fmla="*/ 84998 h 301194"/>
                  <a:gd name="connsiteX46" fmla="*/ 83300 w 451750"/>
                  <a:gd name="connsiteY46" fmla="*/ 84998 h 301194"/>
                  <a:gd name="connsiteX47" fmla="*/ 92863 w 451750"/>
                  <a:gd name="connsiteY47" fmla="*/ 94561 h 301194"/>
                  <a:gd name="connsiteX48" fmla="*/ 92863 w 451750"/>
                  <a:gd name="connsiteY48" fmla="*/ 121634 h 301194"/>
                  <a:gd name="connsiteX49" fmla="*/ 83300 w 451750"/>
                  <a:gd name="connsiteY49" fmla="*/ 131197 h 301194"/>
                  <a:gd name="connsiteX50" fmla="*/ 9563 w 451750"/>
                  <a:gd name="connsiteY50" fmla="*/ 131197 h 301194"/>
                  <a:gd name="connsiteX51" fmla="*/ 0 w 451750"/>
                  <a:gd name="connsiteY51" fmla="*/ 121634 h 301194"/>
                  <a:gd name="connsiteX52" fmla="*/ 0 w 451750"/>
                  <a:gd name="connsiteY52" fmla="*/ 94561 h 301194"/>
                  <a:gd name="connsiteX53" fmla="*/ 9563 w 451750"/>
                  <a:gd name="connsiteY53" fmla="*/ 84998 h 301194"/>
                  <a:gd name="connsiteX54" fmla="*/ 9564 w 451750"/>
                  <a:gd name="connsiteY54" fmla="*/ 1 h 301194"/>
                  <a:gd name="connsiteX55" fmla="*/ 83301 w 451750"/>
                  <a:gd name="connsiteY55" fmla="*/ 1 h 301194"/>
                  <a:gd name="connsiteX56" fmla="*/ 92864 w 451750"/>
                  <a:gd name="connsiteY56" fmla="*/ 9564 h 301194"/>
                  <a:gd name="connsiteX57" fmla="*/ 92864 w 451750"/>
                  <a:gd name="connsiteY57" fmla="*/ 36637 h 301194"/>
                  <a:gd name="connsiteX58" fmla="*/ 83301 w 451750"/>
                  <a:gd name="connsiteY58" fmla="*/ 46200 h 301194"/>
                  <a:gd name="connsiteX59" fmla="*/ 9564 w 451750"/>
                  <a:gd name="connsiteY59" fmla="*/ 46200 h 301194"/>
                  <a:gd name="connsiteX60" fmla="*/ 1 w 451750"/>
                  <a:gd name="connsiteY60" fmla="*/ 36637 h 301194"/>
                  <a:gd name="connsiteX61" fmla="*/ 1 w 451750"/>
                  <a:gd name="connsiteY61" fmla="*/ 9564 h 301194"/>
                  <a:gd name="connsiteX62" fmla="*/ 9564 w 451750"/>
                  <a:gd name="connsiteY62" fmla="*/ 1 h 301194"/>
                  <a:gd name="connsiteX63" fmla="*/ 146906 w 451750"/>
                  <a:gd name="connsiteY63" fmla="*/ 0 h 301194"/>
                  <a:gd name="connsiteX64" fmla="*/ 442187 w 451750"/>
                  <a:gd name="connsiteY64" fmla="*/ 0 h 301194"/>
                  <a:gd name="connsiteX65" fmla="*/ 451750 w 451750"/>
                  <a:gd name="connsiteY65" fmla="*/ 9563 h 301194"/>
                  <a:gd name="connsiteX66" fmla="*/ 451750 w 451750"/>
                  <a:gd name="connsiteY66" fmla="*/ 36636 h 301194"/>
                  <a:gd name="connsiteX67" fmla="*/ 442187 w 451750"/>
                  <a:gd name="connsiteY67" fmla="*/ 46199 h 301194"/>
                  <a:gd name="connsiteX68" fmla="*/ 146906 w 451750"/>
                  <a:gd name="connsiteY68" fmla="*/ 46199 h 301194"/>
                  <a:gd name="connsiteX69" fmla="*/ 137343 w 451750"/>
                  <a:gd name="connsiteY69" fmla="*/ 36636 h 301194"/>
                  <a:gd name="connsiteX70" fmla="*/ 137343 w 451750"/>
                  <a:gd name="connsiteY70" fmla="*/ 9563 h 301194"/>
                  <a:gd name="connsiteX71" fmla="*/ 146906 w 451750"/>
                  <a:gd name="connsiteY71" fmla="*/ 0 h 30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51750" h="301194">
                    <a:moveTo>
                      <a:pt x="146903" y="254995"/>
                    </a:moveTo>
                    <a:lnTo>
                      <a:pt x="442184" y="254995"/>
                    </a:lnTo>
                    <a:cubicBezTo>
                      <a:pt x="447465" y="254995"/>
                      <a:pt x="451747" y="259277"/>
                      <a:pt x="451747" y="264558"/>
                    </a:cubicBezTo>
                    <a:lnTo>
                      <a:pt x="451747" y="291631"/>
                    </a:lnTo>
                    <a:cubicBezTo>
                      <a:pt x="451747" y="296912"/>
                      <a:pt x="447465" y="301194"/>
                      <a:pt x="442184" y="301194"/>
                    </a:cubicBezTo>
                    <a:lnTo>
                      <a:pt x="146903" y="301194"/>
                    </a:lnTo>
                    <a:cubicBezTo>
                      <a:pt x="141622" y="301194"/>
                      <a:pt x="137340" y="296912"/>
                      <a:pt x="137340" y="291631"/>
                    </a:cubicBezTo>
                    <a:lnTo>
                      <a:pt x="137340" y="264558"/>
                    </a:lnTo>
                    <a:cubicBezTo>
                      <a:pt x="137340" y="259277"/>
                      <a:pt x="141622" y="254995"/>
                      <a:pt x="146903" y="254995"/>
                    </a:cubicBezTo>
                    <a:close/>
                    <a:moveTo>
                      <a:pt x="9563" y="254995"/>
                    </a:moveTo>
                    <a:lnTo>
                      <a:pt x="83300" y="254995"/>
                    </a:lnTo>
                    <a:cubicBezTo>
                      <a:pt x="88581" y="254995"/>
                      <a:pt x="92863" y="259277"/>
                      <a:pt x="92863" y="264558"/>
                    </a:cubicBezTo>
                    <a:lnTo>
                      <a:pt x="92863" y="291631"/>
                    </a:lnTo>
                    <a:cubicBezTo>
                      <a:pt x="92863" y="296912"/>
                      <a:pt x="88581" y="301194"/>
                      <a:pt x="83300" y="301194"/>
                    </a:cubicBezTo>
                    <a:lnTo>
                      <a:pt x="9563" y="301194"/>
                    </a:lnTo>
                    <a:cubicBezTo>
                      <a:pt x="4282" y="301194"/>
                      <a:pt x="0" y="296912"/>
                      <a:pt x="0" y="291631"/>
                    </a:cubicBezTo>
                    <a:lnTo>
                      <a:pt x="0" y="264558"/>
                    </a:lnTo>
                    <a:cubicBezTo>
                      <a:pt x="0" y="259277"/>
                      <a:pt x="4282" y="254995"/>
                      <a:pt x="9563" y="254995"/>
                    </a:cubicBezTo>
                    <a:close/>
                    <a:moveTo>
                      <a:pt x="146904" y="169997"/>
                    </a:moveTo>
                    <a:lnTo>
                      <a:pt x="442185" y="169997"/>
                    </a:lnTo>
                    <a:cubicBezTo>
                      <a:pt x="447466" y="169997"/>
                      <a:pt x="451748" y="174279"/>
                      <a:pt x="451748" y="179560"/>
                    </a:cubicBezTo>
                    <a:lnTo>
                      <a:pt x="451748" y="206633"/>
                    </a:lnTo>
                    <a:cubicBezTo>
                      <a:pt x="451748" y="211914"/>
                      <a:pt x="447466" y="216196"/>
                      <a:pt x="442185" y="216196"/>
                    </a:cubicBezTo>
                    <a:lnTo>
                      <a:pt x="146904" y="216196"/>
                    </a:lnTo>
                    <a:cubicBezTo>
                      <a:pt x="141623" y="216196"/>
                      <a:pt x="137341" y="211914"/>
                      <a:pt x="137341" y="206633"/>
                    </a:cubicBezTo>
                    <a:lnTo>
                      <a:pt x="137341" y="179560"/>
                    </a:lnTo>
                    <a:cubicBezTo>
                      <a:pt x="137341" y="174279"/>
                      <a:pt x="141623" y="169997"/>
                      <a:pt x="146904" y="169997"/>
                    </a:cubicBezTo>
                    <a:close/>
                    <a:moveTo>
                      <a:pt x="9563" y="169997"/>
                    </a:moveTo>
                    <a:lnTo>
                      <a:pt x="83300" y="169997"/>
                    </a:lnTo>
                    <a:cubicBezTo>
                      <a:pt x="88581" y="169997"/>
                      <a:pt x="92863" y="174279"/>
                      <a:pt x="92863" y="179560"/>
                    </a:cubicBezTo>
                    <a:lnTo>
                      <a:pt x="92863" y="206633"/>
                    </a:lnTo>
                    <a:cubicBezTo>
                      <a:pt x="92863" y="211914"/>
                      <a:pt x="88581" y="216196"/>
                      <a:pt x="83300" y="216196"/>
                    </a:cubicBezTo>
                    <a:lnTo>
                      <a:pt x="9563" y="216196"/>
                    </a:lnTo>
                    <a:cubicBezTo>
                      <a:pt x="4282" y="216196"/>
                      <a:pt x="0" y="211914"/>
                      <a:pt x="0" y="206633"/>
                    </a:cubicBezTo>
                    <a:lnTo>
                      <a:pt x="0" y="179560"/>
                    </a:lnTo>
                    <a:cubicBezTo>
                      <a:pt x="0" y="174279"/>
                      <a:pt x="4282" y="169997"/>
                      <a:pt x="9563" y="169997"/>
                    </a:cubicBezTo>
                    <a:close/>
                    <a:moveTo>
                      <a:pt x="146903" y="84998"/>
                    </a:moveTo>
                    <a:lnTo>
                      <a:pt x="442184" y="84998"/>
                    </a:lnTo>
                    <a:cubicBezTo>
                      <a:pt x="447465" y="84998"/>
                      <a:pt x="451747" y="89280"/>
                      <a:pt x="451747" y="94561"/>
                    </a:cubicBezTo>
                    <a:lnTo>
                      <a:pt x="451747" y="121634"/>
                    </a:lnTo>
                    <a:cubicBezTo>
                      <a:pt x="451747" y="126915"/>
                      <a:pt x="447465" y="131197"/>
                      <a:pt x="442184" y="131197"/>
                    </a:cubicBezTo>
                    <a:lnTo>
                      <a:pt x="146903" y="131197"/>
                    </a:lnTo>
                    <a:cubicBezTo>
                      <a:pt x="141622" y="131197"/>
                      <a:pt x="137340" y="126915"/>
                      <a:pt x="137340" y="121634"/>
                    </a:cubicBezTo>
                    <a:lnTo>
                      <a:pt x="137340" y="94561"/>
                    </a:lnTo>
                    <a:cubicBezTo>
                      <a:pt x="137340" y="89280"/>
                      <a:pt x="141622" y="84998"/>
                      <a:pt x="146903" y="84998"/>
                    </a:cubicBezTo>
                    <a:close/>
                    <a:moveTo>
                      <a:pt x="9563" y="84998"/>
                    </a:moveTo>
                    <a:lnTo>
                      <a:pt x="83300" y="84998"/>
                    </a:lnTo>
                    <a:cubicBezTo>
                      <a:pt x="88581" y="84998"/>
                      <a:pt x="92863" y="89280"/>
                      <a:pt x="92863" y="94561"/>
                    </a:cubicBezTo>
                    <a:lnTo>
                      <a:pt x="92863" y="121634"/>
                    </a:lnTo>
                    <a:cubicBezTo>
                      <a:pt x="92863" y="126915"/>
                      <a:pt x="88581" y="131197"/>
                      <a:pt x="83300" y="131197"/>
                    </a:cubicBezTo>
                    <a:lnTo>
                      <a:pt x="9563" y="131197"/>
                    </a:lnTo>
                    <a:cubicBezTo>
                      <a:pt x="4282" y="131197"/>
                      <a:pt x="0" y="126915"/>
                      <a:pt x="0" y="121634"/>
                    </a:cubicBezTo>
                    <a:lnTo>
                      <a:pt x="0" y="94561"/>
                    </a:lnTo>
                    <a:cubicBezTo>
                      <a:pt x="0" y="89280"/>
                      <a:pt x="4282" y="84998"/>
                      <a:pt x="9563" y="84998"/>
                    </a:cubicBezTo>
                    <a:close/>
                    <a:moveTo>
                      <a:pt x="9564" y="1"/>
                    </a:moveTo>
                    <a:lnTo>
                      <a:pt x="83301" y="1"/>
                    </a:lnTo>
                    <a:cubicBezTo>
                      <a:pt x="88582" y="1"/>
                      <a:pt x="92864" y="4283"/>
                      <a:pt x="92864" y="9564"/>
                    </a:cubicBezTo>
                    <a:lnTo>
                      <a:pt x="92864" y="36637"/>
                    </a:lnTo>
                    <a:cubicBezTo>
                      <a:pt x="92864" y="41918"/>
                      <a:pt x="88582" y="46200"/>
                      <a:pt x="83301" y="46200"/>
                    </a:cubicBezTo>
                    <a:lnTo>
                      <a:pt x="9564" y="46200"/>
                    </a:lnTo>
                    <a:cubicBezTo>
                      <a:pt x="4283" y="46200"/>
                      <a:pt x="1" y="41918"/>
                      <a:pt x="1" y="36637"/>
                    </a:cubicBezTo>
                    <a:lnTo>
                      <a:pt x="1" y="9564"/>
                    </a:lnTo>
                    <a:cubicBezTo>
                      <a:pt x="1" y="4283"/>
                      <a:pt x="4283" y="1"/>
                      <a:pt x="9564" y="1"/>
                    </a:cubicBezTo>
                    <a:close/>
                    <a:moveTo>
                      <a:pt x="146906" y="0"/>
                    </a:moveTo>
                    <a:lnTo>
                      <a:pt x="442187" y="0"/>
                    </a:lnTo>
                    <a:cubicBezTo>
                      <a:pt x="447468" y="0"/>
                      <a:pt x="451750" y="4282"/>
                      <a:pt x="451750" y="9563"/>
                    </a:cubicBezTo>
                    <a:lnTo>
                      <a:pt x="451750" y="36636"/>
                    </a:lnTo>
                    <a:cubicBezTo>
                      <a:pt x="451750" y="41917"/>
                      <a:pt x="447468" y="46199"/>
                      <a:pt x="442187" y="46199"/>
                    </a:cubicBezTo>
                    <a:lnTo>
                      <a:pt x="146906" y="46199"/>
                    </a:lnTo>
                    <a:cubicBezTo>
                      <a:pt x="141625" y="46199"/>
                      <a:pt x="137343" y="41917"/>
                      <a:pt x="137343" y="36636"/>
                    </a:cubicBezTo>
                    <a:lnTo>
                      <a:pt x="137343" y="9563"/>
                    </a:lnTo>
                    <a:cubicBezTo>
                      <a:pt x="137343" y="4282"/>
                      <a:pt x="141625" y="0"/>
                      <a:pt x="146906" y="0"/>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xmlns="" id="{B1C1D08F-467E-4F4C-B0AF-C20AD1A8D792}"/>
                  </a:ext>
                </a:extLst>
              </p:cNvPr>
              <p:cNvSpPr/>
              <p:nvPr/>
            </p:nvSpPr>
            <p:spPr>
              <a:xfrm>
                <a:off x="12066277" y="3822357"/>
                <a:ext cx="543285" cy="3978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34">
                <a:extLst>
                  <a:ext uri="{FF2B5EF4-FFF2-40B4-BE49-F238E27FC236}">
                    <a16:creationId xmlns:a16="http://schemas.microsoft.com/office/drawing/2014/main" xmlns="" id="{D8697A9B-A2FC-45AD-A979-5A21E9B9D288}"/>
                  </a:ext>
                </a:extLst>
              </p:cNvPr>
              <p:cNvSpPr/>
              <p:nvPr/>
            </p:nvSpPr>
            <p:spPr>
              <a:xfrm>
                <a:off x="12140596" y="3858434"/>
                <a:ext cx="394645" cy="307976"/>
              </a:xfrm>
              <a:custGeom>
                <a:avLst/>
                <a:gdLst>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0136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1064 h 700821"/>
                  <a:gd name="connsiteX2" fmla="*/ 109538 w 785813"/>
                  <a:gd name="connsiteY2" fmla="*/ 441561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9056 w 785813"/>
                  <a:gd name="connsiteY1" fmla="*/ 471064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6273 w 785813"/>
                  <a:gd name="connsiteY1" fmla="*/ 486832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6 h 700821"/>
                  <a:gd name="connsiteX1" fmla="*/ 62563 w 785813"/>
                  <a:gd name="connsiteY1" fmla="*/ 487760 h 700821"/>
                  <a:gd name="connsiteX2" fmla="*/ 91915 w 785813"/>
                  <a:gd name="connsiteY2" fmla="*/ 443416 h 700821"/>
                  <a:gd name="connsiteX3" fmla="*/ 192881 w 785813"/>
                  <a:gd name="connsiteY3" fmla="*/ 529667 h 700821"/>
                  <a:gd name="connsiteX4" fmla="*/ 204788 w 785813"/>
                  <a:gd name="connsiteY4" fmla="*/ 1030 h 700821"/>
                  <a:gd name="connsiteX5" fmla="*/ 290513 w 785813"/>
                  <a:gd name="connsiteY5" fmla="*/ 686830 h 700821"/>
                  <a:gd name="connsiteX6" fmla="*/ 447675 w 785813"/>
                  <a:gd name="connsiteY6" fmla="*/ 451086 h 700821"/>
                  <a:gd name="connsiteX7" fmla="*/ 581025 w 785813"/>
                  <a:gd name="connsiteY7" fmla="*/ 310592 h 700821"/>
                  <a:gd name="connsiteX8" fmla="*/ 745331 w 785813"/>
                  <a:gd name="connsiteY8" fmla="*/ 422511 h 700821"/>
                  <a:gd name="connsiteX9" fmla="*/ 785813 w 785813"/>
                  <a:gd name="connsiteY9" fmla="*/ 448705 h 700821"/>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288 h 700823"/>
                  <a:gd name="connsiteX1" fmla="*/ 62563 w 785813"/>
                  <a:gd name="connsiteY1" fmla="*/ 487762 h 700823"/>
                  <a:gd name="connsiteX2" fmla="*/ 88205 w 785813"/>
                  <a:gd name="connsiteY2" fmla="*/ 448983 h 700823"/>
                  <a:gd name="connsiteX3" fmla="*/ 192881 w 785813"/>
                  <a:gd name="connsiteY3" fmla="*/ 529669 h 700823"/>
                  <a:gd name="connsiteX4" fmla="*/ 204788 w 785813"/>
                  <a:gd name="connsiteY4" fmla="*/ 1032 h 700823"/>
                  <a:gd name="connsiteX5" fmla="*/ 290513 w 785813"/>
                  <a:gd name="connsiteY5" fmla="*/ 686832 h 700823"/>
                  <a:gd name="connsiteX6" fmla="*/ 447675 w 785813"/>
                  <a:gd name="connsiteY6" fmla="*/ 451088 h 700823"/>
                  <a:gd name="connsiteX7" fmla="*/ 581025 w 785813"/>
                  <a:gd name="connsiteY7" fmla="*/ 310594 h 700823"/>
                  <a:gd name="connsiteX8" fmla="*/ 745331 w 785813"/>
                  <a:gd name="connsiteY8" fmla="*/ 422513 h 700823"/>
                  <a:gd name="connsiteX9" fmla="*/ 785813 w 785813"/>
                  <a:gd name="connsiteY9" fmla="*/ 448707 h 700823"/>
                  <a:gd name="connsiteX0" fmla="*/ 0 w 785813"/>
                  <a:gd name="connsiteY0" fmla="*/ 527343 h 700878"/>
                  <a:gd name="connsiteX1" fmla="*/ 62563 w 785813"/>
                  <a:gd name="connsiteY1" fmla="*/ 487817 h 700878"/>
                  <a:gd name="connsiteX2" fmla="*/ 88205 w 785813"/>
                  <a:gd name="connsiteY2" fmla="*/ 449038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262 h 700797"/>
                  <a:gd name="connsiteX1" fmla="*/ 62563 w 785813"/>
                  <a:gd name="connsiteY1" fmla="*/ 487736 h 700797"/>
                  <a:gd name="connsiteX2" fmla="*/ 88205 w 785813"/>
                  <a:gd name="connsiteY2" fmla="*/ 448957 h 700797"/>
                  <a:gd name="connsiteX3" fmla="*/ 206794 w 785813"/>
                  <a:gd name="connsiteY3" fmla="*/ 525933 h 700797"/>
                  <a:gd name="connsiteX4" fmla="*/ 204788 w 785813"/>
                  <a:gd name="connsiteY4" fmla="*/ 1006 h 700797"/>
                  <a:gd name="connsiteX5" fmla="*/ 290513 w 785813"/>
                  <a:gd name="connsiteY5" fmla="*/ 686806 h 700797"/>
                  <a:gd name="connsiteX6" fmla="*/ 447675 w 785813"/>
                  <a:gd name="connsiteY6" fmla="*/ 451062 h 700797"/>
                  <a:gd name="connsiteX7" fmla="*/ 581025 w 785813"/>
                  <a:gd name="connsiteY7" fmla="*/ 310568 h 700797"/>
                  <a:gd name="connsiteX8" fmla="*/ 745331 w 785813"/>
                  <a:gd name="connsiteY8" fmla="*/ 422487 h 700797"/>
                  <a:gd name="connsiteX9" fmla="*/ 785813 w 785813"/>
                  <a:gd name="connsiteY9" fmla="*/ 448681 h 700797"/>
                  <a:gd name="connsiteX0" fmla="*/ 0 w 785813"/>
                  <a:gd name="connsiteY0" fmla="*/ 527247 h 700782"/>
                  <a:gd name="connsiteX1" fmla="*/ 62563 w 785813"/>
                  <a:gd name="connsiteY1" fmla="*/ 487721 h 700782"/>
                  <a:gd name="connsiteX2" fmla="*/ 88205 w 785813"/>
                  <a:gd name="connsiteY2" fmla="*/ 448942 h 700782"/>
                  <a:gd name="connsiteX3" fmla="*/ 206794 w 785813"/>
                  <a:gd name="connsiteY3" fmla="*/ 525918 h 700782"/>
                  <a:gd name="connsiteX4" fmla="*/ 204788 w 785813"/>
                  <a:gd name="connsiteY4" fmla="*/ 991 h 700782"/>
                  <a:gd name="connsiteX5" fmla="*/ 290513 w 785813"/>
                  <a:gd name="connsiteY5" fmla="*/ 686791 h 700782"/>
                  <a:gd name="connsiteX6" fmla="*/ 447675 w 785813"/>
                  <a:gd name="connsiteY6" fmla="*/ 451047 h 700782"/>
                  <a:gd name="connsiteX7" fmla="*/ 581025 w 785813"/>
                  <a:gd name="connsiteY7" fmla="*/ 310553 h 700782"/>
                  <a:gd name="connsiteX8" fmla="*/ 745331 w 785813"/>
                  <a:gd name="connsiteY8" fmla="*/ 422472 h 700782"/>
                  <a:gd name="connsiteX9" fmla="*/ 785813 w 785813"/>
                  <a:gd name="connsiteY9" fmla="*/ 448666 h 700782"/>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8111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7184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43 h 700878"/>
                  <a:gd name="connsiteX1" fmla="*/ 62563 w 785813"/>
                  <a:gd name="connsiteY1" fmla="*/ 487817 h 700878"/>
                  <a:gd name="connsiteX2" fmla="*/ 91915 w 785813"/>
                  <a:gd name="connsiteY2" fmla="*/ 447184 h 700878"/>
                  <a:gd name="connsiteX3" fmla="*/ 206794 w 785813"/>
                  <a:gd name="connsiteY3" fmla="*/ 526014 h 700878"/>
                  <a:gd name="connsiteX4" fmla="*/ 204788 w 785813"/>
                  <a:gd name="connsiteY4" fmla="*/ 1087 h 700878"/>
                  <a:gd name="connsiteX5" fmla="*/ 290513 w 785813"/>
                  <a:gd name="connsiteY5" fmla="*/ 686887 h 700878"/>
                  <a:gd name="connsiteX6" fmla="*/ 447675 w 785813"/>
                  <a:gd name="connsiteY6" fmla="*/ 451143 h 700878"/>
                  <a:gd name="connsiteX7" fmla="*/ 581025 w 785813"/>
                  <a:gd name="connsiteY7" fmla="*/ 310649 h 700878"/>
                  <a:gd name="connsiteX8" fmla="*/ 745331 w 785813"/>
                  <a:gd name="connsiteY8" fmla="*/ 422568 h 700878"/>
                  <a:gd name="connsiteX9" fmla="*/ 785813 w 785813"/>
                  <a:gd name="connsiteY9" fmla="*/ 448762 h 700878"/>
                  <a:gd name="connsiteX0" fmla="*/ 0 w 785813"/>
                  <a:gd name="connsiteY0" fmla="*/ 527357 h 700892"/>
                  <a:gd name="connsiteX1" fmla="*/ 62563 w 785813"/>
                  <a:gd name="connsiteY1" fmla="*/ 487831 h 700892"/>
                  <a:gd name="connsiteX2" fmla="*/ 91915 w 785813"/>
                  <a:gd name="connsiteY2" fmla="*/ 447198 h 700892"/>
                  <a:gd name="connsiteX3" fmla="*/ 204011 w 785813"/>
                  <a:gd name="connsiteY3" fmla="*/ 525100 h 700892"/>
                  <a:gd name="connsiteX4" fmla="*/ 204788 w 785813"/>
                  <a:gd name="connsiteY4" fmla="*/ 1101 h 700892"/>
                  <a:gd name="connsiteX5" fmla="*/ 290513 w 785813"/>
                  <a:gd name="connsiteY5" fmla="*/ 686901 h 700892"/>
                  <a:gd name="connsiteX6" fmla="*/ 447675 w 785813"/>
                  <a:gd name="connsiteY6" fmla="*/ 451157 h 700892"/>
                  <a:gd name="connsiteX7" fmla="*/ 581025 w 785813"/>
                  <a:gd name="connsiteY7" fmla="*/ 310663 h 700892"/>
                  <a:gd name="connsiteX8" fmla="*/ 745331 w 785813"/>
                  <a:gd name="connsiteY8" fmla="*/ 422582 h 700892"/>
                  <a:gd name="connsiteX9" fmla="*/ 785813 w 785813"/>
                  <a:gd name="connsiteY9" fmla="*/ 448776 h 700892"/>
                  <a:gd name="connsiteX0" fmla="*/ 0 w 785813"/>
                  <a:gd name="connsiteY0" fmla="*/ 527305 h 700840"/>
                  <a:gd name="connsiteX1" fmla="*/ 62563 w 785813"/>
                  <a:gd name="connsiteY1" fmla="*/ 487779 h 700840"/>
                  <a:gd name="connsiteX2" fmla="*/ 91915 w 785813"/>
                  <a:gd name="connsiteY2" fmla="*/ 447146 h 700840"/>
                  <a:gd name="connsiteX3" fmla="*/ 204011 w 785813"/>
                  <a:gd name="connsiteY3" fmla="*/ 525048 h 700840"/>
                  <a:gd name="connsiteX4" fmla="*/ 204788 w 785813"/>
                  <a:gd name="connsiteY4" fmla="*/ 1049 h 700840"/>
                  <a:gd name="connsiteX5" fmla="*/ 290513 w 785813"/>
                  <a:gd name="connsiteY5" fmla="*/ 686849 h 700840"/>
                  <a:gd name="connsiteX6" fmla="*/ 447675 w 785813"/>
                  <a:gd name="connsiteY6" fmla="*/ 451105 h 700840"/>
                  <a:gd name="connsiteX7" fmla="*/ 581025 w 785813"/>
                  <a:gd name="connsiteY7" fmla="*/ 310611 h 700840"/>
                  <a:gd name="connsiteX8" fmla="*/ 745331 w 785813"/>
                  <a:gd name="connsiteY8" fmla="*/ 422530 h 700840"/>
                  <a:gd name="connsiteX9" fmla="*/ 785813 w 785813"/>
                  <a:gd name="connsiteY9" fmla="*/ 448724 h 700840"/>
                  <a:gd name="connsiteX0" fmla="*/ 0 w 785813"/>
                  <a:gd name="connsiteY0" fmla="*/ 527305 h 700840"/>
                  <a:gd name="connsiteX1" fmla="*/ 62563 w 785813"/>
                  <a:gd name="connsiteY1" fmla="*/ 487779 h 700840"/>
                  <a:gd name="connsiteX2" fmla="*/ 91915 w 785813"/>
                  <a:gd name="connsiteY2" fmla="*/ 447146 h 700840"/>
                  <a:gd name="connsiteX3" fmla="*/ 204011 w 785813"/>
                  <a:gd name="connsiteY3" fmla="*/ 525048 h 700840"/>
                  <a:gd name="connsiteX4" fmla="*/ 204788 w 785813"/>
                  <a:gd name="connsiteY4" fmla="*/ 1049 h 700840"/>
                  <a:gd name="connsiteX5" fmla="*/ 290513 w 785813"/>
                  <a:gd name="connsiteY5" fmla="*/ 686849 h 700840"/>
                  <a:gd name="connsiteX6" fmla="*/ 447675 w 785813"/>
                  <a:gd name="connsiteY6" fmla="*/ 451105 h 700840"/>
                  <a:gd name="connsiteX7" fmla="*/ 581025 w 785813"/>
                  <a:gd name="connsiteY7" fmla="*/ 310611 h 700840"/>
                  <a:gd name="connsiteX8" fmla="*/ 745331 w 785813"/>
                  <a:gd name="connsiteY8" fmla="*/ 422530 h 700840"/>
                  <a:gd name="connsiteX9" fmla="*/ 785813 w 785813"/>
                  <a:gd name="connsiteY9" fmla="*/ 448724 h 700840"/>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99791"/>
                  <a:gd name="connsiteX1" fmla="*/ 62563 w 785813"/>
                  <a:gd name="connsiteY1" fmla="*/ 486730 h 699791"/>
                  <a:gd name="connsiteX2" fmla="*/ 91915 w 785813"/>
                  <a:gd name="connsiteY2" fmla="*/ 446097 h 699791"/>
                  <a:gd name="connsiteX3" fmla="*/ 204011 w 785813"/>
                  <a:gd name="connsiteY3" fmla="*/ 523999 h 699791"/>
                  <a:gd name="connsiteX4" fmla="*/ 204788 w 785813"/>
                  <a:gd name="connsiteY4" fmla="*/ 0 h 699791"/>
                  <a:gd name="connsiteX5" fmla="*/ 290513 w 785813"/>
                  <a:gd name="connsiteY5" fmla="*/ 685800 h 699791"/>
                  <a:gd name="connsiteX6" fmla="*/ 447675 w 785813"/>
                  <a:gd name="connsiteY6" fmla="*/ 450056 h 699791"/>
                  <a:gd name="connsiteX7" fmla="*/ 581025 w 785813"/>
                  <a:gd name="connsiteY7" fmla="*/ 309562 h 699791"/>
                  <a:gd name="connsiteX8" fmla="*/ 745331 w 785813"/>
                  <a:gd name="connsiteY8" fmla="*/ 421481 h 699791"/>
                  <a:gd name="connsiteX9" fmla="*/ 785813 w 785813"/>
                  <a:gd name="connsiteY9" fmla="*/ 447675 h 699791"/>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47675 w 785813"/>
                  <a:gd name="connsiteY6" fmla="*/ 450056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581025 w 785813"/>
                  <a:gd name="connsiteY7" fmla="*/ 309562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745331 w 785813"/>
                  <a:gd name="connsiteY8" fmla="*/ 421481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3794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1939 h 685800"/>
                  <a:gd name="connsiteX8" fmla="*/ 693389 w 785813"/>
                  <a:gd name="connsiteY8" fmla="*/ 407568 h 685800"/>
                  <a:gd name="connsiteX9" fmla="*/ 785813 w 785813"/>
                  <a:gd name="connsiteY9" fmla="*/ 447675 h 685800"/>
                  <a:gd name="connsiteX0" fmla="*/ 0 w 785813"/>
                  <a:gd name="connsiteY0" fmla="*/ 526256 h 685800"/>
                  <a:gd name="connsiteX1" fmla="*/ 62563 w 785813"/>
                  <a:gd name="connsiteY1" fmla="*/ 486730 h 685800"/>
                  <a:gd name="connsiteX2" fmla="*/ 91915 w 785813"/>
                  <a:gd name="connsiteY2" fmla="*/ 446097 h 685800"/>
                  <a:gd name="connsiteX3" fmla="*/ 204011 w 785813"/>
                  <a:gd name="connsiteY3" fmla="*/ 523999 h 685800"/>
                  <a:gd name="connsiteX4" fmla="*/ 204788 w 785813"/>
                  <a:gd name="connsiteY4" fmla="*/ 0 h 685800"/>
                  <a:gd name="connsiteX5" fmla="*/ 290513 w 785813"/>
                  <a:gd name="connsiteY5" fmla="*/ 685800 h 685800"/>
                  <a:gd name="connsiteX6" fmla="*/ 481994 w 785813"/>
                  <a:gd name="connsiteY6" fmla="*/ 463042 h 685800"/>
                  <a:gd name="connsiteX7" fmla="*/ 603286 w 785813"/>
                  <a:gd name="connsiteY7" fmla="*/ 291939 h 685800"/>
                  <a:gd name="connsiteX8" fmla="*/ 693389 w 785813"/>
                  <a:gd name="connsiteY8" fmla="*/ 407568 h 685800"/>
                  <a:gd name="connsiteX9" fmla="*/ 785813 w 785813"/>
                  <a:gd name="connsiteY9" fmla="*/ 447675 h 685800"/>
                  <a:gd name="connsiteX0" fmla="*/ 0 w 752422"/>
                  <a:gd name="connsiteY0" fmla="*/ 526256 h 685800"/>
                  <a:gd name="connsiteX1" fmla="*/ 62563 w 752422"/>
                  <a:gd name="connsiteY1" fmla="*/ 486730 h 685800"/>
                  <a:gd name="connsiteX2" fmla="*/ 91915 w 752422"/>
                  <a:gd name="connsiteY2" fmla="*/ 446097 h 685800"/>
                  <a:gd name="connsiteX3" fmla="*/ 204011 w 752422"/>
                  <a:gd name="connsiteY3" fmla="*/ 523999 h 685800"/>
                  <a:gd name="connsiteX4" fmla="*/ 204788 w 752422"/>
                  <a:gd name="connsiteY4" fmla="*/ 0 h 685800"/>
                  <a:gd name="connsiteX5" fmla="*/ 290513 w 752422"/>
                  <a:gd name="connsiteY5" fmla="*/ 685800 h 685800"/>
                  <a:gd name="connsiteX6" fmla="*/ 481994 w 752422"/>
                  <a:gd name="connsiteY6" fmla="*/ 463042 h 685800"/>
                  <a:gd name="connsiteX7" fmla="*/ 603286 w 752422"/>
                  <a:gd name="connsiteY7" fmla="*/ 291939 h 685800"/>
                  <a:gd name="connsiteX8" fmla="*/ 693389 w 752422"/>
                  <a:gd name="connsiteY8" fmla="*/ 407568 h 685800"/>
                  <a:gd name="connsiteX9" fmla="*/ 752422 w 752422"/>
                  <a:gd name="connsiteY9" fmla="*/ 445820 h 685800"/>
                  <a:gd name="connsiteX0" fmla="*/ 0 w 752422"/>
                  <a:gd name="connsiteY0" fmla="*/ 526256 h 685800"/>
                  <a:gd name="connsiteX1" fmla="*/ 62563 w 752422"/>
                  <a:gd name="connsiteY1" fmla="*/ 486730 h 685800"/>
                  <a:gd name="connsiteX2" fmla="*/ 91915 w 752422"/>
                  <a:gd name="connsiteY2" fmla="*/ 446097 h 685800"/>
                  <a:gd name="connsiteX3" fmla="*/ 204011 w 752422"/>
                  <a:gd name="connsiteY3" fmla="*/ 523999 h 685800"/>
                  <a:gd name="connsiteX4" fmla="*/ 204788 w 752422"/>
                  <a:gd name="connsiteY4" fmla="*/ 0 h 685800"/>
                  <a:gd name="connsiteX5" fmla="*/ 290513 w 752422"/>
                  <a:gd name="connsiteY5" fmla="*/ 685800 h 685800"/>
                  <a:gd name="connsiteX6" fmla="*/ 481994 w 752422"/>
                  <a:gd name="connsiteY6" fmla="*/ 463042 h 685800"/>
                  <a:gd name="connsiteX7" fmla="*/ 603286 w 752422"/>
                  <a:gd name="connsiteY7" fmla="*/ 291939 h 685800"/>
                  <a:gd name="connsiteX8" fmla="*/ 693389 w 752422"/>
                  <a:gd name="connsiteY8" fmla="*/ 407568 h 685800"/>
                  <a:gd name="connsiteX9" fmla="*/ 752422 w 752422"/>
                  <a:gd name="connsiteY9" fmla="*/ 445820 h 685800"/>
                  <a:gd name="connsiteX0" fmla="*/ 0 w 791379"/>
                  <a:gd name="connsiteY0" fmla="*/ 526256 h 685800"/>
                  <a:gd name="connsiteX1" fmla="*/ 62563 w 791379"/>
                  <a:gd name="connsiteY1" fmla="*/ 486730 h 685800"/>
                  <a:gd name="connsiteX2" fmla="*/ 91915 w 791379"/>
                  <a:gd name="connsiteY2" fmla="*/ 446097 h 685800"/>
                  <a:gd name="connsiteX3" fmla="*/ 204011 w 791379"/>
                  <a:gd name="connsiteY3" fmla="*/ 523999 h 685800"/>
                  <a:gd name="connsiteX4" fmla="*/ 204788 w 791379"/>
                  <a:gd name="connsiteY4" fmla="*/ 0 h 685800"/>
                  <a:gd name="connsiteX5" fmla="*/ 290513 w 791379"/>
                  <a:gd name="connsiteY5" fmla="*/ 685800 h 685800"/>
                  <a:gd name="connsiteX6" fmla="*/ 481994 w 791379"/>
                  <a:gd name="connsiteY6" fmla="*/ 463042 h 685800"/>
                  <a:gd name="connsiteX7" fmla="*/ 603286 w 791379"/>
                  <a:gd name="connsiteY7" fmla="*/ 291939 h 685800"/>
                  <a:gd name="connsiteX8" fmla="*/ 693389 w 791379"/>
                  <a:gd name="connsiteY8" fmla="*/ 407568 h 685800"/>
                  <a:gd name="connsiteX9" fmla="*/ 791379 w 791379"/>
                  <a:gd name="connsiteY9" fmla="*/ 453240 h 685800"/>
                  <a:gd name="connsiteX0" fmla="*/ 0 w 791379"/>
                  <a:gd name="connsiteY0" fmla="*/ 526256 h 685800"/>
                  <a:gd name="connsiteX1" fmla="*/ 62563 w 791379"/>
                  <a:gd name="connsiteY1" fmla="*/ 486730 h 685800"/>
                  <a:gd name="connsiteX2" fmla="*/ 91915 w 791379"/>
                  <a:gd name="connsiteY2" fmla="*/ 446097 h 685800"/>
                  <a:gd name="connsiteX3" fmla="*/ 204011 w 791379"/>
                  <a:gd name="connsiteY3" fmla="*/ 523999 h 685800"/>
                  <a:gd name="connsiteX4" fmla="*/ 204788 w 791379"/>
                  <a:gd name="connsiteY4" fmla="*/ 0 h 685800"/>
                  <a:gd name="connsiteX5" fmla="*/ 290513 w 791379"/>
                  <a:gd name="connsiteY5" fmla="*/ 685800 h 685800"/>
                  <a:gd name="connsiteX6" fmla="*/ 481994 w 791379"/>
                  <a:gd name="connsiteY6" fmla="*/ 463042 h 685800"/>
                  <a:gd name="connsiteX7" fmla="*/ 603286 w 791379"/>
                  <a:gd name="connsiteY7" fmla="*/ 291939 h 685800"/>
                  <a:gd name="connsiteX8" fmla="*/ 693389 w 791379"/>
                  <a:gd name="connsiteY8" fmla="*/ 407568 h 685800"/>
                  <a:gd name="connsiteX9" fmla="*/ 791379 w 791379"/>
                  <a:gd name="connsiteY9" fmla="*/ 453240 h 685800"/>
                  <a:gd name="connsiteX0" fmla="*/ 0 w 791379"/>
                  <a:gd name="connsiteY0" fmla="*/ 585340 h 744884"/>
                  <a:gd name="connsiteX1" fmla="*/ 62563 w 791379"/>
                  <a:gd name="connsiteY1" fmla="*/ 545814 h 744884"/>
                  <a:gd name="connsiteX2" fmla="*/ 91915 w 791379"/>
                  <a:gd name="connsiteY2" fmla="*/ 505181 h 744884"/>
                  <a:gd name="connsiteX3" fmla="*/ 204011 w 791379"/>
                  <a:gd name="connsiteY3" fmla="*/ 583083 h 744884"/>
                  <a:gd name="connsiteX4" fmla="*/ 204788 w 791379"/>
                  <a:gd name="connsiteY4" fmla="*/ 59084 h 744884"/>
                  <a:gd name="connsiteX5" fmla="*/ 211293 w 791379"/>
                  <a:gd name="connsiteY5" fmla="*/ 89141 h 744884"/>
                  <a:gd name="connsiteX6" fmla="*/ 290513 w 791379"/>
                  <a:gd name="connsiteY6" fmla="*/ 744884 h 744884"/>
                  <a:gd name="connsiteX7" fmla="*/ 481994 w 791379"/>
                  <a:gd name="connsiteY7" fmla="*/ 522126 h 744884"/>
                  <a:gd name="connsiteX8" fmla="*/ 603286 w 791379"/>
                  <a:gd name="connsiteY8" fmla="*/ 351023 h 744884"/>
                  <a:gd name="connsiteX9" fmla="*/ 693389 w 791379"/>
                  <a:gd name="connsiteY9" fmla="*/ 466652 h 744884"/>
                  <a:gd name="connsiteX10" fmla="*/ 791379 w 791379"/>
                  <a:gd name="connsiteY10" fmla="*/ 512324 h 744884"/>
                  <a:gd name="connsiteX0" fmla="*/ 0 w 791379"/>
                  <a:gd name="connsiteY0" fmla="*/ 554003 h 713547"/>
                  <a:gd name="connsiteX1" fmla="*/ 62563 w 791379"/>
                  <a:gd name="connsiteY1" fmla="*/ 514477 h 713547"/>
                  <a:gd name="connsiteX2" fmla="*/ 91915 w 791379"/>
                  <a:gd name="connsiteY2" fmla="*/ 473844 h 713547"/>
                  <a:gd name="connsiteX3" fmla="*/ 204011 w 791379"/>
                  <a:gd name="connsiteY3" fmla="*/ 551746 h 713547"/>
                  <a:gd name="connsiteX4" fmla="*/ 207463 w 791379"/>
                  <a:gd name="connsiteY4" fmla="*/ 102636 h 713547"/>
                  <a:gd name="connsiteX5" fmla="*/ 211293 w 791379"/>
                  <a:gd name="connsiteY5" fmla="*/ 57804 h 713547"/>
                  <a:gd name="connsiteX6" fmla="*/ 290513 w 791379"/>
                  <a:gd name="connsiteY6" fmla="*/ 713547 h 713547"/>
                  <a:gd name="connsiteX7" fmla="*/ 481994 w 791379"/>
                  <a:gd name="connsiteY7" fmla="*/ 490789 h 713547"/>
                  <a:gd name="connsiteX8" fmla="*/ 603286 w 791379"/>
                  <a:gd name="connsiteY8" fmla="*/ 319686 h 713547"/>
                  <a:gd name="connsiteX9" fmla="*/ 693389 w 791379"/>
                  <a:gd name="connsiteY9" fmla="*/ 435315 h 713547"/>
                  <a:gd name="connsiteX10" fmla="*/ 791379 w 791379"/>
                  <a:gd name="connsiteY10" fmla="*/ 480987 h 713547"/>
                  <a:gd name="connsiteX0" fmla="*/ 0 w 791379"/>
                  <a:gd name="connsiteY0" fmla="*/ 541094 h 700638"/>
                  <a:gd name="connsiteX1" fmla="*/ 62563 w 791379"/>
                  <a:gd name="connsiteY1" fmla="*/ 501568 h 700638"/>
                  <a:gd name="connsiteX2" fmla="*/ 91915 w 791379"/>
                  <a:gd name="connsiteY2" fmla="*/ 460935 h 700638"/>
                  <a:gd name="connsiteX3" fmla="*/ 204011 w 791379"/>
                  <a:gd name="connsiteY3" fmla="*/ 538837 h 700638"/>
                  <a:gd name="connsiteX4" fmla="*/ 207463 w 791379"/>
                  <a:gd name="connsiteY4" fmla="*/ 89727 h 700638"/>
                  <a:gd name="connsiteX5" fmla="*/ 211293 w 791379"/>
                  <a:gd name="connsiteY5" fmla="*/ 44895 h 700638"/>
                  <a:gd name="connsiteX6" fmla="*/ 290513 w 791379"/>
                  <a:gd name="connsiteY6" fmla="*/ 700638 h 700638"/>
                  <a:gd name="connsiteX7" fmla="*/ 481994 w 791379"/>
                  <a:gd name="connsiteY7" fmla="*/ 477880 h 700638"/>
                  <a:gd name="connsiteX8" fmla="*/ 603286 w 791379"/>
                  <a:gd name="connsiteY8" fmla="*/ 306777 h 700638"/>
                  <a:gd name="connsiteX9" fmla="*/ 693389 w 791379"/>
                  <a:gd name="connsiteY9" fmla="*/ 422406 h 700638"/>
                  <a:gd name="connsiteX10" fmla="*/ 791379 w 791379"/>
                  <a:gd name="connsiteY10" fmla="*/ 468078 h 700638"/>
                  <a:gd name="connsiteX0" fmla="*/ 0 w 791379"/>
                  <a:gd name="connsiteY0" fmla="*/ 506900 h 666444"/>
                  <a:gd name="connsiteX1" fmla="*/ 62563 w 791379"/>
                  <a:gd name="connsiteY1" fmla="*/ 467374 h 666444"/>
                  <a:gd name="connsiteX2" fmla="*/ 91915 w 791379"/>
                  <a:gd name="connsiteY2" fmla="*/ 426741 h 666444"/>
                  <a:gd name="connsiteX3" fmla="*/ 204011 w 791379"/>
                  <a:gd name="connsiteY3" fmla="*/ 504643 h 666444"/>
                  <a:gd name="connsiteX4" fmla="*/ 207463 w 791379"/>
                  <a:gd name="connsiteY4" fmla="*/ 55533 h 666444"/>
                  <a:gd name="connsiteX5" fmla="*/ 218425 w 791379"/>
                  <a:gd name="connsiteY5" fmla="*/ 56169 h 666444"/>
                  <a:gd name="connsiteX6" fmla="*/ 290513 w 791379"/>
                  <a:gd name="connsiteY6" fmla="*/ 666444 h 666444"/>
                  <a:gd name="connsiteX7" fmla="*/ 481994 w 791379"/>
                  <a:gd name="connsiteY7" fmla="*/ 443686 h 666444"/>
                  <a:gd name="connsiteX8" fmla="*/ 603286 w 791379"/>
                  <a:gd name="connsiteY8" fmla="*/ 272583 h 666444"/>
                  <a:gd name="connsiteX9" fmla="*/ 693389 w 791379"/>
                  <a:gd name="connsiteY9" fmla="*/ 388212 h 666444"/>
                  <a:gd name="connsiteX10" fmla="*/ 791379 w 791379"/>
                  <a:gd name="connsiteY10" fmla="*/ 433884 h 666444"/>
                  <a:gd name="connsiteX0" fmla="*/ 0 w 791379"/>
                  <a:gd name="connsiteY0" fmla="*/ 489672 h 649216"/>
                  <a:gd name="connsiteX1" fmla="*/ 62563 w 791379"/>
                  <a:gd name="connsiteY1" fmla="*/ 450146 h 649216"/>
                  <a:gd name="connsiteX2" fmla="*/ 91915 w 791379"/>
                  <a:gd name="connsiteY2" fmla="*/ 409513 h 649216"/>
                  <a:gd name="connsiteX3" fmla="*/ 204011 w 791379"/>
                  <a:gd name="connsiteY3" fmla="*/ 487415 h 649216"/>
                  <a:gd name="connsiteX4" fmla="*/ 207463 w 791379"/>
                  <a:gd name="connsiteY4" fmla="*/ 38305 h 649216"/>
                  <a:gd name="connsiteX5" fmla="*/ 218425 w 791379"/>
                  <a:gd name="connsiteY5" fmla="*/ 38941 h 649216"/>
                  <a:gd name="connsiteX6" fmla="*/ 290513 w 791379"/>
                  <a:gd name="connsiteY6" fmla="*/ 649216 h 649216"/>
                  <a:gd name="connsiteX7" fmla="*/ 481994 w 791379"/>
                  <a:gd name="connsiteY7" fmla="*/ 426458 h 649216"/>
                  <a:gd name="connsiteX8" fmla="*/ 603286 w 791379"/>
                  <a:gd name="connsiteY8" fmla="*/ 255355 h 649216"/>
                  <a:gd name="connsiteX9" fmla="*/ 693389 w 791379"/>
                  <a:gd name="connsiteY9" fmla="*/ 370984 h 649216"/>
                  <a:gd name="connsiteX10" fmla="*/ 791379 w 791379"/>
                  <a:gd name="connsiteY10" fmla="*/ 416656 h 649216"/>
                  <a:gd name="connsiteX0" fmla="*/ 0 w 791379"/>
                  <a:gd name="connsiteY0" fmla="*/ 489672 h 665434"/>
                  <a:gd name="connsiteX1" fmla="*/ 62563 w 791379"/>
                  <a:gd name="connsiteY1" fmla="*/ 450146 h 665434"/>
                  <a:gd name="connsiteX2" fmla="*/ 91915 w 791379"/>
                  <a:gd name="connsiteY2" fmla="*/ 409513 h 665434"/>
                  <a:gd name="connsiteX3" fmla="*/ 204011 w 791379"/>
                  <a:gd name="connsiteY3" fmla="*/ 487415 h 665434"/>
                  <a:gd name="connsiteX4" fmla="*/ 207463 w 791379"/>
                  <a:gd name="connsiteY4" fmla="*/ 38305 h 665434"/>
                  <a:gd name="connsiteX5" fmla="*/ 218425 w 791379"/>
                  <a:gd name="connsiteY5" fmla="*/ 38941 h 665434"/>
                  <a:gd name="connsiteX6" fmla="*/ 267460 w 791379"/>
                  <a:gd name="connsiteY6" fmla="*/ 580102 h 665434"/>
                  <a:gd name="connsiteX7" fmla="*/ 290513 w 791379"/>
                  <a:gd name="connsiteY7" fmla="*/ 649216 h 665434"/>
                  <a:gd name="connsiteX8" fmla="*/ 481994 w 791379"/>
                  <a:gd name="connsiteY8" fmla="*/ 426458 h 665434"/>
                  <a:gd name="connsiteX9" fmla="*/ 603286 w 791379"/>
                  <a:gd name="connsiteY9" fmla="*/ 255355 h 665434"/>
                  <a:gd name="connsiteX10" fmla="*/ 693389 w 791379"/>
                  <a:gd name="connsiteY10" fmla="*/ 370984 h 665434"/>
                  <a:gd name="connsiteX11" fmla="*/ 791379 w 791379"/>
                  <a:gd name="connsiteY11" fmla="*/ 416656 h 665434"/>
                  <a:gd name="connsiteX0" fmla="*/ 0 w 791379"/>
                  <a:gd name="connsiteY0" fmla="*/ 489672 h 664647"/>
                  <a:gd name="connsiteX1" fmla="*/ 62563 w 791379"/>
                  <a:gd name="connsiteY1" fmla="*/ 450146 h 664647"/>
                  <a:gd name="connsiteX2" fmla="*/ 91915 w 791379"/>
                  <a:gd name="connsiteY2" fmla="*/ 409513 h 664647"/>
                  <a:gd name="connsiteX3" fmla="*/ 204011 w 791379"/>
                  <a:gd name="connsiteY3" fmla="*/ 487415 h 664647"/>
                  <a:gd name="connsiteX4" fmla="*/ 207463 w 791379"/>
                  <a:gd name="connsiteY4" fmla="*/ 38305 h 664647"/>
                  <a:gd name="connsiteX5" fmla="*/ 218425 w 791379"/>
                  <a:gd name="connsiteY5" fmla="*/ 38941 h 664647"/>
                  <a:gd name="connsiteX6" fmla="*/ 275484 w 791379"/>
                  <a:gd name="connsiteY6" fmla="*/ 577428 h 664647"/>
                  <a:gd name="connsiteX7" fmla="*/ 290513 w 791379"/>
                  <a:gd name="connsiteY7" fmla="*/ 649216 h 664647"/>
                  <a:gd name="connsiteX8" fmla="*/ 481994 w 791379"/>
                  <a:gd name="connsiteY8" fmla="*/ 426458 h 664647"/>
                  <a:gd name="connsiteX9" fmla="*/ 603286 w 791379"/>
                  <a:gd name="connsiteY9" fmla="*/ 255355 h 664647"/>
                  <a:gd name="connsiteX10" fmla="*/ 693389 w 791379"/>
                  <a:gd name="connsiteY10" fmla="*/ 370984 h 664647"/>
                  <a:gd name="connsiteX11" fmla="*/ 791379 w 791379"/>
                  <a:gd name="connsiteY11" fmla="*/ 416656 h 664647"/>
                  <a:gd name="connsiteX0" fmla="*/ 0 w 791379"/>
                  <a:gd name="connsiteY0" fmla="*/ 489672 h 658593"/>
                  <a:gd name="connsiteX1" fmla="*/ 62563 w 791379"/>
                  <a:gd name="connsiteY1" fmla="*/ 450146 h 658593"/>
                  <a:gd name="connsiteX2" fmla="*/ 91915 w 791379"/>
                  <a:gd name="connsiteY2" fmla="*/ 409513 h 658593"/>
                  <a:gd name="connsiteX3" fmla="*/ 204011 w 791379"/>
                  <a:gd name="connsiteY3" fmla="*/ 487415 h 658593"/>
                  <a:gd name="connsiteX4" fmla="*/ 207463 w 791379"/>
                  <a:gd name="connsiteY4" fmla="*/ 38305 h 658593"/>
                  <a:gd name="connsiteX5" fmla="*/ 218425 w 791379"/>
                  <a:gd name="connsiteY5" fmla="*/ 38941 h 658593"/>
                  <a:gd name="connsiteX6" fmla="*/ 275484 w 791379"/>
                  <a:gd name="connsiteY6" fmla="*/ 577428 h 658593"/>
                  <a:gd name="connsiteX7" fmla="*/ 290513 w 791379"/>
                  <a:gd name="connsiteY7" fmla="*/ 649216 h 658593"/>
                  <a:gd name="connsiteX8" fmla="*/ 481994 w 791379"/>
                  <a:gd name="connsiteY8" fmla="*/ 426458 h 658593"/>
                  <a:gd name="connsiteX9" fmla="*/ 603286 w 791379"/>
                  <a:gd name="connsiteY9" fmla="*/ 255355 h 658593"/>
                  <a:gd name="connsiteX10" fmla="*/ 693389 w 791379"/>
                  <a:gd name="connsiteY10" fmla="*/ 370984 h 658593"/>
                  <a:gd name="connsiteX11" fmla="*/ 791379 w 791379"/>
                  <a:gd name="connsiteY11" fmla="*/ 416656 h 658593"/>
                  <a:gd name="connsiteX0" fmla="*/ 0 w 791379"/>
                  <a:gd name="connsiteY0" fmla="*/ 489672 h 623191"/>
                  <a:gd name="connsiteX1" fmla="*/ 62563 w 791379"/>
                  <a:gd name="connsiteY1" fmla="*/ 450146 h 623191"/>
                  <a:gd name="connsiteX2" fmla="*/ 91915 w 791379"/>
                  <a:gd name="connsiteY2" fmla="*/ 409513 h 623191"/>
                  <a:gd name="connsiteX3" fmla="*/ 204011 w 791379"/>
                  <a:gd name="connsiteY3" fmla="*/ 487415 h 623191"/>
                  <a:gd name="connsiteX4" fmla="*/ 207463 w 791379"/>
                  <a:gd name="connsiteY4" fmla="*/ 38305 h 623191"/>
                  <a:gd name="connsiteX5" fmla="*/ 218425 w 791379"/>
                  <a:gd name="connsiteY5" fmla="*/ 38941 h 623191"/>
                  <a:gd name="connsiteX6" fmla="*/ 275484 w 791379"/>
                  <a:gd name="connsiteY6" fmla="*/ 577428 h 623191"/>
                  <a:gd name="connsiteX7" fmla="*/ 309235 w 791379"/>
                  <a:gd name="connsiteY7" fmla="*/ 597507 h 623191"/>
                  <a:gd name="connsiteX8" fmla="*/ 481994 w 791379"/>
                  <a:gd name="connsiteY8" fmla="*/ 426458 h 623191"/>
                  <a:gd name="connsiteX9" fmla="*/ 603286 w 791379"/>
                  <a:gd name="connsiteY9" fmla="*/ 255355 h 623191"/>
                  <a:gd name="connsiteX10" fmla="*/ 693389 w 791379"/>
                  <a:gd name="connsiteY10" fmla="*/ 370984 h 623191"/>
                  <a:gd name="connsiteX11" fmla="*/ 791379 w 791379"/>
                  <a:gd name="connsiteY11" fmla="*/ 416656 h 623191"/>
                  <a:gd name="connsiteX0" fmla="*/ 0 w 791379"/>
                  <a:gd name="connsiteY0" fmla="*/ 489672 h 623191"/>
                  <a:gd name="connsiteX1" fmla="*/ 62563 w 791379"/>
                  <a:gd name="connsiteY1" fmla="*/ 450146 h 623191"/>
                  <a:gd name="connsiteX2" fmla="*/ 91915 w 791379"/>
                  <a:gd name="connsiteY2" fmla="*/ 409513 h 623191"/>
                  <a:gd name="connsiteX3" fmla="*/ 204011 w 791379"/>
                  <a:gd name="connsiteY3" fmla="*/ 487415 h 623191"/>
                  <a:gd name="connsiteX4" fmla="*/ 207463 w 791379"/>
                  <a:gd name="connsiteY4" fmla="*/ 38305 h 623191"/>
                  <a:gd name="connsiteX5" fmla="*/ 218425 w 791379"/>
                  <a:gd name="connsiteY5" fmla="*/ 38941 h 623191"/>
                  <a:gd name="connsiteX6" fmla="*/ 275484 w 791379"/>
                  <a:gd name="connsiteY6" fmla="*/ 577428 h 623191"/>
                  <a:gd name="connsiteX7" fmla="*/ 309235 w 791379"/>
                  <a:gd name="connsiteY7" fmla="*/ 597507 h 623191"/>
                  <a:gd name="connsiteX8" fmla="*/ 481994 w 791379"/>
                  <a:gd name="connsiteY8" fmla="*/ 426458 h 623191"/>
                  <a:gd name="connsiteX9" fmla="*/ 603286 w 791379"/>
                  <a:gd name="connsiteY9" fmla="*/ 255355 h 623191"/>
                  <a:gd name="connsiteX10" fmla="*/ 693389 w 791379"/>
                  <a:gd name="connsiteY10" fmla="*/ 370984 h 623191"/>
                  <a:gd name="connsiteX11" fmla="*/ 791379 w 791379"/>
                  <a:gd name="connsiteY11" fmla="*/ 416656 h 623191"/>
                  <a:gd name="connsiteX0" fmla="*/ 0 w 791379"/>
                  <a:gd name="connsiteY0" fmla="*/ 489672 h 627575"/>
                  <a:gd name="connsiteX1" fmla="*/ 62563 w 791379"/>
                  <a:gd name="connsiteY1" fmla="*/ 450146 h 627575"/>
                  <a:gd name="connsiteX2" fmla="*/ 91915 w 791379"/>
                  <a:gd name="connsiteY2" fmla="*/ 409513 h 627575"/>
                  <a:gd name="connsiteX3" fmla="*/ 204011 w 791379"/>
                  <a:gd name="connsiteY3" fmla="*/ 487415 h 627575"/>
                  <a:gd name="connsiteX4" fmla="*/ 207463 w 791379"/>
                  <a:gd name="connsiteY4" fmla="*/ 38305 h 627575"/>
                  <a:gd name="connsiteX5" fmla="*/ 218425 w 791379"/>
                  <a:gd name="connsiteY5" fmla="*/ 38941 h 627575"/>
                  <a:gd name="connsiteX6" fmla="*/ 275484 w 791379"/>
                  <a:gd name="connsiteY6" fmla="*/ 577428 h 627575"/>
                  <a:gd name="connsiteX7" fmla="*/ 309235 w 791379"/>
                  <a:gd name="connsiteY7" fmla="*/ 597507 h 627575"/>
                  <a:gd name="connsiteX8" fmla="*/ 481994 w 791379"/>
                  <a:gd name="connsiteY8" fmla="*/ 426458 h 627575"/>
                  <a:gd name="connsiteX9" fmla="*/ 603286 w 791379"/>
                  <a:gd name="connsiteY9" fmla="*/ 255355 h 627575"/>
                  <a:gd name="connsiteX10" fmla="*/ 693389 w 791379"/>
                  <a:gd name="connsiteY10" fmla="*/ 370984 h 627575"/>
                  <a:gd name="connsiteX11" fmla="*/ 791379 w 791379"/>
                  <a:gd name="connsiteY11" fmla="*/ 416656 h 627575"/>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1994 w 791379"/>
                  <a:gd name="connsiteY8" fmla="*/ 42645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204011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07463 w 791379"/>
                  <a:gd name="connsiteY4" fmla="*/ 38305 h 621933"/>
                  <a:gd name="connsiteX5" fmla="*/ 218425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07463 w 791379"/>
                  <a:gd name="connsiteY4" fmla="*/ 38305 h 621933"/>
                  <a:gd name="connsiteX5" fmla="*/ 229123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9672 h 621933"/>
                  <a:gd name="connsiteX1" fmla="*/ 62563 w 791379"/>
                  <a:gd name="connsiteY1" fmla="*/ 450146 h 621933"/>
                  <a:gd name="connsiteX2" fmla="*/ 91915 w 791379"/>
                  <a:gd name="connsiteY2" fmla="*/ 409513 h 621933"/>
                  <a:gd name="connsiteX3" fmla="*/ 195987 w 791379"/>
                  <a:gd name="connsiteY3" fmla="*/ 487415 h 621933"/>
                  <a:gd name="connsiteX4" fmla="*/ 212812 w 791379"/>
                  <a:gd name="connsiteY4" fmla="*/ 38305 h 621933"/>
                  <a:gd name="connsiteX5" fmla="*/ 229123 w 791379"/>
                  <a:gd name="connsiteY5" fmla="*/ 38941 h 621933"/>
                  <a:gd name="connsiteX6" fmla="*/ 275484 w 791379"/>
                  <a:gd name="connsiteY6" fmla="*/ 577428 h 621933"/>
                  <a:gd name="connsiteX7" fmla="*/ 308343 w 791379"/>
                  <a:gd name="connsiteY7" fmla="*/ 585917 h 621933"/>
                  <a:gd name="connsiteX8" fmla="*/ 480211 w 791379"/>
                  <a:gd name="connsiteY8" fmla="*/ 420218 h 621933"/>
                  <a:gd name="connsiteX9" fmla="*/ 603286 w 791379"/>
                  <a:gd name="connsiteY9" fmla="*/ 255355 h 621933"/>
                  <a:gd name="connsiteX10" fmla="*/ 693389 w 791379"/>
                  <a:gd name="connsiteY10" fmla="*/ 370984 h 621933"/>
                  <a:gd name="connsiteX11" fmla="*/ 791379 w 791379"/>
                  <a:gd name="connsiteY11" fmla="*/ 416656 h 621933"/>
                  <a:gd name="connsiteX0" fmla="*/ 0 w 791379"/>
                  <a:gd name="connsiteY0" fmla="*/ 488002 h 620263"/>
                  <a:gd name="connsiteX1" fmla="*/ 62563 w 791379"/>
                  <a:gd name="connsiteY1" fmla="*/ 448476 h 620263"/>
                  <a:gd name="connsiteX2" fmla="*/ 91915 w 791379"/>
                  <a:gd name="connsiteY2" fmla="*/ 407843 h 620263"/>
                  <a:gd name="connsiteX3" fmla="*/ 195987 w 791379"/>
                  <a:gd name="connsiteY3" fmla="*/ 485745 h 620263"/>
                  <a:gd name="connsiteX4" fmla="*/ 212812 w 791379"/>
                  <a:gd name="connsiteY4" fmla="*/ 36635 h 620263"/>
                  <a:gd name="connsiteX5" fmla="*/ 229123 w 791379"/>
                  <a:gd name="connsiteY5" fmla="*/ 37271 h 620263"/>
                  <a:gd name="connsiteX6" fmla="*/ 275484 w 791379"/>
                  <a:gd name="connsiteY6" fmla="*/ 575758 h 620263"/>
                  <a:gd name="connsiteX7" fmla="*/ 308343 w 791379"/>
                  <a:gd name="connsiteY7" fmla="*/ 584247 h 620263"/>
                  <a:gd name="connsiteX8" fmla="*/ 480211 w 791379"/>
                  <a:gd name="connsiteY8" fmla="*/ 418548 h 620263"/>
                  <a:gd name="connsiteX9" fmla="*/ 603286 w 791379"/>
                  <a:gd name="connsiteY9" fmla="*/ 253685 h 620263"/>
                  <a:gd name="connsiteX10" fmla="*/ 693389 w 791379"/>
                  <a:gd name="connsiteY10" fmla="*/ 369314 h 620263"/>
                  <a:gd name="connsiteX11" fmla="*/ 791379 w 791379"/>
                  <a:gd name="connsiteY11" fmla="*/ 414986 h 620263"/>
                  <a:gd name="connsiteX0" fmla="*/ 0 w 791379"/>
                  <a:gd name="connsiteY0" fmla="*/ 488002 h 620263"/>
                  <a:gd name="connsiteX1" fmla="*/ 62563 w 791379"/>
                  <a:gd name="connsiteY1" fmla="*/ 448476 h 620263"/>
                  <a:gd name="connsiteX2" fmla="*/ 91915 w 791379"/>
                  <a:gd name="connsiteY2" fmla="*/ 407843 h 620263"/>
                  <a:gd name="connsiteX3" fmla="*/ 195987 w 791379"/>
                  <a:gd name="connsiteY3" fmla="*/ 485745 h 620263"/>
                  <a:gd name="connsiteX4" fmla="*/ 212812 w 791379"/>
                  <a:gd name="connsiteY4" fmla="*/ 36635 h 620263"/>
                  <a:gd name="connsiteX5" fmla="*/ 231798 w 791379"/>
                  <a:gd name="connsiteY5" fmla="*/ 37271 h 620263"/>
                  <a:gd name="connsiteX6" fmla="*/ 275484 w 791379"/>
                  <a:gd name="connsiteY6" fmla="*/ 575758 h 620263"/>
                  <a:gd name="connsiteX7" fmla="*/ 308343 w 791379"/>
                  <a:gd name="connsiteY7" fmla="*/ 584247 h 620263"/>
                  <a:gd name="connsiteX8" fmla="*/ 480211 w 791379"/>
                  <a:gd name="connsiteY8" fmla="*/ 418548 h 620263"/>
                  <a:gd name="connsiteX9" fmla="*/ 603286 w 791379"/>
                  <a:gd name="connsiteY9" fmla="*/ 253685 h 620263"/>
                  <a:gd name="connsiteX10" fmla="*/ 693389 w 791379"/>
                  <a:gd name="connsiteY10" fmla="*/ 369314 h 620263"/>
                  <a:gd name="connsiteX11" fmla="*/ 791379 w 791379"/>
                  <a:gd name="connsiteY11" fmla="*/ 414986 h 620263"/>
                  <a:gd name="connsiteX0" fmla="*/ 0 w 791379"/>
                  <a:gd name="connsiteY0" fmla="*/ 484082 h 616343"/>
                  <a:gd name="connsiteX1" fmla="*/ 62563 w 791379"/>
                  <a:gd name="connsiteY1" fmla="*/ 444556 h 616343"/>
                  <a:gd name="connsiteX2" fmla="*/ 91915 w 791379"/>
                  <a:gd name="connsiteY2" fmla="*/ 403923 h 616343"/>
                  <a:gd name="connsiteX3" fmla="*/ 195987 w 791379"/>
                  <a:gd name="connsiteY3" fmla="*/ 481825 h 616343"/>
                  <a:gd name="connsiteX4" fmla="*/ 212812 w 791379"/>
                  <a:gd name="connsiteY4" fmla="*/ 32715 h 616343"/>
                  <a:gd name="connsiteX5" fmla="*/ 231798 w 791379"/>
                  <a:gd name="connsiteY5" fmla="*/ 33351 h 616343"/>
                  <a:gd name="connsiteX6" fmla="*/ 275484 w 791379"/>
                  <a:gd name="connsiteY6" fmla="*/ 571838 h 616343"/>
                  <a:gd name="connsiteX7" fmla="*/ 308343 w 791379"/>
                  <a:gd name="connsiteY7" fmla="*/ 580327 h 616343"/>
                  <a:gd name="connsiteX8" fmla="*/ 480211 w 791379"/>
                  <a:gd name="connsiteY8" fmla="*/ 414628 h 616343"/>
                  <a:gd name="connsiteX9" fmla="*/ 603286 w 791379"/>
                  <a:gd name="connsiteY9" fmla="*/ 249765 h 616343"/>
                  <a:gd name="connsiteX10" fmla="*/ 693389 w 791379"/>
                  <a:gd name="connsiteY10" fmla="*/ 365394 h 616343"/>
                  <a:gd name="connsiteX11" fmla="*/ 791379 w 791379"/>
                  <a:gd name="connsiteY11" fmla="*/ 411066 h 616343"/>
                  <a:gd name="connsiteX0" fmla="*/ 0 w 791379"/>
                  <a:gd name="connsiteY0" fmla="*/ 486297 h 618558"/>
                  <a:gd name="connsiteX1" fmla="*/ 62563 w 791379"/>
                  <a:gd name="connsiteY1" fmla="*/ 446771 h 618558"/>
                  <a:gd name="connsiteX2" fmla="*/ 91915 w 791379"/>
                  <a:gd name="connsiteY2" fmla="*/ 406138 h 618558"/>
                  <a:gd name="connsiteX3" fmla="*/ 195987 w 791379"/>
                  <a:gd name="connsiteY3" fmla="*/ 484040 h 618558"/>
                  <a:gd name="connsiteX4" fmla="*/ 212812 w 791379"/>
                  <a:gd name="connsiteY4" fmla="*/ 34930 h 618558"/>
                  <a:gd name="connsiteX5" fmla="*/ 231798 w 791379"/>
                  <a:gd name="connsiteY5" fmla="*/ 35566 h 618558"/>
                  <a:gd name="connsiteX6" fmla="*/ 275484 w 791379"/>
                  <a:gd name="connsiteY6" fmla="*/ 574053 h 618558"/>
                  <a:gd name="connsiteX7" fmla="*/ 308343 w 791379"/>
                  <a:gd name="connsiteY7" fmla="*/ 582542 h 618558"/>
                  <a:gd name="connsiteX8" fmla="*/ 480211 w 791379"/>
                  <a:gd name="connsiteY8" fmla="*/ 416843 h 618558"/>
                  <a:gd name="connsiteX9" fmla="*/ 603286 w 791379"/>
                  <a:gd name="connsiteY9" fmla="*/ 251980 h 618558"/>
                  <a:gd name="connsiteX10" fmla="*/ 693389 w 791379"/>
                  <a:gd name="connsiteY10" fmla="*/ 367609 h 618558"/>
                  <a:gd name="connsiteX11" fmla="*/ 791379 w 791379"/>
                  <a:gd name="connsiteY11" fmla="*/ 413281 h 618558"/>
                  <a:gd name="connsiteX0" fmla="*/ 0 w 791379"/>
                  <a:gd name="connsiteY0" fmla="*/ 486297 h 617583"/>
                  <a:gd name="connsiteX1" fmla="*/ 62563 w 791379"/>
                  <a:gd name="connsiteY1" fmla="*/ 446771 h 617583"/>
                  <a:gd name="connsiteX2" fmla="*/ 91915 w 791379"/>
                  <a:gd name="connsiteY2" fmla="*/ 406138 h 617583"/>
                  <a:gd name="connsiteX3" fmla="*/ 195987 w 791379"/>
                  <a:gd name="connsiteY3" fmla="*/ 484040 h 617583"/>
                  <a:gd name="connsiteX4" fmla="*/ 212812 w 791379"/>
                  <a:gd name="connsiteY4" fmla="*/ 34930 h 617583"/>
                  <a:gd name="connsiteX5" fmla="*/ 231798 w 791379"/>
                  <a:gd name="connsiteY5" fmla="*/ 35566 h 617583"/>
                  <a:gd name="connsiteX6" fmla="*/ 279942 w 791379"/>
                  <a:gd name="connsiteY6" fmla="*/ 572270 h 617583"/>
                  <a:gd name="connsiteX7" fmla="*/ 308343 w 791379"/>
                  <a:gd name="connsiteY7" fmla="*/ 582542 h 617583"/>
                  <a:gd name="connsiteX8" fmla="*/ 480211 w 791379"/>
                  <a:gd name="connsiteY8" fmla="*/ 416843 h 617583"/>
                  <a:gd name="connsiteX9" fmla="*/ 603286 w 791379"/>
                  <a:gd name="connsiteY9" fmla="*/ 251980 h 617583"/>
                  <a:gd name="connsiteX10" fmla="*/ 693389 w 791379"/>
                  <a:gd name="connsiteY10" fmla="*/ 367609 h 617583"/>
                  <a:gd name="connsiteX11" fmla="*/ 791379 w 791379"/>
                  <a:gd name="connsiteY11" fmla="*/ 413281 h 617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1379" h="617583">
                    <a:moveTo>
                      <a:pt x="0" y="486297"/>
                    </a:moveTo>
                    <a:cubicBezTo>
                      <a:pt x="25399" y="486200"/>
                      <a:pt x="40751" y="485019"/>
                      <a:pt x="62563" y="446771"/>
                    </a:cubicBezTo>
                    <a:cubicBezTo>
                      <a:pt x="73244" y="426146"/>
                      <a:pt x="71587" y="408120"/>
                      <a:pt x="91915" y="406138"/>
                    </a:cubicBezTo>
                    <a:cubicBezTo>
                      <a:pt x="118735" y="403228"/>
                      <a:pt x="142855" y="528863"/>
                      <a:pt x="195987" y="484040"/>
                    </a:cubicBezTo>
                    <a:cubicBezTo>
                      <a:pt x="225606" y="441712"/>
                      <a:pt x="205815" y="120194"/>
                      <a:pt x="212812" y="34930"/>
                    </a:cubicBezTo>
                    <a:cubicBezTo>
                      <a:pt x="211352" y="11447"/>
                      <a:pt x="226425" y="-30591"/>
                      <a:pt x="231798" y="35566"/>
                    </a:cubicBezTo>
                    <a:cubicBezTo>
                      <a:pt x="241797" y="125865"/>
                      <a:pt x="267927" y="470558"/>
                      <a:pt x="279942" y="572270"/>
                    </a:cubicBezTo>
                    <a:cubicBezTo>
                      <a:pt x="285717" y="641887"/>
                      <a:pt x="304682" y="619739"/>
                      <a:pt x="308343" y="582542"/>
                    </a:cubicBezTo>
                    <a:cubicBezTo>
                      <a:pt x="326320" y="385074"/>
                      <a:pt x="431054" y="471937"/>
                      <a:pt x="480211" y="416843"/>
                    </a:cubicBezTo>
                    <a:cubicBezTo>
                      <a:pt x="529368" y="361749"/>
                      <a:pt x="567756" y="260186"/>
                      <a:pt x="603286" y="251980"/>
                    </a:cubicBezTo>
                    <a:cubicBezTo>
                      <a:pt x="638816" y="243774"/>
                      <a:pt x="659258" y="344590"/>
                      <a:pt x="693389" y="367609"/>
                    </a:cubicBezTo>
                    <a:cubicBezTo>
                      <a:pt x="726593" y="396193"/>
                      <a:pt x="757594" y="408910"/>
                      <a:pt x="791379" y="413281"/>
                    </a:cubicBezTo>
                  </a:path>
                </a:pathLst>
              </a:custGeom>
              <a:noFill/>
              <a:ln w="15875">
                <a:gradFill>
                  <a:gsLst>
                    <a:gs pos="23000">
                      <a:schemeClr val="accent3"/>
                    </a:gs>
                    <a:gs pos="0">
                      <a:schemeClr val="bg1">
                        <a:alpha val="0"/>
                      </a:schemeClr>
                    </a:gs>
                    <a:gs pos="100000">
                      <a:schemeClr val="accent3"/>
                    </a:gs>
                  </a:gsLst>
                  <a:lin ang="6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xmlns="" id="{5EC8AAE8-6ADD-4057-BF4C-CF14198E5BFE}"/>
                  </a:ext>
                </a:extLst>
              </p:cNvPr>
              <p:cNvSpPr/>
              <p:nvPr/>
            </p:nvSpPr>
            <p:spPr>
              <a:xfrm>
                <a:off x="11505753" y="4304075"/>
                <a:ext cx="180803" cy="18080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ross 22">
                <a:extLst>
                  <a:ext uri="{FF2B5EF4-FFF2-40B4-BE49-F238E27FC236}">
                    <a16:creationId xmlns:a16="http://schemas.microsoft.com/office/drawing/2014/main" xmlns="" id="{FF4B4872-E9E1-413E-A422-73074CA0B2FB}"/>
                  </a:ext>
                </a:extLst>
              </p:cNvPr>
              <p:cNvSpPr/>
              <p:nvPr/>
            </p:nvSpPr>
            <p:spPr>
              <a:xfrm>
                <a:off x="11535888" y="4334209"/>
                <a:ext cx="120536" cy="120536"/>
              </a:xfrm>
              <a:prstGeom prst="plus">
                <a:avLst>
                  <a:gd name="adj" fmla="val 3632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AD1EEC79-1FAB-49A6-96F8-717493AD41F9}"/>
                  </a:ext>
                </a:extLst>
              </p:cNvPr>
              <p:cNvSpPr/>
              <p:nvPr/>
            </p:nvSpPr>
            <p:spPr>
              <a:xfrm>
                <a:off x="11745842" y="4314812"/>
                <a:ext cx="43935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759AAEE6-C66E-4B51-97AA-DA1C488BB058}"/>
                  </a:ext>
                </a:extLst>
              </p:cNvPr>
              <p:cNvSpPr/>
              <p:nvPr/>
            </p:nvSpPr>
            <p:spPr>
              <a:xfrm>
                <a:off x="12244484" y="4314810"/>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xmlns="" id="{2FB4DD35-261F-4E7E-9F22-64E4210B5EC8}"/>
                  </a:ext>
                </a:extLst>
              </p:cNvPr>
              <p:cNvSpPr/>
              <p:nvPr/>
            </p:nvSpPr>
            <p:spPr>
              <a:xfrm>
                <a:off x="11745842" y="4399539"/>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BCE9A754-9988-463E-9CD3-0AB194B7E906}"/>
                  </a:ext>
                </a:extLst>
              </p:cNvPr>
              <p:cNvSpPr/>
              <p:nvPr/>
            </p:nvSpPr>
            <p:spPr>
              <a:xfrm>
                <a:off x="12030922" y="4398532"/>
                <a:ext cx="239624" cy="5521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28">
                <a:extLst>
                  <a:ext uri="{FF2B5EF4-FFF2-40B4-BE49-F238E27FC236}">
                    <a16:creationId xmlns:a16="http://schemas.microsoft.com/office/drawing/2014/main" xmlns="" id="{35A27D59-4B1B-4AAB-96C6-972F36235152}"/>
                  </a:ext>
                </a:extLst>
              </p:cNvPr>
              <p:cNvSpPr/>
              <p:nvPr/>
            </p:nvSpPr>
            <p:spPr>
              <a:xfrm>
                <a:off x="11772627" y="4331149"/>
                <a:ext cx="686368" cy="105236"/>
              </a:xfrm>
              <a:custGeom>
                <a:avLst/>
                <a:gdLst>
                  <a:gd name="connsiteX0" fmla="*/ 153859 w 686368"/>
                  <a:gd name="connsiteY0" fmla="*/ 84729 h 105236"/>
                  <a:gd name="connsiteX1" fmla="*/ 183481 w 686368"/>
                  <a:gd name="connsiteY1" fmla="*/ 84729 h 105236"/>
                  <a:gd name="connsiteX2" fmla="*/ 187726 w 686368"/>
                  <a:gd name="connsiteY2" fmla="*/ 88974 h 105236"/>
                  <a:gd name="connsiteX3" fmla="*/ 187726 w 686368"/>
                  <a:gd name="connsiteY3" fmla="*/ 100991 h 105236"/>
                  <a:gd name="connsiteX4" fmla="*/ 183481 w 686368"/>
                  <a:gd name="connsiteY4" fmla="*/ 105236 h 105236"/>
                  <a:gd name="connsiteX5" fmla="*/ 153859 w 686368"/>
                  <a:gd name="connsiteY5" fmla="*/ 105236 h 105236"/>
                  <a:gd name="connsiteX6" fmla="*/ 149614 w 686368"/>
                  <a:gd name="connsiteY6" fmla="*/ 100991 h 105236"/>
                  <a:gd name="connsiteX7" fmla="*/ 149614 w 686368"/>
                  <a:gd name="connsiteY7" fmla="*/ 88974 h 105236"/>
                  <a:gd name="connsiteX8" fmla="*/ 153859 w 686368"/>
                  <a:gd name="connsiteY8" fmla="*/ 84729 h 105236"/>
                  <a:gd name="connsiteX9" fmla="*/ 4245 w 686368"/>
                  <a:gd name="connsiteY9" fmla="*/ 84729 h 105236"/>
                  <a:gd name="connsiteX10" fmla="*/ 114508 w 686368"/>
                  <a:gd name="connsiteY10" fmla="*/ 84729 h 105236"/>
                  <a:gd name="connsiteX11" fmla="*/ 118753 w 686368"/>
                  <a:gd name="connsiteY11" fmla="*/ 88974 h 105236"/>
                  <a:gd name="connsiteX12" fmla="*/ 118753 w 686368"/>
                  <a:gd name="connsiteY12" fmla="*/ 100991 h 105236"/>
                  <a:gd name="connsiteX13" fmla="*/ 114508 w 686368"/>
                  <a:gd name="connsiteY13" fmla="*/ 105236 h 105236"/>
                  <a:gd name="connsiteX14" fmla="*/ 4245 w 686368"/>
                  <a:gd name="connsiteY14" fmla="*/ 105236 h 105236"/>
                  <a:gd name="connsiteX15" fmla="*/ 0 w 686368"/>
                  <a:gd name="connsiteY15" fmla="*/ 100991 h 105236"/>
                  <a:gd name="connsiteX16" fmla="*/ 0 w 686368"/>
                  <a:gd name="connsiteY16" fmla="*/ 88974 h 105236"/>
                  <a:gd name="connsiteX17" fmla="*/ 4245 w 686368"/>
                  <a:gd name="connsiteY17" fmla="*/ 84729 h 105236"/>
                  <a:gd name="connsiteX18" fmla="*/ 438939 w 686368"/>
                  <a:gd name="connsiteY18" fmla="*/ 83722 h 105236"/>
                  <a:gd name="connsiteX19" fmla="*/ 468561 w 686368"/>
                  <a:gd name="connsiteY19" fmla="*/ 83722 h 105236"/>
                  <a:gd name="connsiteX20" fmla="*/ 472806 w 686368"/>
                  <a:gd name="connsiteY20" fmla="*/ 87967 h 105236"/>
                  <a:gd name="connsiteX21" fmla="*/ 472806 w 686368"/>
                  <a:gd name="connsiteY21" fmla="*/ 99984 h 105236"/>
                  <a:gd name="connsiteX22" fmla="*/ 468561 w 686368"/>
                  <a:gd name="connsiteY22" fmla="*/ 104229 h 105236"/>
                  <a:gd name="connsiteX23" fmla="*/ 438939 w 686368"/>
                  <a:gd name="connsiteY23" fmla="*/ 104229 h 105236"/>
                  <a:gd name="connsiteX24" fmla="*/ 434694 w 686368"/>
                  <a:gd name="connsiteY24" fmla="*/ 99984 h 105236"/>
                  <a:gd name="connsiteX25" fmla="*/ 434694 w 686368"/>
                  <a:gd name="connsiteY25" fmla="*/ 87967 h 105236"/>
                  <a:gd name="connsiteX26" fmla="*/ 438939 w 686368"/>
                  <a:gd name="connsiteY26" fmla="*/ 83722 h 105236"/>
                  <a:gd name="connsiteX27" fmla="*/ 289325 w 686368"/>
                  <a:gd name="connsiteY27" fmla="*/ 83722 h 105236"/>
                  <a:gd name="connsiteX28" fmla="*/ 399588 w 686368"/>
                  <a:gd name="connsiteY28" fmla="*/ 83722 h 105236"/>
                  <a:gd name="connsiteX29" fmla="*/ 403833 w 686368"/>
                  <a:gd name="connsiteY29" fmla="*/ 87967 h 105236"/>
                  <a:gd name="connsiteX30" fmla="*/ 403833 w 686368"/>
                  <a:gd name="connsiteY30" fmla="*/ 99984 h 105236"/>
                  <a:gd name="connsiteX31" fmla="*/ 399588 w 686368"/>
                  <a:gd name="connsiteY31" fmla="*/ 104229 h 105236"/>
                  <a:gd name="connsiteX32" fmla="*/ 289325 w 686368"/>
                  <a:gd name="connsiteY32" fmla="*/ 104229 h 105236"/>
                  <a:gd name="connsiteX33" fmla="*/ 285080 w 686368"/>
                  <a:gd name="connsiteY33" fmla="*/ 99984 h 105236"/>
                  <a:gd name="connsiteX34" fmla="*/ 285080 w 686368"/>
                  <a:gd name="connsiteY34" fmla="*/ 87967 h 105236"/>
                  <a:gd name="connsiteX35" fmla="*/ 289325 w 686368"/>
                  <a:gd name="connsiteY35" fmla="*/ 83722 h 105236"/>
                  <a:gd name="connsiteX36" fmla="*/ 353589 w 686368"/>
                  <a:gd name="connsiteY36" fmla="*/ 2 h 105236"/>
                  <a:gd name="connsiteX37" fmla="*/ 383211 w 686368"/>
                  <a:gd name="connsiteY37" fmla="*/ 2 h 105236"/>
                  <a:gd name="connsiteX38" fmla="*/ 387456 w 686368"/>
                  <a:gd name="connsiteY38" fmla="*/ 4247 h 105236"/>
                  <a:gd name="connsiteX39" fmla="*/ 387456 w 686368"/>
                  <a:gd name="connsiteY39" fmla="*/ 16264 h 105236"/>
                  <a:gd name="connsiteX40" fmla="*/ 383211 w 686368"/>
                  <a:gd name="connsiteY40" fmla="*/ 20509 h 105236"/>
                  <a:gd name="connsiteX41" fmla="*/ 353589 w 686368"/>
                  <a:gd name="connsiteY41" fmla="*/ 20509 h 105236"/>
                  <a:gd name="connsiteX42" fmla="*/ 349344 w 686368"/>
                  <a:gd name="connsiteY42" fmla="*/ 16264 h 105236"/>
                  <a:gd name="connsiteX43" fmla="*/ 349344 w 686368"/>
                  <a:gd name="connsiteY43" fmla="*/ 4247 h 105236"/>
                  <a:gd name="connsiteX44" fmla="*/ 353589 w 686368"/>
                  <a:gd name="connsiteY44" fmla="*/ 2 h 105236"/>
                  <a:gd name="connsiteX45" fmla="*/ 8320 w 686368"/>
                  <a:gd name="connsiteY45" fmla="*/ 2 h 105236"/>
                  <a:gd name="connsiteX46" fmla="*/ 314237 w 686368"/>
                  <a:gd name="connsiteY46" fmla="*/ 2 h 105236"/>
                  <a:gd name="connsiteX47" fmla="*/ 318482 w 686368"/>
                  <a:gd name="connsiteY47" fmla="*/ 4247 h 105236"/>
                  <a:gd name="connsiteX48" fmla="*/ 318482 w 686368"/>
                  <a:gd name="connsiteY48" fmla="*/ 16264 h 105236"/>
                  <a:gd name="connsiteX49" fmla="*/ 314237 w 686368"/>
                  <a:gd name="connsiteY49" fmla="*/ 20509 h 105236"/>
                  <a:gd name="connsiteX50" fmla="*/ 8320 w 686368"/>
                  <a:gd name="connsiteY50" fmla="*/ 20509 h 105236"/>
                  <a:gd name="connsiteX51" fmla="*/ 4075 w 686368"/>
                  <a:gd name="connsiteY51" fmla="*/ 16264 h 105236"/>
                  <a:gd name="connsiteX52" fmla="*/ 4075 w 686368"/>
                  <a:gd name="connsiteY52" fmla="*/ 4247 h 105236"/>
                  <a:gd name="connsiteX53" fmla="*/ 8320 w 686368"/>
                  <a:gd name="connsiteY53" fmla="*/ 2 h 105236"/>
                  <a:gd name="connsiteX54" fmla="*/ 652501 w 686368"/>
                  <a:gd name="connsiteY54" fmla="*/ 0 h 105236"/>
                  <a:gd name="connsiteX55" fmla="*/ 682123 w 686368"/>
                  <a:gd name="connsiteY55" fmla="*/ 0 h 105236"/>
                  <a:gd name="connsiteX56" fmla="*/ 686368 w 686368"/>
                  <a:gd name="connsiteY56" fmla="*/ 4245 h 105236"/>
                  <a:gd name="connsiteX57" fmla="*/ 686368 w 686368"/>
                  <a:gd name="connsiteY57" fmla="*/ 16262 h 105236"/>
                  <a:gd name="connsiteX58" fmla="*/ 682123 w 686368"/>
                  <a:gd name="connsiteY58" fmla="*/ 20507 h 105236"/>
                  <a:gd name="connsiteX59" fmla="*/ 652501 w 686368"/>
                  <a:gd name="connsiteY59" fmla="*/ 20507 h 105236"/>
                  <a:gd name="connsiteX60" fmla="*/ 648256 w 686368"/>
                  <a:gd name="connsiteY60" fmla="*/ 16262 h 105236"/>
                  <a:gd name="connsiteX61" fmla="*/ 648256 w 686368"/>
                  <a:gd name="connsiteY61" fmla="*/ 4245 h 105236"/>
                  <a:gd name="connsiteX62" fmla="*/ 652501 w 686368"/>
                  <a:gd name="connsiteY62" fmla="*/ 0 h 105236"/>
                  <a:gd name="connsiteX63" fmla="*/ 502887 w 686368"/>
                  <a:gd name="connsiteY63" fmla="*/ 0 h 105236"/>
                  <a:gd name="connsiteX64" fmla="*/ 613150 w 686368"/>
                  <a:gd name="connsiteY64" fmla="*/ 0 h 105236"/>
                  <a:gd name="connsiteX65" fmla="*/ 617395 w 686368"/>
                  <a:gd name="connsiteY65" fmla="*/ 4245 h 105236"/>
                  <a:gd name="connsiteX66" fmla="*/ 617395 w 686368"/>
                  <a:gd name="connsiteY66" fmla="*/ 16262 h 105236"/>
                  <a:gd name="connsiteX67" fmla="*/ 613150 w 686368"/>
                  <a:gd name="connsiteY67" fmla="*/ 20507 h 105236"/>
                  <a:gd name="connsiteX68" fmla="*/ 502887 w 686368"/>
                  <a:gd name="connsiteY68" fmla="*/ 20507 h 105236"/>
                  <a:gd name="connsiteX69" fmla="*/ 498642 w 686368"/>
                  <a:gd name="connsiteY69" fmla="*/ 16262 h 105236"/>
                  <a:gd name="connsiteX70" fmla="*/ 498642 w 686368"/>
                  <a:gd name="connsiteY70" fmla="*/ 4245 h 105236"/>
                  <a:gd name="connsiteX71" fmla="*/ 502887 w 686368"/>
                  <a:gd name="connsiteY71" fmla="*/ 0 h 1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86368" h="105236">
                    <a:moveTo>
                      <a:pt x="153859" y="84729"/>
                    </a:moveTo>
                    <a:lnTo>
                      <a:pt x="183481" y="84729"/>
                    </a:lnTo>
                    <a:cubicBezTo>
                      <a:pt x="185825" y="84729"/>
                      <a:pt x="187726" y="86630"/>
                      <a:pt x="187726" y="88974"/>
                    </a:cubicBezTo>
                    <a:lnTo>
                      <a:pt x="187726" y="100991"/>
                    </a:lnTo>
                    <a:cubicBezTo>
                      <a:pt x="187726" y="103335"/>
                      <a:pt x="185825" y="105236"/>
                      <a:pt x="183481" y="105236"/>
                    </a:cubicBezTo>
                    <a:lnTo>
                      <a:pt x="153859" y="105236"/>
                    </a:lnTo>
                    <a:cubicBezTo>
                      <a:pt x="151515" y="105236"/>
                      <a:pt x="149614" y="103335"/>
                      <a:pt x="149614" y="100991"/>
                    </a:cubicBezTo>
                    <a:lnTo>
                      <a:pt x="149614" y="88974"/>
                    </a:lnTo>
                    <a:cubicBezTo>
                      <a:pt x="149614" y="86630"/>
                      <a:pt x="151515" y="84729"/>
                      <a:pt x="153859" y="84729"/>
                    </a:cubicBezTo>
                    <a:close/>
                    <a:moveTo>
                      <a:pt x="4245" y="84729"/>
                    </a:moveTo>
                    <a:lnTo>
                      <a:pt x="114508" y="84729"/>
                    </a:lnTo>
                    <a:cubicBezTo>
                      <a:pt x="116852" y="84729"/>
                      <a:pt x="118753" y="86630"/>
                      <a:pt x="118753" y="88974"/>
                    </a:cubicBezTo>
                    <a:lnTo>
                      <a:pt x="118753" y="100991"/>
                    </a:lnTo>
                    <a:cubicBezTo>
                      <a:pt x="118753" y="103335"/>
                      <a:pt x="116852" y="105236"/>
                      <a:pt x="114508" y="105236"/>
                    </a:cubicBezTo>
                    <a:lnTo>
                      <a:pt x="4245" y="105236"/>
                    </a:lnTo>
                    <a:cubicBezTo>
                      <a:pt x="1901" y="105236"/>
                      <a:pt x="0" y="103335"/>
                      <a:pt x="0" y="100991"/>
                    </a:cubicBezTo>
                    <a:lnTo>
                      <a:pt x="0" y="88974"/>
                    </a:lnTo>
                    <a:cubicBezTo>
                      <a:pt x="0" y="86630"/>
                      <a:pt x="1901" y="84729"/>
                      <a:pt x="4245" y="84729"/>
                    </a:cubicBezTo>
                    <a:close/>
                    <a:moveTo>
                      <a:pt x="438939" y="83722"/>
                    </a:moveTo>
                    <a:lnTo>
                      <a:pt x="468561" y="83722"/>
                    </a:lnTo>
                    <a:cubicBezTo>
                      <a:pt x="470905" y="83722"/>
                      <a:pt x="472806" y="85623"/>
                      <a:pt x="472806" y="87967"/>
                    </a:cubicBezTo>
                    <a:lnTo>
                      <a:pt x="472806" y="99984"/>
                    </a:lnTo>
                    <a:cubicBezTo>
                      <a:pt x="472806" y="102328"/>
                      <a:pt x="470905" y="104229"/>
                      <a:pt x="468561" y="104229"/>
                    </a:cubicBezTo>
                    <a:lnTo>
                      <a:pt x="438939" y="104229"/>
                    </a:lnTo>
                    <a:cubicBezTo>
                      <a:pt x="436595" y="104229"/>
                      <a:pt x="434694" y="102328"/>
                      <a:pt x="434694" y="99984"/>
                    </a:cubicBezTo>
                    <a:lnTo>
                      <a:pt x="434694" y="87967"/>
                    </a:lnTo>
                    <a:cubicBezTo>
                      <a:pt x="434694" y="85623"/>
                      <a:pt x="436595" y="83722"/>
                      <a:pt x="438939" y="83722"/>
                    </a:cubicBezTo>
                    <a:close/>
                    <a:moveTo>
                      <a:pt x="289325" y="83722"/>
                    </a:moveTo>
                    <a:lnTo>
                      <a:pt x="399588" y="83722"/>
                    </a:lnTo>
                    <a:cubicBezTo>
                      <a:pt x="401932" y="83722"/>
                      <a:pt x="403833" y="85623"/>
                      <a:pt x="403833" y="87967"/>
                    </a:cubicBezTo>
                    <a:lnTo>
                      <a:pt x="403833" y="99984"/>
                    </a:lnTo>
                    <a:cubicBezTo>
                      <a:pt x="403833" y="102328"/>
                      <a:pt x="401932" y="104229"/>
                      <a:pt x="399588" y="104229"/>
                    </a:cubicBezTo>
                    <a:lnTo>
                      <a:pt x="289325" y="104229"/>
                    </a:lnTo>
                    <a:cubicBezTo>
                      <a:pt x="286981" y="104229"/>
                      <a:pt x="285080" y="102328"/>
                      <a:pt x="285080" y="99984"/>
                    </a:cubicBezTo>
                    <a:lnTo>
                      <a:pt x="285080" y="87967"/>
                    </a:lnTo>
                    <a:cubicBezTo>
                      <a:pt x="285080" y="85623"/>
                      <a:pt x="286981" y="83722"/>
                      <a:pt x="289325" y="83722"/>
                    </a:cubicBezTo>
                    <a:close/>
                    <a:moveTo>
                      <a:pt x="353589" y="2"/>
                    </a:moveTo>
                    <a:lnTo>
                      <a:pt x="383211" y="2"/>
                    </a:lnTo>
                    <a:cubicBezTo>
                      <a:pt x="385555" y="2"/>
                      <a:pt x="387456" y="1903"/>
                      <a:pt x="387456" y="4247"/>
                    </a:cubicBezTo>
                    <a:lnTo>
                      <a:pt x="387456" y="16264"/>
                    </a:lnTo>
                    <a:cubicBezTo>
                      <a:pt x="387456" y="18608"/>
                      <a:pt x="385555" y="20509"/>
                      <a:pt x="383211" y="20509"/>
                    </a:cubicBezTo>
                    <a:lnTo>
                      <a:pt x="353589" y="20509"/>
                    </a:lnTo>
                    <a:cubicBezTo>
                      <a:pt x="351245" y="20509"/>
                      <a:pt x="349344" y="18608"/>
                      <a:pt x="349344" y="16264"/>
                    </a:cubicBezTo>
                    <a:lnTo>
                      <a:pt x="349344" y="4247"/>
                    </a:lnTo>
                    <a:cubicBezTo>
                      <a:pt x="349344" y="1903"/>
                      <a:pt x="351245" y="2"/>
                      <a:pt x="353589" y="2"/>
                    </a:cubicBezTo>
                    <a:close/>
                    <a:moveTo>
                      <a:pt x="8320" y="2"/>
                    </a:moveTo>
                    <a:lnTo>
                      <a:pt x="314237" y="2"/>
                    </a:lnTo>
                    <a:cubicBezTo>
                      <a:pt x="316581" y="2"/>
                      <a:pt x="318482" y="1903"/>
                      <a:pt x="318482" y="4247"/>
                    </a:cubicBezTo>
                    <a:lnTo>
                      <a:pt x="318482" y="16264"/>
                    </a:lnTo>
                    <a:cubicBezTo>
                      <a:pt x="318482" y="18608"/>
                      <a:pt x="316581" y="20509"/>
                      <a:pt x="314237" y="20509"/>
                    </a:cubicBezTo>
                    <a:lnTo>
                      <a:pt x="8320" y="20509"/>
                    </a:lnTo>
                    <a:cubicBezTo>
                      <a:pt x="5976" y="20509"/>
                      <a:pt x="4075" y="18608"/>
                      <a:pt x="4075" y="16264"/>
                    </a:cubicBezTo>
                    <a:lnTo>
                      <a:pt x="4075" y="4247"/>
                    </a:lnTo>
                    <a:cubicBezTo>
                      <a:pt x="4075" y="1903"/>
                      <a:pt x="5976" y="2"/>
                      <a:pt x="8320" y="2"/>
                    </a:cubicBezTo>
                    <a:close/>
                    <a:moveTo>
                      <a:pt x="652501" y="0"/>
                    </a:moveTo>
                    <a:lnTo>
                      <a:pt x="682123" y="0"/>
                    </a:lnTo>
                    <a:cubicBezTo>
                      <a:pt x="684467" y="0"/>
                      <a:pt x="686368" y="1901"/>
                      <a:pt x="686368" y="4245"/>
                    </a:cubicBezTo>
                    <a:lnTo>
                      <a:pt x="686368" y="16262"/>
                    </a:lnTo>
                    <a:cubicBezTo>
                      <a:pt x="686368" y="18606"/>
                      <a:pt x="684467" y="20507"/>
                      <a:pt x="682123" y="20507"/>
                    </a:cubicBezTo>
                    <a:lnTo>
                      <a:pt x="652501" y="20507"/>
                    </a:lnTo>
                    <a:cubicBezTo>
                      <a:pt x="650157" y="20507"/>
                      <a:pt x="648256" y="18606"/>
                      <a:pt x="648256" y="16262"/>
                    </a:cubicBezTo>
                    <a:lnTo>
                      <a:pt x="648256" y="4245"/>
                    </a:lnTo>
                    <a:cubicBezTo>
                      <a:pt x="648256" y="1901"/>
                      <a:pt x="650157" y="0"/>
                      <a:pt x="652501" y="0"/>
                    </a:cubicBezTo>
                    <a:close/>
                    <a:moveTo>
                      <a:pt x="502887" y="0"/>
                    </a:moveTo>
                    <a:lnTo>
                      <a:pt x="613150" y="0"/>
                    </a:lnTo>
                    <a:cubicBezTo>
                      <a:pt x="615494" y="0"/>
                      <a:pt x="617395" y="1901"/>
                      <a:pt x="617395" y="4245"/>
                    </a:cubicBezTo>
                    <a:lnTo>
                      <a:pt x="617395" y="16262"/>
                    </a:lnTo>
                    <a:cubicBezTo>
                      <a:pt x="617395" y="18606"/>
                      <a:pt x="615494" y="20507"/>
                      <a:pt x="613150" y="20507"/>
                    </a:cubicBezTo>
                    <a:lnTo>
                      <a:pt x="502887" y="20507"/>
                    </a:lnTo>
                    <a:cubicBezTo>
                      <a:pt x="500543" y="20507"/>
                      <a:pt x="498642" y="18606"/>
                      <a:pt x="498642" y="16262"/>
                    </a:cubicBezTo>
                    <a:lnTo>
                      <a:pt x="498642" y="4245"/>
                    </a:lnTo>
                    <a:cubicBezTo>
                      <a:pt x="498642" y="1901"/>
                      <a:pt x="500543" y="0"/>
                      <a:pt x="502887" y="0"/>
                    </a:cubicBez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1" name="Freeform: Shape 17">
              <a:extLst>
                <a:ext uri="{FF2B5EF4-FFF2-40B4-BE49-F238E27FC236}">
                  <a16:creationId xmlns:a16="http://schemas.microsoft.com/office/drawing/2014/main" xmlns="" id="{5F71D2DA-EB3F-46FD-BF6B-BC53C649569F}"/>
                </a:ext>
              </a:extLst>
            </p:cNvPr>
            <p:cNvSpPr/>
            <p:nvPr/>
          </p:nvSpPr>
          <p:spPr>
            <a:xfrm rot="18902941">
              <a:off x="10242661" y="3983156"/>
              <a:ext cx="1144096" cy="1352486"/>
            </a:xfrm>
            <a:custGeom>
              <a:avLst/>
              <a:gdLst>
                <a:gd name="connsiteX0" fmla="*/ 1697155 w 3375646"/>
                <a:gd name="connsiteY0" fmla="*/ 0 h 3990500"/>
                <a:gd name="connsiteX1" fmla="*/ 3236340 w 3375646"/>
                <a:gd name="connsiteY1" fmla="*/ 0 h 3990500"/>
                <a:gd name="connsiteX2" fmla="*/ 3375646 w 3375646"/>
                <a:gd name="connsiteY2" fmla="*/ 184244 h 3990500"/>
                <a:gd name="connsiteX3" fmla="*/ 3375646 w 3375646"/>
                <a:gd name="connsiteY3" fmla="*/ 3806252 h 3990500"/>
                <a:gd name="connsiteX4" fmla="*/ 3236340 w 3375646"/>
                <a:gd name="connsiteY4" fmla="*/ 3990500 h 3990500"/>
                <a:gd name="connsiteX5" fmla="*/ 0 w 3375646"/>
                <a:gd name="connsiteY5" fmla="*/ 3990500 h 39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75646" h="3990500">
                  <a:moveTo>
                    <a:pt x="1697155" y="0"/>
                  </a:moveTo>
                  <a:lnTo>
                    <a:pt x="3236340" y="0"/>
                  </a:lnTo>
                  <a:cubicBezTo>
                    <a:pt x="3312732" y="0"/>
                    <a:pt x="3375646" y="80888"/>
                    <a:pt x="3375646" y="184244"/>
                  </a:cubicBezTo>
                  <a:lnTo>
                    <a:pt x="3375646" y="3806252"/>
                  </a:lnTo>
                  <a:cubicBezTo>
                    <a:pt x="3375646" y="3905115"/>
                    <a:pt x="3312732" y="3990500"/>
                    <a:pt x="3236340" y="3990500"/>
                  </a:cubicBezTo>
                  <a:lnTo>
                    <a:pt x="0" y="3990500"/>
                  </a:lnTo>
                  <a:close/>
                </a:path>
              </a:pathLst>
            </a:custGeom>
            <a:solidFill>
              <a:schemeClr val="bg1">
                <a:alpha val="10000"/>
              </a:schemeClr>
            </a:solidFill>
            <a:ln w="9525" cap="flat">
              <a:noFill/>
              <a:prstDash val="solid"/>
              <a:miter/>
            </a:ln>
          </p:spPr>
          <p:txBody>
            <a:bodyPr wrap="square" rtlCol="0" anchor="ctr">
              <a:noAutofit/>
            </a:bodyPr>
            <a:lstStyle/>
            <a:p>
              <a:endParaRPr lang="en-US"/>
            </a:p>
          </p:txBody>
        </p:sp>
        <p:grpSp>
          <p:nvGrpSpPr>
            <p:cNvPr id="12" name="Group 11">
              <a:extLst>
                <a:ext uri="{FF2B5EF4-FFF2-40B4-BE49-F238E27FC236}">
                  <a16:creationId xmlns:a16="http://schemas.microsoft.com/office/drawing/2014/main" xmlns="" id="{B1B54784-56B9-4584-8F9D-C7ABA098BDCC}"/>
                </a:ext>
              </a:extLst>
            </p:cNvPr>
            <p:cNvGrpSpPr/>
            <p:nvPr/>
          </p:nvGrpSpPr>
          <p:grpSpPr>
            <a:xfrm rot="18902941">
              <a:off x="9825321" y="5247373"/>
              <a:ext cx="109147" cy="109147"/>
              <a:chOff x="8118251" y="2289511"/>
              <a:chExt cx="453435" cy="453435"/>
            </a:xfrm>
            <a:solidFill>
              <a:schemeClr val="accent1">
                <a:alpha val="40000"/>
              </a:schemeClr>
            </a:solidFill>
          </p:grpSpPr>
          <p:sp>
            <p:nvSpPr>
              <p:cNvPr id="13" name="Oval 12">
                <a:extLst>
                  <a:ext uri="{FF2B5EF4-FFF2-40B4-BE49-F238E27FC236}">
                    <a16:creationId xmlns:a16="http://schemas.microsoft.com/office/drawing/2014/main" xmlns="" id="{271CF1EF-90A8-49E7-ABCF-36EAC2ED661B}"/>
                  </a:ext>
                </a:extLst>
              </p:cNvPr>
              <p:cNvSpPr/>
              <p:nvPr/>
            </p:nvSpPr>
            <p:spPr>
              <a:xfrm>
                <a:off x="8118251" y="2289511"/>
                <a:ext cx="453435" cy="45343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xmlns="" id="{45778F9B-E623-4BD2-ACC5-475E8BCD7AD8}"/>
                  </a:ext>
                </a:extLst>
              </p:cNvPr>
              <p:cNvSpPr/>
              <p:nvPr/>
            </p:nvSpPr>
            <p:spPr>
              <a:xfrm>
                <a:off x="8160877" y="2332137"/>
                <a:ext cx="368182" cy="368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xmlns="" id="{734495CB-3C2E-4033-A915-1253F01D7F6B}"/>
                  </a:ext>
                </a:extLst>
              </p:cNvPr>
              <p:cNvSpPr/>
              <p:nvPr/>
            </p:nvSpPr>
            <p:spPr>
              <a:xfrm>
                <a:off x="8207808" y="2379068"/>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xmlns="" id="{E5954EB3-8071-414D-9B45-7B15C269B4DD}"/>
                  </a:ext>
                </a:extLst>
              </p:cNvPr>
              <p:cNvSpPr/>
              <p:nvPr/>
            </p:nvSpPr>
            <p:spPr>
              <a:xfrm>
                <a:off x="8253528" y="2424788"/>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260533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bs-Latn-BA" dirty="0" smtClean="0"/>
              <a:t>Evidencija medikamenata</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2435" y="339509"/>
            <a:ext cx="10550769" cy="6858000"/>
          </a:xfrm>
          <a:prstGeom prst="rect">
            <a:avLst/>
          </a:prstGeom>
        </p:spPr>
      </p:pic>
      <p:sp>
        <p:nvSpPr>
          <p:cNvPr id="4" name="TextBox 3"/>
          <p:cNvSpPr txBox="1"/>
          <p:nvPr/>
        </p:nvSpPr>
        <p:spPr>
          <a:xfrm>
            <a:off x="690465" y="1418253"/>
            <a:ext cx="6382139" cy="2862322"/>
          </a:xfrm>
          <a:prstGeom prst="rect">
            <a:avLst/>
          </a:prstGeom>
          <a:noFill/>
        </p:spPr>
        <p:txBody>
          <a:bodyPr wrap="square" rtlCol="0">
            <a:spAutoFit/>
          </a:bodyPr>
          <a:lstStyle/>
          <a:p>
            <a:pPr marL="285750" indent="-285750">
              <a:buFont typeface="Arial" panose="020B0604020202020204" pitchFamily="34" charset="0"/>
              <a:buChar char="•"/>
            </a:pPr>
            <a:r>
              <a:rPr lang="bs-Latn-BA" dirty="0" smtClean="0"/>
              <a:t>Sistem bi funkcionisao na principu da bi svaki pacijent imao svoju bazu medikamenata koji su mu propisani.</a:t>
            </a:r>
          </a:p>
          <a:p>
            <a:pPr marL="285750" indent="-285750">
              <a:buFont typeface="Arial" panose="020B0604020202020204" pitchFamily="34" charset="0"/>
              <a:buChar char="•"/>
            </a:pPr>
            <a:endParaRPr lang="bs-Latn-BA" dirty="0" smtClean="0"/>
          </a:p>
          <a:p>
            <a:pPr marL="285750" indent="-285750">
              <a:buFont typeface="Arial" panose="020B0604020202020204" pitchFamily="34" charset="0"/>
              <a:buChar char="•"/>
            </a:pPr>
            <a:r>
              <a:rPr lang="bs-Latn-BA" dirty="0" smtClean="0"/>
              <a:t>Klikom na zeleni gumb bi dodali novi medikament u bazu medikamenata pacijenta.</a:t>
            </a:r>
          </a:p>
          <a:p>
            <a:pPr marL="285750" indent="-285750">
              <a:buFont typeface="Arial" panose="020B0604020202020204" pitchFamily="34" charset="0"/>
              <a:buChar char="•"/>
            </a:pPr>
            <a:endParaRPr lang="bs-Latn-BA" dirty="0" smtClean="0"/>
          </a:p>
          <a:p>
            <a:pPr marL="285750" indent="-285750">
              <a:buFont typeface="Arial" panose="020B0604020202020204" pitchFamily="34" charset="0"/>
              <a:buChar char="•"/>
            </a:pPr>
            <a:r>
              <a:rPr lang="bs-Latn-BA" dirty="0" smtClean="0"/>
              <a:t>Pri svakoj konzumaciji medikamenta bi odgovorna osoba izabrala medikemnt iz pacijentove baze i automatski bi se evidentiralo na historiji koristenih medikamenata.</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4137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bs-Latn-BA" dirty="0" smtClean="0"/>
              <a:t>Historija medikamenata</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21" y="503852"/>
            <a:ext cx="10550769" cy="6858000"/>
          </a:xfrm>
          <a:prstGeom prst="rect">
            <a:avLst/>
          </a:prstGeom>
        </p:spPr>
      </p:pic>
      <p:sp>
        <p:nvSpPr>
          <p:cNvPr id="4" name="TextBox 3"/>
          <p:cNvSpPr txBox="1"/>
          <p:nvPr/>
        </p:nvSpPr>
        <p:spPr>
          <a:xfrm>
            <a:off x="2071396" y="1567543"/>
            <a:ext cx="6680718" cy="1754326"/>
          </a:xfrm>
          <a:prstGeom prst="rect">
            <a:avLst/>
          </a:prstGeom>
          <a:noFill/>
        </p:spPr>
        <p:txBody>
          <a:bodyPr wrap="square" rtlCol="0">
            <a:spAutoFit/>
          </a:bodyPr>
          <a:lstStyle/>
          <a:p>
            <a:pPr marL="285750" indent="-285750">
              <a:buFont typeface="Arial" panose="020B0604020202020204" pitchFamily="34" charset="0"/>
              <a:buChar char="•"/>
            </a:pPr>
            <a:r>
              <a:rPr lang="bs-Latn-BA" dirty="0" smtClean="0"/>
              <a:t>Je lista svih koristenih medikamenata datog pacijenta</a:t>
            </a:r>
          </a:p>
          <a:p>
            <a:pPr marL="742950" lvl="1" indent="-285750">
              <a:buFont typeface="Arial" panose="020B0604020202020204" pitchFamily="34" charset="0"/>
              <a:buChar char="•"/>
            </a:pPr>
            <a:r>
              <a:rPr lang="bs-Latn-BA" dirty="0" smtClean="0"/>
              <a:t>Ime medikamenta</a:t>
            </a:r>
          </a:p>
          <a:p>
            <a:pPr marL="742950" lvl="1" indent="-285750">
              <a:buFont typeface="Arial" panose="020B0604020202020204" pitchFamily="34" charset="0"/>
              <a:buChar char="•"/>
            </a:pPr>
            <a:r>
              <a:rPr lang="bs-Latn-BA" dirty="0" smtClean="0"/>
              <a:t>Datum koristenja</a:t>
            </a:r>
          </a:p>
          <a:p>
            <a:pPr marL="742950" lvl="1" indent="-285750">
              <a:buFont typeface="Arial" panose="020B0604020202020204" pitchFamily="34" charset="0"/>
              <a:buChar char="•"/>
            </a:pPr>
            <a:r>
              <a:rPr lang="bs-Latn-BA" dirty="0" smtClean="0"/>
              <a:t>Vrijeme koristenja</a:t>
            </a:r>
          </a:p>
          <a:p>
            <a:pPr marL="742950" lvl="1" indent="-285750">
              <a:buFont typeface="Arial" panose="020B0604020202020204" pitchFamily="34" charset="0"/>
              <a:buChar char="•"/>
            </a:pPr>
            <a:r>
              <a:rPr lang="bs-Latn-BA" dirty="0" smtClean="0"/>
              <a:t>Doza</a:t>
            </a:r>
          </a:p>
          <a:p>
            <a:pPr marL="742950" lvl="1" indent="-285750">
              <a:buFont typeface="Arial" panose="020B0604020202020204" pitchFamily="34" charset="0"/>
              <a:buChar char="•"/>
            </a:pPr>
            <a:r>
              <a:rPr lang="bs-Latn-BA" dirty="0" smtClean="0"/>
              <a:t>Odgovorna osoba</a:t>
            </a:r>
            <a:endParaRPr lang="en-US" dirty="0"/>
          </a:p>
        </p:txBody>
      </p:sp>
    </p:spTree>
    <p:extLst>
      <p:ext uri="{BB962C8B-B14F-4D97-AF65-F5344CB8AC3E}">
        <p14:creationId xmlns:p14="http://schemas.microsoft.com/office/powerpoint/2010/main" val="69185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bs-Latn-BA" dirty="0" smtClean="0"/>
              <a:t>Dodatne funckije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006" y="432816"/>
            <a:ext cx="10550769" cy="6858000"/>
          </a:xfrm>
          <a:prstGeom prst="rect">
            <a:avLst/>
          </a:prstGeom>
        </p:spPr>
      </p:pic>
      <p:sp>
        <p:nvSpPr>
          <p:cNvPr id="4" name="TextBox 3"/>
          <p:cNvSpPr txBox="1"/>
          <p:nvPr/>
        </p:nvSpPr>
        <p:spPr>
          <a:xfrm>
            <a:off x="737118" y="1278294"/>
            <a:ext cx="6475445" cy="3693319"/>
          </a:xfrm>
          <a:prstGeom prst="rect">
            <a:avLst/>
          </a:prstGeom>
          <a:noFill/>
        </p:spPr>
        <p:txBody>
          <a:bodyPr wrap="square" rtlCol="0">
            <a:spAutoFit/>
          </a:bodyPr>
          <a:lstStyle/>
          <a:p>
            <a:pPr marL="285750" indent="-285750">
              <a:buFont typeface="Arial" panose="020B0604020202020204" pitchFamily="34" charset="0"/>
              <a:buChar char="•"/>
            </a:pPr>
            <a:r>
              <a:rPr lang="bs-Latn-BA" dirty="0" smtClean="0"/>
              <a:t>Klikom na dugme ‘kontaktiraj porodicu‘ bi automatski kontaktirali porodicu pacijenta, čiji podaci bili unešeni pri prijavi pacijenta.</a:t>
            </a:r>
          </a:p>
          <a:p>
            <a:pPr marL="285750" indent="-285750">
              <a:buFont typeface="Arial" panose="020B0604020202020204" pitchFamily="34" charset="0"/>
              <a:buChar char="•"/>
            </a:pPr>
            <a:endParaRPr lang="bs-Latn-BA" dirty="0" smtClean="0"/>
          </a:p>
          <a:p>
            <a:pPr marL="285750" indent="-285750">
              <a:buFont typeface="Arial" panose="020B0604020202020204" pitchFamily="34" charset="0"/>
              <a:buChar char="•"/>
            </a:pPr>
            <a:r>
              <a:rPr lang="bs-Latn-BA" dirty="0" smtClean="0"/>
              <a:t>dugme ‘dodaj bilješku‘ je osmišljeno tako da odgovorna osoba prilikom vizite pacijenta doda bilješke o stanju pacijenta koje bi bile vidljive kako porodici tako i doktoru pri pregledu pacijenta.</a:t>
            </a:r>
          </a:p>
          <a:p>
            <a:pPr marL="285750" indent="-285750">
              <a:buFont typeface="Arial" panose="020B0604020202020204" pitchFamily="34" charset="0"/>
              <a:buChar char="•"/>
            </a:pPr>
            <a:endParaRPr lang="bs-Latn-BA" dirty="0" smtClean="0"/>
          </a:p>
          <a:p>
            <a:pPr marL="285750" indent="-285750">
              <a:buFont typeface="Arial" panose="020B0604020202020204" pitchFamily="34" charset="0"/>
              <a:buChar char="•"/>
            </a:pPr>
            <a:r>
              <a:rPr lang="bs-Latn-BA" dirty="0" smtClean="0"/>
              <a:t>Dodatne funkcije u svakom slučaju zavise od potreba klijenta.</a:t>
            </a:r>
          </a:p>
          <a:p>
            <a:pPr marL="285750" indent="-285750">
              <a:buFont typeface="Arial" panose="020B0604020202020204" pitchFamily="34" charset="0"/>
              <a:buChar char="•"/>
            </a:pPr>
            <a:endParaRPr lang="bs-Latn-BA" dirty="0" smtClean="0"/>
          </a:p>
          <a:p>
            <a:pPr marL="285750" indent="-285750">
              <a:buFont typeface="Arial" panose="020B0604020202020204" pitchFamily="34" charset="0"/>
              <a:buChar char="•"/>
            </a:pPr>
            <a:endParaRPr lang="bs-Latn-BA" dirty="0"/>
          </a:p>
        </p:txBody>
      </p:sp>
    </p:spTree>
    <p:extLst>
      <p:ext uri="{BB962C8B-B14F-4D97-AF65-F5344CB8AC3E}">
        <p14:creationId xmlns:p14="http://schemas.microsoft.com/office/powerpoint/2010/main" val="1358543413"/>
      </p:ext>
    </p:extLst>
  </p:cSld>
  <p:clrMapOvr>
    <a:masterClrMapping/>
  </p:clrMapOvr>
</p:sld>
</file>

<file path=ppt/theme/theme1.xml><?xml version="1.0" encoding="utf-8"?>
<a:theme xmlns:a="http://schemas.openxmlformats.org/drawingml/2006/main" name="Cover and End Slide Master">
  <a:themeElements>
    <a:clrScheme name="ALLPPT - COLOR 002">
      <a:dk1>
        <a:sysClr val="windowText" lastClr="000000"/>
      </a:dk1>
      <a:lt1>
        <a:sysClr val="window" lastClr="FFFFFF"/>
      </a:lt1>
      <a:dk2>
        <a:srgbClr val="44546A"/>
      </a:dk2>
      <a:lt2>
        <a:srgbClr val="E7E6E6"/>
      </a:lt2>
      <a:accent1>
        <a:srgbClr val="F0786E"/>
      </a:accent1>
      <a:accent2>
        <a:srgbClr val="F0A884"/>
      </a:accent2>
      <a:accent3>
        <a:srgbClr val="EBD2A0"/>
      </a:accent3>
      <a:accent4>
        <a:srgbClr val="AFD2C8"/>
      </a:accent4>
      <a:accent5>
        <a:srgbClr val="96C8F0"/>
      </a:accent5>
      <a:accent6>
        <a:srgbClr val="5B5B5B"/>
      </a:accent6>
      <a:hlink>
        <a:srgbClr val="FFFFFF"/>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 COLOR 002">
      <a:dk1>
        <a:sysClr val="windowText" lastClr="000000"/>
      </a:dk1>
      <a:lt1>
        <a:sysClr val="window" lastClr="FFFFFF"/>
      </a:lt1>
      <a:dk2>
        <a:srgbClr val="44546A"/>
      </a:dk2>
      <a:lt2>
        <a:srgbClr val="E7E6E6"/>
      </a:lt2>
      <a:accent1>
        <a:srgbClr val="F0786E"/>
      </a:accent1>
      <a:accent2>
        <a:srgbClr val="F0A884"/>
      </a:accent2>
      <a:accent3>
        <a:srgbClr val="EBD2A0"/>
      </a:accent3>
      <a:accent4>
        <a:srgbClr val="AFD2C8"/>
      </a:accent4>
      <a:accent5>
        <a:srgbClr val="96C8F0"/>
      </a:accent5>
      <a:accent6>
        <a:srgbClr val="5B5B5B"/>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 COLOR 002">
      <a:dk1>
        <a:sysClr val="windowText" lastClr="000000"/>
      </a:dk1>
      <a:lt1>
        <a:sysClr val="window" lastClr="FFFFFF"/>
      </a:lt1>
      <a:dk2>
        <a:srgbClr val="44546A"/>
      </a:dk2>
      <a:lt2>
        <a:srgbClr val="E7E6E6"/>
      </a:lt2>
      <a:accent1>
        <a:srgbClr val="F0786E"/>
      </a:accent1>
      <a:accent2>
        <a:srgbClr val="F0A884"/>
      </a:accent2>
      <a:accent3>
        <a:srgbClr val="EBD2A0"/>
      </a:accent3>
      <a:accent4>
        <a:srgbClr val="AFD2C8"/>
      </a:accent4>
      <a:accent5>
        <a:srgbClr val="96C8F0"/>
      </a:accent5>
      <a:accent6>
        <a:srgbClr val="5B5B5B"/>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6527</TotalTime>
  <Words>616</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17</vt:i4>
      </vt:variant>
    </vt:vector>
  </HeadingPairs>
  <TitlesOfParts>
    <vt:vector size="24" baseType="lpstr">
      <vt:lpstr>Arial Unicode MS</vt:lpstr>
      <vt:lpstr>Malgun Gothic</vt: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vela</cp:lastModifiedBy>
  <cp:revision>83</cp:revision>
  <dcterms:created xsi:type="dcterms:W3CDTF">2020-01-20T05:08:25Z</dcterms:created>
  <dcterms:modified xsi:type="dcterms:W3CDTF">2021-04-07T14:11:38Z</dcterms:modified>
</cp:coreProperties>
</file>