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F32A-4158-40A1-97BD-BE05423A85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88F0-6BC9-4FC3-A1C6-6C126288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6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988F0-6BC9-4FC3-A1C6-6C126288D7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Elder-e projekat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5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QR kod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Vaši klijenti posjeduju zdrastveni karton u kojem piše historija bolesti i terapije. Taj karton bi mogao zamjeniti QR kod koji bi bio isprinatan na karton i zaljepjen na krevet klijenta.</a:t>
            </a:r>
          </a:p>
          <a:p>
            <a:r>
              <a:rPr lang="bs-Latn-BA" dirty="0" smtClean="0"/>
              <a:t>Na vašoj webaplikacija bi bila evidencija u digatlnom obliku. Što znači da bi uposleni mogao da skenira QR kod preko telefona, u roku od par sekundi bi bio preusmjeren na karton pacijenta.</a:t>
            </a:r>
          </a:p>
          <a:p>
            <a:r>
              <a:rPr lang="bs-Latn-BA" dirty="0" smtClean="0"/>
              <a:t>Tu bi veoma lako mogao iščitati podatke koji ga zanimaju, dodati nove podatke ili bilješke, izbrisati i urediti stare već unešene podatke.</a:t>
            </a:r>
          </a:p>
          <a:p>
            <a:r>
              <a:rPr lang="bs-Latn-BA" dirty="0" smtClean="0"/>
              <a:t>QR kod bi bio posebno generisan za svakog pacijenta koji bi se generisao prilikom dodavanja pacijenta u bazu podataka.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7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likovni rezultat za QR Co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0" y="2244684"/>
            <a:ext cx="34163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8962" y="5476318"/>
            <a:ext cx="297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IME PREZIME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9565" y="2720051"/>
            <a:ext cx="701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Za ovaj sistem je samo potrebna internet konekcija i telefon za potpunu atomatizaciju vašeg doma.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9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Profili klijenata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Svaki klijent bi imao svoj profil sa slikom i svim podatcima koje vi zahtijevate da se unose prilikom dodavanja novog pacijenta u dom.</a:t>
            </a:r>
          </a:p>
          <a:p>
            <a:r>
              <a:rPr lang="bs-Latn-BA" dirty="0" smtClean="0"/>
              <a:t>Tu bi također imali svu potrebnu evidenciju o pacijentu. O njegovim bolestima, terapijama, ako su alergični na neku hranu, potrebnom njegom ili čak ako želite da idemo u extreme kada su popili zadnju terapiju lijekova i kada moraju popiti sljedeću.</a:t>
            </a:r>
          </a:p>
          <a:p>
            <a:r>
              <a:rPr lang="bs-Latn-BA" dirty="0" smtClean="0"/>
              <a:t>I naravno tu bi bio automatski genersian qr kod na osnovu njegovog imena i prezimena.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1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473" y="2418306"/>
            <a:ext cx="6037330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018" y="2558005"/>
            <a:ext cx="5150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Ovo je jako gruba skica profila klijenta. Naravno profil klijenta bi posjedovao sve podatke koje vi želite da posjeduje.</a:t>
            </a:r>
          </a:p>
          <a:p>
            <a:r>
              <a:rPr lang="bs-Latn-BA" dirty="0" smtClean="0"/>
              <a:t>U jednoj tabeli bi imali prikaz svakog klijenta, njegovu sliku, ime i prezime i neke osnovne podatke. Također ista ta slika i ime i prezime bi bilo prikazano na tlocrtu vašeg doma, preko kojeg bi isto tako veoma lako mogli dostupiti do profila.</a:t>
            </a:r>
          </a:p>
        </p:txBody>
      </p:sp>
    </p:spTree>
    <p:extLst>
      <p:ext uri="{BB962C8B-B14F-4D97-AF65-F5344CB8AC3E}">
        <p14:creationId xmlns:p14="http://schemas.microsoft.com/office/powerpoint/2010/main" val="263683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Baza podataka lijekova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Također postoji mogućnost evidencije lijekova za vaše klijente. </a:t>
            </a:r>
          </a:p>
          <a:p>
            <a:r>
              <a:rPr lang="bs-Latn-BA" dirty="0" smtClean="0"/>
              <a:t>Svaki put kada dobijete novu isporuku lijekova, vaši uposleni bi te lijekove moglli unijeti u bazu podataka. Također bi mogli unijeti za koga i koliko lijekova su uzeli i automatski bi Vam se generisao datum i vrijeme kao i ime i prezime osobe koje konzumirala lijek tj. uposlenog koji je uručio lijekove.</a:t>
            </a:r>
          </a:p>
          <a:p>
            <a:r>
              <a:rPr lang="bs-Latn-BA" dirty="0" smtClean="0"/>
              <a:t>Mogli bi odrediti najnižu donju granicu jednog lijeka na stanju i ako bi stanje lijeka prešlo tu granicu dobili bi upozorenje da bi taj isti lijek trebali naručiti. Naravno to bi bilo sve automatizovanu ako bi uposleni aktivno koristili aplikaciju.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Dodatno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Ovo su neke funkcije koje mi nudimo sa projektom. Ako Vam se bilo koja navedena funkcija ne sviđa, naravno ne mora se implementirati u završni produkt.</a:t>
            </a:r>
          </a:p>
          <a:p>
            <a:r>
              <a:rPr lang="bs-Latn-BA" dirty="0" smtClean="0"/>
              <a:t>Također ako Vi imate neke želje ili ideje rado bi smo ih poslušali i pokušali realizirati.</a:t>
            </a:r>
          </a:p>
          <a:p>
            <a:pPr marL="0" indent="0">
              <a:buNone/>
            </a:pPr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374719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Šta je Elder-e?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Elder-e je projekat koji je namijenjen za staračke domove, odnosno za uposlenike i za porodice osoba o kojima se staraju.</a:t>
            </a:r>
          </a:p>
          <a:p>
            <a:r>
              <a:rPr lang="bs-Latn-BA" dirty="0" smtClean="0"/>
              <a:t>Osmišljen je tako da olakšava evidenciju i olakšava posao uposlenicima starčkog doma.</a:t>
            </a:r>
          </a:p>
          <a:p>
            <a:r>
              <a:rPr lang="bs-Latn-BA" dirty="0" smtClean="0"/>
              <a:t>Princip izrade webaplikacije je takav da se pravi poseban model baze podataka na osnovu potreba staračkog doma. </a:t>
            </a:r>
          </a:p>
          <a:p>
            <a:r>
              <a:rPr lang="bs-Latn-BA" dirty="0" smtClean="0"/>
              <a:t>Sljedeći sadržaj prezentacije je baš tome namijenjen. Predstaviti ćemo Vam ukratko projekat i neke funkcije koje bi Vam potencijalno bile od koristi. Naravno ove funkcije mogu, a i ne moraju biti dio Vašeg projekta, sve je dinamično kao što smo predhodno naveli.</a:t>
            </a:r>
          </a:p>
        </p:txBody>
      </p:sp>
    </p:spTree>
    <p:extLst>
      <p:ext uri="{BB962C8B-B14F-4D97-AF65-F5344CB8AC3E}">
        <p14:creationId xmlns:p14="http://schemas.microsoft.com/office/powerpoint/2010/main" val="24133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Landing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Šta je ustvari landing page ? Landing page bukvalno prevedeno na naš jezik je „odredšisna stranica“, što bi značilo:</a:t>
            </a:r>
          </a:p>
          <a:p>
            <a:r>
              <a:rPr lang="bs-Latn-BA" dirty="0" smtClean="0"/>
              <a:t>Da je to samostalna web stranica, stvorena posebno za marketinšku ili reklamnu kampanju. Nju posjetitelji posjećuju nakon što kliknu veze, linkove ili reklame sa googla, facebooka, instagrama..</a:t>
            </a:r>
          </a:p>
          <a:p>
            <a:r>
              <a:rPr lang="bs-Latn-BA" dirty="0" smtClean="0"/>
              <a:t>Također Vam nudimo opciju izrade „landing page-a“, nije nužno za projekat, al bi Vam landing page mogao značajno povećati doseg Vašeg biznisa, što bi rezultiralo većim prometom i naravno, profitom.</a:t>
            </a:r>
          </a:p>
          <a:p>
            <a:r>
              <a:rPr lang="bs-Latn-BA" dirty="0" smtClean="0"/>
              <a:t>Lanfig page bi Vam mogao omogućiti ne samo da budete prepoznatljivi u vašoj regiji, nego i u regionu.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Marketing i SEO optimizacija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91926"/>
            <a:ext cx="8825659" cy="3970920"/>
          </a:xfrm>
        </p:spPr>
        <p:txBody>
          <a:bodyPr/>
          <a:lstStyle/>
          <a:p>
            <a:r>
              <a:rPr lang="bs-Latn-BA" dirty="0" smtClean="0"/>
              <a:t>Ova stavka Vam također nije nužna za projekat, ali ako želite postići nivo prepoznatljivosti u regionu tj. ako imate u planu da širite Vaš biznis u današnje vrijeme moderne tehnologije to je skoro nemoguće izvršiti bez internet marketinga.</a:t>
            </a:r>
          </a:p>
          <a:p>
            <a:r>
              <a:rPr lang="bs-Latn-BA" dirty="0" smtClean="0"/>
              <a:t>Mogućnost marketinga postoje na skoro svim svjetskim platformama kao što su</a:t>
            </a:r>
          </a:p>
          <a:p>
            <a:pPr lvl="1"/>
            <a:r>
              <a:rPr lang="bs-Latn-BA" dirty="0" smtClean="0"/>
              <a:t>Facbook</a:t>
            </a:r>
          </a:p>
          <a:p>
            <a:pPr lvl="1"/>
            <a:r>
              <a:rPr lang="bs-Latn-BA" dirty="0" smtClean="0"/>
              <a:t>Instagram</a:t>
            </a:r>
          </a:p>
          <a:p>
            <a:pPr lvl="1"/>
            <a:r>
              <a:rPr lang="bs-Latn-BA" dirty="0" smtClean="0"/>
              <a:t>Google</a:t>
            </a:r>
          </a:p>
          <a:p>
            <a:pPr lvl="1"/>
            <a:r>
              <a:rPr lang="bs-Latn-BA" dirty="0" smtClean="0"/>
              <a:t>Youtube..</a:t>
            </a:r>
          </a:p>
        </p:txBody>
      </p:sp>
    </p:spTree>
    <p:extLst>
      <p:ext uri="{BB962C8B-B14F-4D97-AF65-F5344CB8AC3E}">
        <p14:creationId xmlns:p14="http://schemas.microsoft.com/office/powerpoint/2010/main" val="109740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802" y="-1098200"/>
            <a:ext cx="8761413" cy="7069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Dokazano je da ove metode oglašavanja donose gotovo siguran rast biznsa.</a:t>
            </a:r>
          </a:p>
          <a:p>
            <a:r>
              <a:rPr lang="bs-Latn-BA" dirty="0" smtClean="0"/>
              <a:t>Search Engine Optimisation ili skraćeno SEO je optimizacija pretrižavača kao što su:</a:t>
            </a:r>
          </a:p>
          <a:p>
            <a:pPr lvl="1"/>
            <a:r>
              <a:rPr lang="bs-Latn-BA" dirty="0" smtClean="0"/>
              <a:t>Google</a:t>
            </a:r>
          </a:p>
          <a:p>
            <a:pPr lvl="1"/>
            <a:r>
              <a:rPr lang="bs-Latn-BA" dirty="0" smtClean="0"/>
              <a:t>Bing</a:t>
            </a:r>
          </a:p>
          <a:p>
            <a:pPr lvl="1"/>
            <a:r>
              <a:rPr lang="bs-Latn-BA" dirty="0" smtClean="0"/>
              <a:t>Yahoo..</a:t>
            </a:r>
          </a:p>
        </p:txBody>
      </p:sp>
    </p:spTree>
    <p:extLst>
      <p:ext uri="{BB962C8B-B14F-4D97-AF65-F5344CB8AC3E}">
        <p14:creationId xmlns:p14="http://schemas.microsoft.com/office/powerpoint/2010/main" val="24554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SEO Vam omogućava zakup određenih riječi na internetu koje ljudi pretražuju. Te riječi se određuju nakon istraživanja tržišta i na osnovu Vaše niše biznisa.</a:t>
            </a:r>
          </a:p>
          <a:p>
            <a:r>
              <a:rPr lang="bs-Latn-BA" dirty="0" smtClean="0"/>
              <a:t>U ovom slučaju bi to bio starački dom. Neke od riječi koje bi zakupili bile bi:</a:t>
            </a:r>
          </a:p>
          <a:p>
            <a:r>
              <a:rPr lang="bs-Latn-BA" dirty="0" smtClean="0"/>
              <a:t>Starački</a:t>
            </a:r>
          </a:p>
          <a:p>
            <a:r>
              <a:rPr lang="bs-Latn-BA" dirty="0" smtClean="0"/>
              <a:t>Dom</a:t>
            </a:r>
          </a:p>
          <a:p>
            <a:r>
              <a:rPr lang="bs-Latn-BA" dirty="0" smtClean="0"/>
              <a:t>Starački dom</a:t>
            </a:r>
          </a:p>
          <a:p>
            <a:r>
              <a:rPr lang="bs-Latn-BA" dirty="0" smtClean="0"/>
              <a:t>Dom za stare</a:t>
            </a:r>
          </a:p>
          <a:p>
            <a:r>
              <a:rPr lang="bs-Latn-BA" dirty="0" smtClean="0"/>
              <a:t>Briga o starijim..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5497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I na osnovu tih riječi Vaš landing page bi bio prvi rezultat pretrage tih riječi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356" y="823197"/>
            <a:ext cx="8761413" cy="706964"/>
          </a:xfrm>
        </p:spPr>
        <p:txBody>
          <a:bodyPr/>
          <a:lstStyle/>
          <a:p>
            <a:r>
              <a:rPr lang="bs-Latn-BA" dirty="0" smtClean="0"/>
              <a:t>Evidencija soba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Jedna on funkcija bi bila evidencija soba. Bilo bi poželjno ako bi nam mogli omogućiti tlocrt vašeg doma tj. raspored soba.</a:t>
            </a:r>
          </a:p>
          <a:p>
            <a:r>
              <a:rPr lang="bs-Latn-BA" dirty="0" smtClean="0"/>
              <a:t>Kako bi mogli napraviti najbolji vizualnu prezentaciju doma što bi također bilo prikazano na vašem landing pagu.</a:t>
            </a:r>
          </a:p>
          <a:p>
            <a:r>
              <a:rPr lang="bs-Latn-BA" dirty="0" smtClean="0"/>
              <a:t>Taj vizualna prezentacija doma bi Vam omogućila na Vašoj webaplikaciji  dodjeljivanje osoba u sobe zbog bolje preglednosti i lakše evidencije o vašim klijentima.</a:t>
            </a:r>
          </a:p>
          <a:p>
            <a:r>
              <a:rPr lang="bs-Latn-BA" dirty="0" smtClean="0"/>
              <a:t>Također je moguće istu evidenciju napraviti bez vizualne prezentacije, ali na ovaj način bi bilo dosta preglednije i pristupačnije. Sa jednim klikom bi mogli dostupiti do svih potrebnih podataka.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4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582" y="-1086626"/>
            <a:ext cx="8761413" cy="7069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en.pimg.jp/046/342/347/1/4634234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7" y="1093183"/>
            <a:ext cx="5904163" cy="46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3329" y="2586317"/>
            <a:ext cx="4907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Na ovom primjeru možete bolje vidjeti kako bi to izgledalo.</a:t>
            </a:r>
          </a:p>
          <a:p>
            <a:r>
              <a:rPr lang="bs-Latn-BA" dirty="0" smtClean="0"/>
              <a:t>Sobe i kreveti bi bili interaktivni, na krevetu bi pisalo ime klijenta, i samo jednim klikom bi mogli dostupiti do njegovih podataka. </a:t>
            </a:r>
          </a:p>
          <a:p>
            <a:r>
              <a:rPr lang="bs-Latn-BA" dirty="0" smtClean="0"/>
              <a:t>Isto tako bi veoma lako mogli praviti „raspored“ u sobama.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4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975</Words>
  <Application>Microsoft Office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Elder-e projekat </vt:lpstr>
      <vt:lpstr>Šta je Elder-e?</vt:lpstr>
      <vt:lpstr>Landing page</vt:lpstr>
      <vt:lpstr>Marketing i SEO optimizacija</vt:lpstr>
      <vt:lpstr>PowerPoint Presentation</vt:lpstr>
      <vt:lpstr>PowerPoint Presentation</vt:lpstr>
      <vt:lpstr>PowerPoint Presentation</vt:lpstr>
      <vt:lpstr>Evidencija soba</vt:lpstr>
      <vt:lpstr>PowerPoint Presentation</vt:lpstr>
      <vt:lpstr>QR kod</vt:lpstr>
      <vt:lpstr>PowerPoint Presentation</vt:lpstr>
      <vt:lpstr>Profili klijenata</vt:lpstr>
      <vt:lpstr>t</vt:lpstr>
      <vt:lpstr>Baza podataka lijekova</vt:lpstr>
      <vt:lpstr>Dodatno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Elder-e projekat</dc:title>
  <dc:creator>vela</dc:creator>
  <cp:lastModifiedBy>vela</cp:lastModifiedBy>
  <cp:revision>10</cp:revision>
  <dcterms:created xsi:type="dcterms:W3CDTF">2021-02-09T23:12:47Z</dcterms:created>
  <dcterms:modified xsi:type="dcterms:W3CDTF">2021-02-10T00:47:27Z</dcterms:modified>
</cp:coreProperties>
</file>