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Lst>
  <p:sldSz cy="5143500" cx="9144000"/>
  <p:notesSz cx="9144000" cy="5143500"/>
  <p:embeddedFontLst>
    <p:embeddedFont>
      <p:font typeface="Lato"/>
      <p:regular r:id="rId8"/>
      <p:bold r:id="rId9"/>
      <p:italic r:id="rId10"/>
      <p:boldItalic r:id="rId11"/>
    </p:embeddedFont>
    <p:embeddedFont>
      <p:font typeface="Open Sans"/>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6" roundtripDataSignature="AMtx7mjvWiINIhxp54OjU9lRLuS5rsoA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Lato-boldItalic.fntdata"/><Relationship Id="rId10" Type="http://schemas.openxmlformats.org/officeDocument/2006/relationships/font" Target="fonts/Lato-italic.fntdata"/><Relationship Id="rId13" Type="http://schemas.openxmlformats.org/officeDocument/2006/relationships/font" Target="fonts/OpenSans-bold.fntdata"/><Relationship Id="rId12"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Lato-bold.fntdata"/><Relationship Id="rId15" Type="http://schemas.openxmlformats.org/officeDocument/2006/relationships/font" Target="fonts/OpenSans-boldItalic.fntdata"/><Relationship Id="rId14" Type="http://schemas.openxmlformats.org/officeDocument/2006/relationships/font" Target="fonts/OpenSans-italic.fntdata"/><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Open Sans"/>
                <a:ea typeface="Open Sans"/>
                <a:cs typeface="Open Sans"/>
                <a:sym typeface="Open Sans"/>
              </a:defRPr>
            </a:lvl1pPr>
            <a:lvl2pPr indent="-228600" lvl="1" marL="914400" marR="0" rtl="0" algn="l">
              <a:spcBef>
                <a:spcPts val="0"/>
              </a:spcBef>
              <a:spcAft>
                <a:spcPts val="0"/>
              </a:spcAft>
              <a:buSzPts val="1400"/>
              <a:buNone/>
              <a:defRPr b="0" i="0" sz="1200" u="none" cap="none" strike="noStrike">
                <a:solidFill>
                  <a:schemeClr val="dk1"/>
                </a:solidFill>
                <a:latin typeface="Open Sans"/>
                <a:ea typeface="Open Sans"/>
                <a:cs typeface="Open Sans"/>
                <a:sym typeface="Open Sans"/>
              </a:defRPr>
            </a:lvl2pPr>
            <a:lvl3pPr indent="-228600" lvl="2" marL="1371600" marR="0" rtl="0" algn="l">
              <a:spcBef>
                <a:spcPts val="0"/>
              </a:spcBef>
              <a:spcAft>
                <a:spcPts val="0"/>
              </a:spcAft>
              <a:buSzPts val="1400"/>
              <a:buNone/>
              <a:defRPr b="0" i="0" sz="1200" u="none" cap="none" strike="noStrike">
                <a:solidFill>
                  <a:schemeClr val="dk1"/>
                </a:solidFill>
                <a:latin typeface="Open Sans"/>
                <a:ea typeface="Open Sans"/>
                <a:cs typeface="Open Sans"/>
                <a:sym typeface="Open Sans"/>
              </a:defRPr>
            </a:lvl3pPr>
            <a:lvl4pPr indent="-228600" lvl="3" marL="1828800" marR="0" rtl="0" algn="l">
              <a:spcBef>
                <a:spcPts val="0"/>
              </a:spcBef>
              <a:spcAft>
                <a:spcPts val="0"/>
              </a:spcAft>
              <a:buSzPts val="1400"/>
              <a:buNone/>
              <a:defRPr b="0" i="0" sz="1200" u="none" cap="none" strike="noStrike">
                <a:solidFill>
                  <a:schemeClr val="dk1"/>
                </a:solidFill>
                <a:latin typeface="Open Sans"/>
                <a:ea typeface="Open Sans"/>
                <a:cs typeface="Open Sans"/>
                <a:sym typeface="Open Sans"/>
              </a:defRPr>
            </a:lvl4pPr>
            <a:lvl5pPr indent="-228600" lvl="4" marL="2286000" marR="0" rtl="0" algn="l">
              <a:spcBef>
                <a:spcPts val="0"/>
              </a:spcBef>
              <a:spcAft>
                <a:spcPts val="0"/>
              </a:spcAft>
              <a:buSzPts val="1400"/>
              <a:buNone/>
              <a:defRPr b="0" i="0" sz="1200" u="none" cap="none" strike="noStrike">
                <a:solidFill>
                  <a:schemeClr val="dk1"/>
                </a:solidFill>
                <a:latin typeface="Open Sans"/>
                <a:ea typeface="Open Sans"/>
                <a:cs typeface="Open Sans"/>
                <a:sym typeface="Open Sans"/>
              </a:defRPr>
            </a:lvl5pPr>
            <a:lvl6pPr indent="-228600" lvl="5" marL="2743200" marR="0" rtl="0" algn="l">
              <a:spcBef>
                <a:spcPts val="0"/>
              </a:spcBef>
              <a:spcAft>
                <a:spcPts val="0"/>
              </a:spcAft>
              <a:buSzPts val="1400"/>
              <a:buNone/>
              <a:defRPr b="0" i="0" sz="1200" u="none" cap="none" strike="noStrike">
                <a:solidFill>
                  <a:schemeClr val="dk1"/>
                </a:solidFill>
                <a:latin typeface="Open Sans"/>
                <a:ea typeface="Open Sans"/>
                <a:cs typeface="Open Sans"/>
                <a:sym typeface="Open Sans"/>
              </a:defRPr>
            </a:lvl6pPr>
            <a:lvl7pPr indent="-228600" lvl="6" marL="3200400" marR="0" rtl="0" algn="l">
              <a:spcBef>
                <a:spcPts val="0"/>
              </a:spcBef>
              <a:spcAft>
                <a:spcPts val="0"/>
              </a:spcAft>
              <a:buSzPts val="1400"/>
              <a:buNone/>
              <a:defRPr b="0" i="0" sz="1200" u="none" cap="none" strike="noStrike">
                <a:solidFill>
                  <a:schemeClr val="dk1"/>
                </a:solidFill>
                <a:latin typeface="Open Sans"/>
                <a:ea typeface="Open Sans"/>
                <a:cs typeface="Open Sans"/>
                <a:sym typeface="Open Sans"/>
              </a:defRPr>
            </a:lvl7pPr>
            <a:lvl8pPr indent="-228600" lvl="7" marL="3657600" marR="0" rtl="0" algn="l">
              <a:spcBef>
                <a:spcPts val="0"/>
              </a:spcBef>
              <a:spcAft>
                <a:spcPts val="0"/>
              </a:spcAft>
              <a:buSzPts val="1400"/>
              <a:buNone/>
              <a:defRPr b="0" i="0" sz="1200" u="none" cap="none" strike="noStrike">
                <a:solidFill>
                  <a:schemeClr val="dk1"/>
                </a:solidFill>
                <a:latin typeface="Open Sans"/>
                <a:ea typeface="Open Sans"/>
                <a:cs typeface="Open Sans"/>
                <a:sym typeface="Open Sans"/>
              </a:defRPr>
            </a:lvl8pPr>
            <a:lvl9pPr indent="-228600" lvl="8" marL="4114800" marR="0" rtl="0" algn="l">
              <a:spcBef>
                <a:spcPts val="0"/>
              </a:spcBef>
              <a:spcAft>
                <a:spcPts val="0"/>
              </a:spcAft>
              <a:buSzPts val="1400"/>
              <a:buNone/>
              <a:defRPr b="0" i="0" sz="1200" u="none" cap="none" strike="noStrike">
                <a:solidFill>
                  <a:schemeClr val="dk1"/>
                </a:solidFill>
                <a:latin typeface="Open Sans"/>
                <a:ea typeface="Open Sans"/>
                <a:cs typeface="Open Sans"/>
                <a:sym typeface="Open Sans"/>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Open Sans"/>
                <a:ea typeface="Open Sans"/>
                <a:cs typeface="Open Sans"/>
                <a:sym typeface="Open Sans"/>
              </a:rPr>
              <a:t>‹#›</a:t>
            </a:fld>
            <a:endParaRPr b="0" i="0" sz="1200" u="none" cap="none" strike="noStrike">
              <a:solidFill>
                <a:schemeClr val="dk1"/>
              </a:solidFill>
              <a:latin typeface="Open Sans"/>
              <a:ea typeface="Open Sans"/>
              <a:cs typeface="Open Sans"/>
              <a:sym typeface="Open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
          <p:cNvSpPr txBox="1"/>
          <p:nvPr>
            <p:ph type="title"/>
          </p:nvPr>
        </p:nvSpPr>
        <p:spPr>
          <a:xfrm>
            <a:off x="1351643" y="2271771"/>
            <a:ext cx="6436178" cy="776702"/>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1"/>
              </a:buClr>
              <a:buSzPts val="4400"/>
              <a:buFont typeface="Open Sans"/>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
          <p:cNvSpPr txBox="1"/>
          <p:nvPr>
            <p:ph idx="1" type="subTitle"/>
          </p:nvPr>
        </p:nvSpPr>
        <p:spPr>
          <a:xfrm>
            <a:off x="1351643" y="3056695"/>
            <a:ext cx="6436178" cy="494945"/>
          </a:xfrm>
          <a:prstGeom prst="rect">
            <a:avLst/>
          </a:prstGeom>
          <a:noFill/>
          <a:ln>
            <a:noFill/>
          </a:ln>
        </p:spPr>
        <p:txBody>
          <a:bodyPr anchorCtr="0" anchor="t" bIns="45700" lIns="91425" spcFirstLastPara="1" rIns="91425" wrap="square" tIns="93600">
            <a:noAutofit/>
          </a:bodyPr>
          <a:lstStyle>
            <a:lvl1pPr lvl="0" algn="ctr">
              <a:lnSpc>
                <a:spcPct val="100000"/>
              </a:lnSpc>
              <a:spcBef>
                <a:spcPts val="0"/>
              </a:spcBef>
              <a:spcAft>
                <a:spcPts val="0"/>
              </a:spcAft>
              <a:buSzPts val="1400"/>
              <a:buNone/>
              <a:defRPr b="0" i="0" sz="1400">
                <a:solidFill>
                  <a:schemeClr val="accent1"/>
                </a:solidFill>
                <a:latin typeface="Open Sans"/>
                <a:ea typeface="Open Sans"/>
                <a:cs typeface="Open Sans"/>
                <a:sym typeface="Open Sans"/>
              </a:defRPr>
            </a:lvl1pPr>
            <a:lvl2pPr lvl="1" algn="ctr">
              <a:spcBef>
                <a:spcPts val="300"/>
              </a:spcBef>
              <a:spcAft>
                <a:spcPts val="0"/>
              </a:spcAft>
              <a:buSzPts val="1400"/>
              <a:buNone/>
              <a:defRPr>
                <a:solidFill>
                  <a:srgbClr val="888888"/>
                </a:solidFill>
              </a:defRPr>
            </a:lvl2pPr>
            <a:lvl3pPr lvl="2" algn="ctr">
              <a:spcBef>
                <a:spcPts val="300"/>
              </a:spcBef>
              <a:spcAft>
                <a:spcPts val="0"/>
              </a:spcAft>
              <a:buSzPts val="1200"/>
              <a:buNone/>
              <a:defRPr>
                <a:solidFill>
                  <a:srgbClr val="888888"/>
                </a:solidFill>
              </a:defRPr>
            </a:lvl3pPr>
            <a:lvl4pPr lvl="3" algn="ctr">
              <a:spcBef>
                <a:spcPts val="300"/>
              </a:spcBef>
              <a:spcAft>
                <a:spcPts val="0"/>
              </a:spcAft>
              <a:buSzPts val="1000"/>
              <a:buNone/>
              <a:defRPr>
                <a:solidFill>
                  <a:srgbClr val="888888"/>
                </a:solidFill>
              </a:defRPr>
            </a:lvl4pPr>
            <a:lvl5pPr lvl="4" algn="ctr">
              <a:spcBef>
                <a:spcPts val="300"/>
              </a:spcBef>
              <a:spcAft>
                <a:spcPts val="0"/>
              </a:spcAft>
              <a:buSzPts val="900"/>
              <a:buNone/>
              <a:defRPr>
                <a:solidFill>
                  <a:srgbClr val="888888"/>
                </a:solidFill>
              </a:defRPr>
            </a:lvl5pPr>
            <a:lvl6pPr lvl="5" algn="ctr">
              <a:spcBef>
                <a:spcPts val="180"/>
              </a:spcBef>
              <a:spcAft>
                <a:spcPts val="0"/>
              </a:spcAft>
              <a:buClr>
                <a:srgbClr val="888888"/>
              </a:buClr>
              <a:buSzPts val="900"/>
              <a:buNone/>
              <a:defRPr>
                <a:solidFill>
                  <a:srgbClr val="888888"/>
                </a:solidFill>
              </a:defRPr>
            </a:lvl6pPr>
            <a:lvl7pPr lvl="6" algn="ctr">
              <a:spcBef>
                <a:spcPts val="180"/>
              </a:spcBef>
              <a:spcAft>
                <a:spcPts val="0"/>
              </a:spcAft>
              <a:buClr>
                <a:srgbClr val="888888"/>
              </a:buClr>
              <a:buSzPts val="900"/>
              <a:buNone/>
              <a:defRPr>
                <a:solidFill>
                  <a:srgbClr val="888888"/>
                </a:solidFill>
              </a:defRPr>
            </a:lvl7pPr>
            <a:lvl8pPr lvl="7" algn="ctr">
              <a:spcBef>
                <a:spcPts val="180"/>
              </a:spcBef>
              <a:spcAft>
                <a:spcPts val="0"/>
              </a:spcAft>
              <a:buClr>
                <a:srgbClr val="888888"/>
              </a:buClr>
              <a:buSzPts val="900"/>
              <a:buNone/>
              <a:defRPr>
                <a:solidFill>
                  <a:srgbClr val="888888"/>
                </a:solidFill>
              </a:defRPr>
            </a:lvl8pPr>
            <a:lvl9pPr lvl="8" algn="ctr">
              <a:spcBef>
                <a:spcPts val="180"/>
              </a:spcBef>
              <a:spcAft>
                <a:spcPts val="0"/>
              </a:spcAft>
              <a:buClr>
                <a:srgbClr val="888888"/>
              </a:buClr>
              <a:buSzPts val="900"/>
              <a:buNone/>
              <a:defRPr>
                <a:solidFill>
                  <a:srgbClr val="888888"/>
                </a:solidFill>
              </a:defRPr>
            </a:lvl9pPr>
          </a:lstStyle>
          <a:p/>
        </p:txBody>
      </p:sp>
      <p:sp>
        <p:nvSpPr>
          <p:cNvPr id="18" name="Google Shape;18;p4"/>
          <p:cNvSpPr txBox="1"/>
          <p:nvPr>
            <p:ph idx="12" type="sldNum"/>
          </p:nvPr>
        </p:nvSpPr>
        <p:spPr>
          <a:xfrm>
            <a:off x="7767815" y="4695033"/>
            <a:ext cx="613018" cy="285750"/>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600" u="none" cap="none" strike="noStrike">
                <a:solidFill>
                  <a:srgbClr val="7F7F7F"/>
                </a:solidFill>
                <a:latin typeface="Open Sans"/>
                <a:ea typeface="Open Sans"/>
                <a:cs typeface="Open Sans"/>
                <a:sym typeface="Open Sans"/>
              </a:defRPr>
            </a:lvl1pPr>
            <a:lvl2pPr indent="0" lvl="1" marL="0" marR="0" algn="r">
              <a:spcBef>
                <a:spcPts val="0"/>
              </a:spcBef>
              <a:buNone/>
              <a:defRPr b="0" i="0" sz="600" u="none" cap="none" strike="noStrike">
                <a:solidFill>
                  <a:srgbClr val="7F7F7F"/>
                </a:solidFill>
                <a:latin typeface="Open Sans"/>
                <a:ea typeface="Open Sans"/>
                <a:cs typeface="Open Sans"/>
                <a:sym typeface="Open Sans"/>
              </a:defRPr>
            </a:lvl2pPr>
            <a:lvl3pPr indent="0" lvl="2" marL="0" marR="0" algn="r">
              <a:spcBef>
                <a:spcPts val="0"/>
              </a:spcBef>
              <a:buNone/>
              <a:defRPr b="0" i="0" sz="600" u="none" cap="none" strike="noStrike">
                <a:solidFill>
                  <a:srgbClr val="7F7F7F"/>
                </a:solidFill>
                <a:latin typeface="Open Sans"/>
                <a:ea typeface="Open Sans"/>
                <a:cs typeface="Open Sans"/>
                <a:sym typeface="Open Sans"/>
              </a:defRPr>
            </a:lvl3pPr>
            <a:lvl4pPr indent="0" lvl="3" marL="0" marR="0" algn="r">
              <a:spcBef>
                <a:spcPts val="0"/>
              </a:spcBef>
              <a:buNone/>
              <a:defRPr b="0" i="0" sz="600" u="none" cap="none" strike="noStrike">
                <a:solidFill>
                  <a:srgbClr val="7F7F7F"/>
                </a:solidFill>
                <a:latin typeface="Open Sans"/>
                <a:ea typeface="Open Sans"/>
                <a:cs typeface="Open Sans"/>
                <a:sym typeface="Open Sans"/>
              </a:defRPr>
            </a:lvl4pPr>
            <a:lvl5pPr indent="0" lvl="4" marL="0" marR="0" algn="r">
              <a:spcBef>
                <a:spcPts val="0"/>
              </a:spcBef>
              <a:buNone/>
              <a:defRPr b="0" i="0" sz="600" u="none" cap="none" strike="noStrike">
                <a:solidFill>
                  <a:srgbClr val="7F7F7F"/>
                </a:solidFill>
                <a:latin typeface="Open Sans"/>
                <a:ea typeface="Open Sans"/>
                <a:cs typeface="Open Sans"/>
                <a:sym typeface="Open Sans"/>
              </a:defRPr>
            </a:lvl5pPr>
            <a:lvl6pPr indent="0" lvl="5" marL="0" marR="0" algn="r">
              <a:spcBef>
                <a:spcPts val="0"/>
              </a:spcBef>
              <a:buNone/>
              <a:defRPr b="0" i="0" sz="600" u="none" cap="none" strike="noStrike">
                <a:solidFill>
                  <a:srgbClr val="7F7F7F"/>
                </a:solidFill>
                <a:latin typeface="Open Sans"/>
                <a:ea typeface="Open Sans"/>
                <a:cs typeface="Open Sans"/>
                <a:sym typeface="Open Sans"/>
              </a:defRPr>
            </a:lvl6pPr>
            <a:lvl7pPr indent="0" lvl="6" marL="0" marR="0" algn="r">
              <a:spcBef>
                <a:spcPts val="0"/>
              </a:spcBef>
              <a:buNone/>
              <a:defRPr b="0" i="0" sz="600" u="none" cap="none" strike="noStrike">
                <a:solidFill>
                  <a:srgbClr val="7F7F7F"/>
                </a:solidFill>
                <a:latin typeface="Open Sans"/>
                <a:ea typeface="Open Sans"/>
                <a:cs typeface="Open Sans"/>
                <a:sym typeface="Open Sans"/>
              </a:defRPr>
            </a:lvl7pPr>
            <a:lvl8pPr indent="0" lvl="7" marL="0" marR="0" algn="r">
              <a:spcBef>
                <a:spcPts val="0"/>
              </a:spcBef>
              <a:buNone/>
              <a:defRPr b="0" i="0" sz="600" u="none" cap="none" strike="noStrike">
                <a:solidFill>
                  <a:srgbClr val="7F7F7F"/>
                </a:solidFill>
                <a:latin typeface="Open Sans"/>
                <a:ea typeface="Open Sans"/>
                <a:cs typeface="Open Sans"/>
                <a:sym typeface="Open Sans"/>
              </a:defRPr>
            </a:lvl8pPr>
            <a:lvl9pPr indent="0" lvl="8" marL="0" marR="0" algn="r">
              <a:spcBef>
                <a:spcPts val="0"/>
              </a:spcBef>
              <a:buNone/>
              <a:defRPr b="0" i="0" sz="600" u="none" cap="none" strike="noStrike">
                <a:solidFill>
                  <a:srgbClr val="7F7F7F"/>
                </a:solidFill>
                <a:latin typeface="Open Sans"/>
                <a:ea typeface="Open Sans"/>
                <a:cs typeface="Open Sans"/>
                <a:sym typeface="Open Sans"/>
              </a:defRPr>
            </a:lvl9pPr>
          </a:lstStyle>
          <a:p>
            <a:pPr indent="0" lvl="0" marL="0" rtl="0" algn="r">
              <a:spcBef>
                <a:spcPts val="0"/>
              </a:spcBef>
              <a:spcAft>
                <a:spcPts val="0"/>
              </a:spcAft>
              <a:buNone/>
            </a:pPr>
            <a:r>
              <a:rPr lang="en-US"/>
              <a:t>&lt;#&gt;</a:t>
            </a:r>
            <a:endParaRPr/>
          </a:p>
        </p:txBody>
      </p:sp>
      <p:sp>
        <p:nvSpPr>
          <p:cNvPr id="19" name="Google Shape;19;p4"/>
          <p:cNvSpPr txBox="1"/>
          <p:nvPr>
            <p:ph idx="11" type="ftr"/>
          </p:nvPr>
        </p:nvSpPr>
        <p:spPr>
          <a:xfrm>
            <a:off x="2495550" y="4686300"/>
            <a:ext cx="5181600" cy="2857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
          <p:cNvSpPr txBox="1"/>
          <p:nvPr>
            <p:ph idx="10" type="dt"/>
          </p:nvPr>
        </p:nvSpPr>
        <p:spPr>
          <a:xfrm>
            <a:off x="762000" y="4695033"/>
            <a:ext cx="163957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Text, and Images">
  <p:cSld name="Title,Text, and Images">
    <p:spTree>
      <p:nvGrpSpPr>
        <p:cNvPr id="73" name="Shape 73"/>
        <p:cNvGrpSpPr/>
        <p:nvPr/>
      </p:nvGrpSpPr>
      <p:grpSpPr>
        <a:xfrm>
          <a:off x="0" y="0"/>
          <a:ext cx="0" cy="0"/>
          <a:chOff x="0" y="0"/>
          <a:chExt cx="0" cy="0"/>
        </a:xfrm>
      </p:grpSpPr>
      <p:sp>
        <p:nvSpPr>
          <p:cNvPr id="74" name="Google Shape;74;p13"/>
          <p:cNvSpPr/>
          <p:nvPr/>
        </p:nvSpPr>
        <p:spPr>
          <a:xfrm>
            <a:off x="774703" y="1417637"/>
            <a:ext cx="1850529" cy="2192337"/>
          </a:xfrm>
          <a:prstGeom prst="rect">
            <a:avLst/>
          </a:prstGeom>
          <a:noFill/>
          <a:ln cap="flat" cmpd="sng" w="9525">
            <a:solidFill>
              <a:srgbClr val="7F7F7F">
                <a:alpha val="4784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pen Sans"/>
              <a:ea typeface="Open Sans"/>
              <a:cs typeface="Open Sans"/>
              <a:sym typeface="Open Sans"/>
            </a:endParaRPr>
          </a:p>
        </p:txBody>
      </p:sp>
      <p:sp>
        <p:nvSpPr>
          <p:cNvPr id="75" name="Google Shape;75;p13"/>
          <p:cNvSpPr/>
          <p:nvPr/>
        </p:nvSpPr>
        <p:spPr>
          <a:xfrm>
            <a:off x="2774950" y="1417637"/>
            <a:ext cx="3580319" cy="2192337"/>
          </a:xfrm>
          <a:prstGeom prst="rect">
            <a:avLst/>
          </a:prstGeom>
          <a:noFill/>
          <a:ln cap="flat" cmpd="sng" w="9525">
            <a:solidFill>
              <a:srgbClr val="7F7F7F">
                <a:alpha val="4784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pen Sans"/>
              <a:ea typeface="Open Sans"/>
              <a:cs typeface="Open Sans"/>
              <a:sym typeface="Open Sans"/>
            </a:endParaRPr>
          </a:p>
        </p:txBody>
      </p:sp>
      <p:sp>
        <p:nvSpPr>
          <p:cNvPr id="76" name="Google Shape;76;p13"/>
          <p:cNvSpPr/>
          <p:nvPr/>
        </p:nvSpPr>
        <p:spPr>
          <a:xfrm>
            <a:off x="6496050" y="1417637"/>
            <a:ext cx="1882776" cy="2192337"/>
          </a:xfrm>
          <a:custGeom>
            <a:rect b="b" l="l" r="r" t="t"/>
            <a:pathLst>
              <a:path extrusionOk="0" h="2192337" w="1882776">
                <a:moveTo>
                  <a:pt x="9525" y="0"/>
                </a:moveTo>
                <a:lnTo>
                  <a:pt x="1882777" y="0"/>
                </a:lnTo>
                <a:lnTo>
                  <a:pt x="1882777" y="2192337"/>
                </a:lnTo>
                <a:lnTo>
                  <a:pt x="9525" y="2192337"/>
                </a:lnTo>
                <a:close/>
              </a:path>
            </a:pathLst>
          </a:custGeom>
          <a:noFill/>
          <a:ln cap="flat" cmpd="sng" w="9525">
            <a:solidFill>
              <a:srgbClr val="7F7F7F">
                <a:alpha val="4784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pen Sans"/>
              <a:ea typeface="Open Sans"/>
              <a:cs typeface="Open Sans"/>
              <a:sym typeface="Open Sans"/>
            </a:endParaRPr>
          </a:p>
        </p:txBody>
      </p:sp>
      <p:sp>
        <p:nvSpPr>
          <p:cNvPr id="77" name="Google Shape;77;p13"/>
          <p:cNvSpPr txBox="1"/>
          <p:nvPr>
            <p:ph type="title"/>
          </p:nvPr>
        </p:nvSpPr>
        <p:spPr>
          <a:xfrm>
            <a:off x="762000" y="349045"/>
            <a:ext cx="7620000" cy="857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3"/>
          <p:cNvSpPr/>
          <p:nvPr>
            <p:ph idx="2" type="pic"/>
          </p:nvPr>
        </p:nvSpPr>
        <p:spPr>
          <a:xfrm>
            <a:off x="835027" y="1474787"/>
            <a:ext cx="1723499" cy="2074863"/>
          </a:xfrm>
          <a:prstGeom prst="rect">
            <a:avLst/>
          </a:prstGeom>
          <a:solidFill>
            <a:srgbClr val="F2F2F2"/>
          </a:solidFill>
          <a:ln>
            <a:noFill/>
          </a:ln>
        </p:spPr>
      </p:sp>
      <p:sp>
        <p:nvSpPr>
          <p:cNvPr id="79" name="Google Shape;79;p13"/>
          <p:cNvSpPr txBox="1"/>
          <p:nvPr>
            <p:ph idx="1" type="body"/>
          </p:nvPr>
        </p:nvSpPr>
        <p:spPr>
          <a:xfrm>
            <a:off x="762000" y="3810000"/>
            <a:ext cx="1847850" cy="523875"/>
          </a:xfrm>
          <a:prstGeom prst="rect">
            <a:avLst/>
          </a:prstGeom>
          <a:noFill/>
          <a:ln>
            <a:noFill/>
          </a:ln>
        </p:spPr>
        <p:txBody>
          <a:bodyPr anchorCtr="0" anchor="t" bIns="45700" lIns="91425" spcFirstLastPara="1" rIns="91425" wrap="square" tIns="93600">
            <a:normAutofit/>
          </a:bodyPr>
          <a:lstStyle>
            <a:lvl1pPr indent="-228600" lvl="0" marL="457200" algn="ctr">
              <a:lnSpc>
                <a:spcPct val="100000"/>
              </a:lnSpc>
              <a:spcBef>
                <a:spcPts val="1200"/>
              </a:spcBef>
              <a:spcAft>
                <a:spcPts val="0"/>
              </a:spcAft>
              <a:buSzPts val="1200"/>
              <a:buFont typeface="Arial"/>
              <a:buNone/>
              <a:defRPr b="0" sz="1200">
                <a:solidFill>
                  <a:srgbClr val="262626"/>
                </a:solidFill>
                <a:latin typeface="Open Sans"/>
                <a:ea typeface="Open Sans"/>
                <a:cs typeface="Open Sans"/>
                <a:sym typeface="Open Sans"/>
              </a:defRPr>
            </a:lvl1pPr>
            <a:lvl2pPr indent="-292100" lvl="1" marL="914400" algn="l">
              <a:lnSpc>
                <a:spcPct val="129998"/>
              </a:lnSpc>
              <a:spcBef>
                <a:spcPts val="300"/>
              </a:spcBef>
              <a:spcAft>
                <a:spcPts val="0"/>
              </a:spcAft>
              <a:buSzPts val="1000"/>
              <a:buChar char="-"/>
              <a:defRPr sz="1000">
                <a:solidFill>
                  <a:srgbClr val="A5A5A5"/>
                </a:solidFill>
              </a:defRPr>
            </a:lvl2pPr>
            <a:lvl3pPr indent="-295275" lvl="2" marL="1371600" algn="l">
              <a:lnSpc>
                <a:spcPct val="114285"/>
              </a:lnSpc>
              <a:spcBef>
                <a:spcPts val="300"/>
              </a:spcBef>
              <a:spcAft>
                <a:spcPts val="0"/>
              </a:spcAft>
              <a:buSzPts val="1050"/>
              <a:buChar char="-"/>
              <a:defRPr i="1" sz="1050">
                <a:solidFill>
                  <a:srgbClr val="758DA5"/>
                </a:solidFill>
              </a:defRPr>
            </a:lvl3pPr>
            <a:lvl4pPr indent="-295275" lvl="3" marL="1828800" algn="l">
              <a:lnSpc>
                <a:spcPct val="114285"/>
              </a:lnSpc>
              <a:spcBef>
                <a:spcPts val="300"/>
              </a:spcBef>
              <a:spcAft>
                <a:spcPts val="0"/>
              </a:spcAft>
              <a:buSzPts val="1050"/>
              <a:buChar char="-"/>
              <a:defRPr i="0" sz="1050">
                <a:solidFill>
                  <a:srgbClr val="758DA5"/>
                </a:solidFill>
              </a:defRPr>
            </a:lvl4pPr>
            <a:lvl5pPr indent="-295275" lvl="4" marL="2286000" algn="l">
              <a:lnSpc>
                <a:spcPct val="114285"/>
              </a:lnSpc>
              <a:spcBef>
                <a:spcPts val="300"/>
              </a:spcBef>
              <a:spcAft>
                <a:spcPts val="0"/>
              </a:spcAft>
              <a:buSzPts val="1050"/>
              <a:buFont typeface="Arial"/>
              <a:buChar char="»"/>
              <a:defRPr i="1" sz="1050">
                <a:solidFill>
                  <a:srgbClr val="758DA5"/>
                </a:solidFill>
              </a:defRPr>
            </a:lvl5pPr>
            <a:lvl6pPr indent="-342900" lvl="5" marL="2743200" algn="l">
              <a:spcBef>
                <a:spcPts val="360"/>
              </a:spcBef>
              <a:spcAft>
                <a:spcPts val="0"/>
              </a:spcAft>
              <a:buClr>
                <a:srgbClr val="7F7F7F"/>
              </a:buClr>
              <a:buSzPts val="1800"/>
              <a:buChar char="-"/>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
              <a:defRPr/>
            </a:lvl8pPr>
            <a:lvl9pPr indent="-342900" lvl="8" marL="4114800" algn="l">
              <a:spcBef>
                <a:spcPts val="360"/>
              </a:spcBef>
              <a:spcAft>
                <a:spcPts val="0"/>
              </a:spcAft>
              <a:buClr>
                <a:srgbClr val="7F7F7F"/>
              </a:buClr>
              <a:buSzPts val="1800"/>
              <a:buChar char="-"/>
              <a:defRPr/>
            </a:lvl9pPr>
          </a:lstStyle>
          <a:p/>
        </p:txBody>
      </p:sp>
      <p:sp>
        <p:nvSpPr>
          <p:cNvPr id="80" name="Google Shape;80;p13"/>
          <p:cNvSpPr/>
          <p:nvPr>
            <p:ph idx="3" type="pic"/>
          </p:nvPr>
        </p:nvSpPr>
        <p:spPr>
          <a:xfrm>
            <a:off x="2835275" y="1474787"/>
            <a:ext cx="3459670" cy="2074863"/>
          </a:xfrm>
          <a:prstGeom prst="rect">
            <a:avLst/>
          </a:prstGeom>
          <a:solidFill>
            <a:srgbClr val="F2F2F2"/>
          </a:solidFill>
          <a:ln>
            <a:noFill/>
          </a:ln>
        </p:spPr>
      </p:sp>
      <p:sp>
        <p:nvSpPr>
          <p:cNvPr id="81" name="Google Shape;81;p13"/>
          <p:cNvSpPr txBox="1"/>
          <p:nvPr>
            <p:ph idx="4" type="body"/>
          </p:nvPr>
        </p:nvSpPr>
        <p:spPr>
          <a:xfrm>
            <a:off x="2777561" y="3810000"/>
            <a:ext cx="3577708" cy="523875"/>
          </a:xfrm>
          <a:prstGeom prst="rect">
            <a:avLst/>
          </a:prstGeom>
          <a:noFill/>
          <a:ln>
            <a:noFill/>
          </a:ln>
        </p:spPr>
        <p:txBody>
          <a:bodyPr anchorCtr="0" anchor="t" bIns="45700" lIns="91425" spcFirstLastPara="1" rIns="91425" wrap="square" tIns="93600">
            <a:normAutofit/>
          </a:bodyPr>
          <a:lstStyle>
            <a:lvl1pPr indent="-228600" lvl="0" marL="457200" algn="ctr">
              <a:lnSpc>
                <a:spcPct val="100000"/>
              </a:lnSpc>
              <a:spcBef>
                <a:spcPts val="1200"/>
              </a:spcBef>
              <a:spcAft>
                <a:spcPts val="0"/>
              </a:spcAft>
              <a:buSzPts val="1200"/>
              <a:buFont typeface="Arial"/>
              <a:buNone/>
              <a:defRPr b="0" sz="1200">
                <a:solidFill>
                  <a:srgbClr val="262626"/>
                </a:solidFill>
                <a:latin typeface="Open Sans"/>
                <a:ea typeface="Open Sans"/>
                <a:cs typeface="Open Sans"/>
                <a:sym typeface="Open Sans"/>
              </a:defRPr>
            </a:lvl1pPr>
            <a:lvl2pPr indent="-292100" lvl="1" marL="914400" algn="l">
              <a:lnSpc>
                <a:spcPct val="129998"/>
              </a:lnSpc>
              <a:spcBef>
                <a:spcPts val="300"/>
              </a:spcBef>
              <a:spcAft>
                <a:spcPts val="0"/>
              </a:spcAft>
              <a:buSzPts val="1000"/>
              <a:buChar char="-"/>
              <a:defRPr sz="1000">
                <a:solidFill>
                  <a:srgbClr val="A5A5A5"/>
                </a:solidFill>
              </a:defRPr>
            </a:lvl2pPr>
            <a:lvl3pPr indent="-295275" lvl="2" marL="1371600" algn="l">
              <a:lnSpc>
                <a:spcPct val="114285"/>
              </a:lnSpc>
              <a:spcBef>
                <a:spcPts val="300"/>
              </a:spcBef>
              <a:spcAft>
                <a:spcPts val="0"/>
              </a:spcAft>
              <a:buSzPts val="1050"/>
              <a:buChar char="-"/>
              <a:defRPr i="1" sz="1050">
                <a:solidFill>
                  <a:srgbClr val="758DA5"/>
                </a:solidFill>
              </a:defRPr>
            </a:lvl3pPr>
            <a:lvl4pPr indent="-295275" lvl="3" marL="1828800" algn="l">
              <a:lnSpc>
                <a:spcPct val="114285"/>
              </a:lnSpc>
              <a:spcBef>
                <a:spcPts val="300"/>
              </a:spcBef>
              <a:spcAft>
                <a:spcPts val="0"/>
              </a:spcAft>
              <a:buSzPts val="1050"/>
              <a:buChar char="-"/>
              <a:defRPr i="0" sz="1050">
                <a:solidFill>
                  <a:srgbClr val="758DA5"/>
                </a:solidFill>
              </a:defRPr>
            </a:lvl4pPr>
            <a:lvl5pPr indent="-295275" lvl="4" marL="2286000" algn="l">
              <a:lnSpc>
                <a:spcPct val="114285"/>
              </a:lnSpc>
              <a:spcBef>
                <a:spcPts val="300"/>
              </a:spcBef>
              <a:spcAft>
                <a:spcPts val="0"/>
              </a:spcAft>
              <a:buSzPts val="1050"/>
              <a:buFont typeface="Arial"/>
              <a:buChar char="»"/>
              <a:defRPr i="1" sz="1050">
                <a:solidFill>
                  <a:srgbClr val="758DA5"/>
                </a:solidFill>
              </a:defRPr>
            </a:lvl5pPr>
            <a:lvl6pPr indent="-342900" lvl="5" marL="2743200" algn="l">
              <a:spcBef>
                <a:spcPts val="360"/>
              </a:spcBef>
              <a:spcAft>
                <a:spcPts val="0"/>
              </a:spcAft>
              <a:buClr>
                <a:srgbClr val="7F7F7F"/>
              </a:buClr>
              <a:buSzPts val="1800"/>
              <a:buChar char="-"/>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
              <a:defRPr/>
            </a:lvl8pPr>
            <a:lvl9pPr indent="-342900" lvl="8" marL="4114800" algn="l">
              <a:spcBef>
                <a:spcPts val="360"/>
              </a:spcBef>
              <a:spcAft>
                <a:spcPts val="0"/>
              </a:spcAft>
              <a:buClr>
                <a:srgbClr val="7F7F7F"/>
              </a:buClr>
              <a:buSzPts val="1800"/>
              <a:buChar char="-"/>
              <a:defRPr/>
            </a:lvl9pPr>
          </a:lstStyle>
          <a:p/>
        </p:txBody>
      </p:sp>
      <p:sp>
        <p:nvSpPr>
          <p:cNvPr id="82" name="Google Shape;82;p13"/>
          <p:cNvSpPr/>
          <p:nvPr>
            <p:ph idx="5" type="pic"/>
          </p:nvPr>
        </p:nvSpPr>
        <p:spPr>
          <a:xfrm>
            <a:off x="6581774" y="1474787"/>
            <a:ext cx="1724025" cy="2074863"/>
          </a:xfrm>
          <a:prstGeom prst="rect">
            <a:avLst/>
          </a:prstGeom>
          <a:solidFill>
            <a:srgbClr val="F2F2F2"/>
          </a:solidFill>
          <a:ln>
            <a:noFill/>
          </a:ln>
        </p:spPr>
      </p:sp>
      <p:sp>
        <p:nvSpPr>
          <p:cNvPr id="83" name="Google Shape;83;p13"/>
          <p:cNvSpPr txBox="1"/>
          <p:nvPr>
            <p:ph idx="6" type="body"/>
          </p:nvPr>
        </p:nvSpPr>
        <p:spPr>
          <a:xfrm>
            <a:off x="6496050" y="3810000"/>
            <a:ext cx="1882775" cy="523875"/>
          </a:xfrm>
          <a:prstGeom prst="rect">
            <a:avLst/>
          </a:prstGeom>
          <a:noFill/>
          <a:ln>
            <a:noFill/>
          </a:ln>
        </p:spPr>
        <p:txBody>
          <a:bodyPr anchorCtr="0" anchor="t" bIns="45700" lIns="91425" spcFirstLastPara="1" rIns="91425" wrap="square" tIns="93600">
            <a:normAutofit/>
          </a:bodyPr>
          <a:lstStyle>
            <a:lvl1pPr indent="-228600" lvl="0" marL="457200" algn="ctr">
              <a:lnSpc>
                <a:spcPct val="100000"/>
              </a:lnSpc>
              <a:spcBef>
                <a:spcPts val="1200"/>
              </a:spcBef>
              <a:spcAft>
                <a:spcPts val="0"/>
              </a:spcAft>
              <a:buSzPts val="1200"/>
              <a:buFont typeface="Arial"/>
              <a:buNone/>
              <a:defRPr b="0" sz="1200">
                <a:solidFill>
                  <a:srgbClr val="262626"/>
                </a:solidFill>
                <a:latin typeface="Open Sans"/>
                <a:ea typeface="Open Sans"/>
                <a:cs typeface="Open Sans"/>
                <a:sym typeface="Open Sans"/>
              </a:defRPr>
            </a:lvl1pPr>
            <a:lvl2pPr indent="-292100" lvl="1" marL="914400" algn="l">
              <a:lnSpc>
                <a:spcPct val="129998"/>
              </a:lnSpc>
              <a:spcBef>
                <a:spcPts val="300"/>
              </a:spcBef>
              <a:spcAft>
                <a:spcPts val="0"/>
              </a:spcAft>
              <a:buSzPts val="1000"/>
              <a:buChar char="-"/>
              <a:defRPr sz="1000">
                <a:solidFill>
                  <a:srgbClr val="A5A5A5"/>
                </a:solidFill>
              </a:defRPr>
            </a:lvl2pPr>
            <a:lvl3pPr indent="-295275" lvl="2" marL="1371600" algn="l">
              <a:lnSpc>
                <a:spcPct val="114285"/>
              </a:lnSpc>
              <a:spcBef>
                <a:spcPts val="300"/>
              </a:spcBef>
              <a:spcAft>
                <a:spcPts val="0"/>
              </a:spcAft>
              <a:buSzPts val="1050"/>
              <a:buChar char="-"/>
              <a:defRPr i="1" sz="1050">
                <a:solidFill>
                  <a:srgbClr val="758DA5"/>
                </a:solidFill>
              </a:defRPr>
            </a:lvl3pPr>
            <a:lvl4pPr indent="-295275" lvl="3" marL="1828800" algn="l">
              <a:lnSpc>
                <a:spcPct val="114285"/>
              </a:lnSpc>
              <a:spcBef>
                <a:spcPts val="300"/>
              </a:spcBef>
              <a:spcAft>
                <a:spcPts val="0"/>
              </a:spcAft>
              <a:buSzPts val="1050"/>
              <a:buChar char="-"/>
              <a:defRPr i="0" sz="1050">
                <a:solidFill>
                  <a:srgbClr val="758DA5"/>
                </a:solidFill>
              </a:defRPr>
            </a:lvl4pPr>
            <a:lvl5pPr indent="-295275" lvl="4" marL="2286000" algn="l">
              <a:lnSpc>
                <a:spcPct val="114285"/>
              </a:lnSpc>
              <a:spcBef>
                <a:spcPts val="300"/>
              </a:spcBef>
              <a:spcAft>
                <a:spcPts val="0"/>
              </a:spcAft>
              <a:buSzPts val="1050"/>
              <a:buFont typeface="Arial"/>
              <a:buChar char="»"/>
              <a:defRPr i="1" sz="1050">
                <a:solidFill>
                  <a:srgbClr val="758DA5"/>
                </a:solidFill>
              </a:defRPr>
            </a:lvl5pPr>
            <a:lvl6pPr indent="-342900" lvl="5" marL="2743200" algn="l">
              <a:spcBef>
                <a:spcPts val="360"/>
              </a:spcBef>
              <a:spcAft>
                <a:spcPts val="0"/>
              </a:spcAft>
              <a:buClr>
                <a:srgbClr val="7F7F7F"/>
              </a:buClr>
              <a:buSzPts val="1800"/>
              <a:buChar char="-"/>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
              <a:defRPr/>
            </a:lvl8pPr>
            <a:lvl9pPr indent="-342900" lvl="8" marL="4114800" algn="l">
              <a:spcBef>
                <a:spcPts val="360"/>
              </a:spcBef>
              <a:spcAft>
                <a:spcPts val="0"/>
              </a:spcAft>
              <a:buClr>
                <a:srgbClr val="7F7F7F"/>
              </a:buClr>
              <a:buSzPts val="1800"/>
              <a:buChar char="-"/>
              <a:defRPr/>
            </a:lvl9pPr>
          </a:lstStyle>
          <a:p/>
        </p:txBody>
      </p:sp>
      <p:sp>
        <p:nvSpPr>
          <p:cNvPr id="84" name="Google Shape;84;p13"/>
          <p:cNvSpPr txBox="1"/>
          <p:nvPr>
            <p:ph idx="12" type="sldNum"/>
          </p:nvPr>
        </p:nvSpPr>
        <p:spPr>
          <a:xfrm>
            <a:off x="7767815" y="4695033"/>
            <a:ext cx="613018" cy="2857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&lt;#&gt;</a:t>
            </a:r>
            <a:endParaRPr/>
          </a:p>
        </p:txBody>
      </p:sp>
      <p:sp>
        <p:nvSpPr>
          <p:cNvPr id="85" name="Google Shape;85;p13"/>
          <p:cNvSpPr txBox="1"/>
          <p:nvPr>
            <p:ph idx="11" type="ftr"/>
          </p:nvPr>
        </p:nvSpPr>
        <p:spPr>
          <a:xfrm>
            <a:off x="2495550" y="4686300"/>
            <a:ext cx="5181600" cy="2857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3"/>
          <p:cNvSpPr txBox="1"/>
          <p:nvPr>
            <p:ph idx="10" type="dt"/>
          </p:nvPr>
        </p:nvSpPr>
        <p:spPr>
          <a:xfrm>
            <a:off x="762000" y="4695033"/>
            <a:ext cx="163957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s">
  <p:cSld name="Title and Images">
    <p:spTree>
      <p:nvGrpSpPr>
        <p:cNvPr id="87" name="Shape 87"/>
        <p:cNvGrpSpPr/>
        <p:nvPr/>
      </p:nvGrpSpPr>
      <p:grpSpPr>
        <a:xfrm>
          <a:off x="0" y="0"/>
          <a:ext cx="0" cy="0"/>
          <a:chOff x="0" y="0"/>
          <a:chExt cx="0" cy="0"/>
        </a:xfrm>
      </p:grpSpPr>
      <p:sp>
        <p:nvSpPr>
          <p:cNvPr id="88" name="Google Shape;88;p14"/>
          <p:cNvSpPr txBox="1"/>
          <p:nvPr>
            <p:ph type="title"/>
          </p:nvPr>
        </p:nvSpPr>
        <p:spPr>
          <a:xfrm>
            <a:off x="762000" y="349045"/>
            <a:ext cx="7620000" cy="857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4"/>
          <p:cNvSpPr/>
          <p:nvPr>
            <p:ph idx="2" type="pic"/>
          </p:nvPr>
        </p:nvSpPr>
        <p:spPr>
          <a:xfrm>
            <a:off x="304800" y="1733550"/>
            <a:ext cx="2095500" cy="2190750"/>
          </a:xfrm>
          <a:prstGeom prst="rect">
            <a:avLst/>
          </a:prstGeom>
          <a:solidFill>
            <a:srgbClr val="F2F2F2"/>
          </a:solidFill>
          <a:ln>
            <a:noFill/>
          </a:ln>
        </p:spPr>
      </p:sp>
      <p:sp>
        <p:nvSpPr>
          <p:cNvPr id="90" name="Google Shape;90;p14"/>
          <p:cNvSpPr/>
          <p:nvPr>
            <p:ph idx="3" type="pic"/>
          </p:nvPr>
        </p:nvSpPr>
        <p:spPr>
          <a:xfrm>
            <a:off x="2470150" y="1733550"/>
            <a:ext cx="2095500" cy="2190750"/>
          </a:xfrm>
          <a:prstGeom prst="rect">
            <a:avLst/>
          </a:prstGeom>
          <a:solidFill>
            <a:srgbClr val="F2F2F2"/>
          </a:solidFill>
          <a:ln>
            <a:noFill/>
          </a:ln>
        </p:spPr>
      </p:sp>
      <p:sp>
        <p:nvSpPr>
          <p:cNvPr id="91" name="Google Shape;91;p14"/>
          <p:cNvSpPr/>
          <p:nvPr>
            <p:ph idx="4" type="pic"/>
          </p:nvPr>
        </p:nvSpPr>
        <p:spPr>
          <a:xfrm>
            <a:off x="4635500" y="1733550"/>
            <a:ext cx="2095500" cy="2190750"/>
          </a:xfrm>
          <a:prstGeom prst="rect">
            <a:avLst/>
          </a:prstGeom>
          <a:solidFill>
            <a:srgbClr val="F2F2F2"/>
          </a:solidFill>
          <a:ln>
            <a:noFill/>
          </a:ln>
        </p:spPr>
      </p:sp>
      <p:sp>
        <p:nvSpPr>
          <p:cNvPr id="92" name="Google Shape;92;p14"/>
          <p:cNvSpPr/>
          <p:nvPr>
            <p:ph idx="5" type="pic"/>
          </p:nvPr>
        </p:nvSpPr>
        <p:spPr>
          <a:xfrm>
            <a:off x="6800850" y="1733550"/>
            <a:ext cx="2095500" cy="2190750"/>
          </a:xfrm>
          <a:prstGeom prst="rect">
            <a:avLst/>
          </a:prstGeom>
          <a:solidFill>
            <a:srgbClr val="F2F2F2"/>
          </a:solidFill>
          <a:ln>
            <a:noFill/>
          </a:ln>
        </p:spPr>
      </p:sp>
      <p:sp>
        <p:nvSpPr>
          <p:cNvPr id="93" name="Google Shape;93;p14"/>
          <p:cNvSpPr txBox="1"/>
          <p:nvPr>
            <p:ph idx="12" type="sldNum"/>
          </p:nvPr>
        </p:nvSpPr>
        <p:spPr>
          <a:xfrm>
            <a:off x="7767815" y="4695033"/>
            <a:ext cx="613018" cy="2857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&lt;#&gt;</a:t>
            </a:r>
            <a:endParaRPr/>
          </a:p>
        </p:txBody>
      </p:sp>
      <p:sp>
        <p:nvSpPr>
          <p:cNvPr id="94" name="Google Shape;94;p14"/>
          <p:cNvSpPr txBox="1"/>
          <p:nvPr>
            <p:ph idx="11" type="ftr"/>
          </p:nvPr>
        </p:nvSpPr>
        <p:spPr>
          <a:xfrm>
            <a:off x="2495550" y="4686300"/>
            <a:ext cx="5181600" cy="2857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4"/>
          <p:cNvSpPr txBox="1"/>
          <p:nvPr>
            <p:ph idx="10" type="dt"/>
          </p:nvPr>
        </p:nvSpPr>
        <p:spPr>
          <a:xfrm>
            <a:off x="762000" y="4695033"/>
            <a:ext cx="163957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
          <p:cNvSpPr txBox="1"/>
          <p:nvPr>
            <p:ph type="title"/>
          </p:nvPr>
        </p:nvSpPr>
        <p:spPr>
          <a:xfrm>
            <a:off x="762000" y="349045"/>
            <a:ext cx="7620000" cy="857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
          <p:cNvSpPr txBox="1"/>
          <p:nvPr>
            <p:ph idx="1" type="body"/>
          </p:nvPr>
        </p:nvSpPr>
        <p:spPr>
          <a:xfrm>
            <a:off x="762000" y="1428750"/>
            <a:ext cx="7620000" cy="3048000"/>
          </a:xfrm>
          <a:prstGeom prst="rect">
            <a:avLst/>
          </a:prstGeom>
          <a:noFill/>
          <a:ln>
            <a:noFill/>
          </a:ln>
        </p:spPr>
        <p:txBody>
          <a:bodyPr anchorCtr="0" anchor="t" bIns="45700" lIns="91425" spcFirstLastPara="1" rIns="91425" wrap="square" tIns="93600">
            <a:normAutofit/>
          </a:bodyPr>
          <a:lstStyle>
            <a:lvl1pPr indent="-342900" lvl="0" marL="457200" algn="l">
              <a:spcBef>
                <a:spcPts val="12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60"/>
              </a:spcBef>
              <a:spcAft>
                <a:spcPts val="0"/>
              </a:spcAft>
              <a:buClr>
                <a:srgbClr val="7F7F7F"/>
              </a:buClr>
              <a:buSzPts val="1800"/>
              <a:buChar char="-"/>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
              <a:defRPr/>
            </a:lvl8pPr>
            <a:lvl9pPr indent="-342900" lvl="8" marL="4114800" algn="l">
              <a:spcBef>
                <a:spcPts val="360"/>
              </a:spcBef>
              <a:spcAft>
                <a:spcPts val="0"/>
              </a:spcAft>
              <a:buClr>
                <a:srgbClr val="7F7F7F"/>
              </a:buClr>
              <a:buSzPts val="1800"/>
              <a:buChar char="-"/>
              <a:defRPr/>
            </a:lvl9pPr>
          </a:lstStyle>
          <a:p/>
        </p:txBody>
      </p:sp>
      <p:sp>
        <p:nvSpPr>
          <p:cNvPr id="24" name="Google Shape;24;p5"/>
          <p:cNvSpPr txBox="1"/>
          <p:nvPr>
            <p:ph idx="12" type="sldNum"/>
          </p:nvPr>
        </p:nvSpPr>
        <p:spPr>
          <a:xfrm>
            <a:off x="7767815" y="4695033"/>
            <a:ext cx="613018" cy="2857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&lt;#&gt;</a:t>
            </a:r>
            <a:endParaRPr/>
          </a:p>
        </p:txBody>
      </p:sp>
      <p:sp>
        <p:nvSpPr>
          <p:cNvPr id="25" name="Google Shape;25;p5"/>
          <p:cNvSpPr txBox="1"/>
          <p:nvPr>
            <p:ph idx="11" type="ftr"/>
          </p:nvPr>
        </p:nvSpPr>
        <p:spPr>
          <a:xfrm>
            <a:off x="2495550" y="4686300"/>
            <a:ext cx="5181600" cy="2857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
          <p:cNvSpPr txBox="1"/>
          <p:nvPr>
            <p:ph idx="10" type="dt"/>
          </p:nvPr>
        </p:nvSpPr>
        <p:spPr>
          <a:xfrm>
            <a:off x="762000" y="4695033"/>
            <a:ext cx="163957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6"/>
          <p:cNvSpPr txBox="1"/>
          <p:nvPr>
            <p:ph idx="1" type="body"/>
          </p:nvPr>
        </p:nvSpPr>
        <p:spPr>
          <a:xfrm>
            <a:off x="762000" y="2192059"/>
            <a:ext cx="7620000" cy="511812"/>
          </a:xfrm>
          <a:prstGeom prst="rect">
            <a:avLst/>
          </a:prstGeom>
          <a:noFill/>
          <a:ln>
            <a:noFill/>
          </a:ln>
        </p:spPr>
        <p:txBody>
          <a:bodyPr anchorCtr="0" anchor="b" bIns="45700" lIns="91425" spcFirstLastPara="1" rIns="91425" wrap="square" tIns="93600">
            <a:normAutofit/>
          </a:bodyPr>
          <a:lstStyle>
            <a:lvl1pPr indent="-228600" lvl="0" marL="457200" algn="l">
              <a:lnSpc>
                <a:spcPct val="100000"/>
              </a:lnSpc>
              <a:spcBef>
                <a:spcPts val="1200"/>
              </a:spcBef>
              <a:spcAft>
                <a:spcPts val="0"/>
              </a:spcAft>
              <a:buSzPts val="1400"/>
              <a:buNone/>
              <a:defRPr b="0" i="0" sz="1400">
                <a:solidFill>
                  <a:schemeClr val="accent1"/>
                </a:solidFill>
                <a:latin typeface="Open Sans"/>
                <a:ea typeface="Open Sans"/>
                <a:cs typeface="Open Sans"/>
                <a:sym typeface="Open Sans"/>
              </a:defRPr>
            </a:lvl1pPr>
            <a:lvl2pPr indent="-228600" lvl="1" marL="914400" algn="l">
              <a:spcBef>
                <a:spcPts val="300"/>
              </a:spcBef>
              <a:spcAft>
                <a:spcPts val="0"/>
              </a:spcAft>
              <a:buSzPts val="1800"/>
              <a:buNone/>
              <a:defRPr sz="1800">
                <a:solidFill>
                  <a:srgbClr val="888888"/>
                </a:solidFill>
              </a:defRPr>
            </a:lvl2pPr>
            <a:lvl3pPr indent="-228600" lvl="2" marL="1371600" algn="l">
              <a:spcBef>
                <a:spcPts val="300"/>
              </a:spcBef>
              <a:spcAft>
                <a:spcPts val="0"/>
              </a:spcAft>
              <a:buSzPts val="1600"/>
              <a:buNone/>
              <a:defRPr sz="1600">
                <a:solidFill>
                  <a:srgbClr val="888888"/>
                </a:solidFill>
              </a:defRPr>
            </a:lvl3pPr>
            <a:lvl4pPr indent="-228600" lvl="3" marL="1828800" algn="l">
              <a:spcBef>
                <a:spcPts val="300"/>
              </a:spcBef>
              <a:spcAft>
                <a:spcPts val="0"/>
              </a:spcAft>
              <a:buSzPts val="1400"/>
              <a:buNone/>
              <a:defRPr sz="1400">
                <a:solidFill>
                  <a:srgbClr val="888888"/>
                </a:solidFill>
              </a:defRPr>
            </a:lvl4pPr>
            <a:lvl5pPr indent="-228600" lvl="4" marL="2286000" algn="l">
              <a:spcBef>
                <a:spcPts val="300"/>
              </a:spcBef>
              <a:spcAft>
                <a:spcPts val="0"/>
              </a:spcAft>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9" name="Google Shape;29;p6"/>
          <p:cNvSpPr txBox="1"/>
          <p:nvPr>
            <p:ph type="title"/>
          </p:nvPr>
        </p:nvSpPr>
        <p:spPr>
          <a:xfrm>
            <a:off x="762000" y="2735662"/>
            <a:ext cx="7620000" cy="882263"/>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4000"/>
              <a:buFont typeface="Open Sans"/>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6"/>
          <p:cNvSpPr txBox="1"/>
          <p:nvPr>
            <p:ph idx="12" type="sldNum"/>
          </p:nvPr>
        </p:nvSpPr>
        <p:spPr>
          <a:xfrm>
            <a:off x="7767815" y="4695033"/>
            <a:ext cx="613018" cy="285750"/>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600" u="none" cap="none" strike="noStrike">
                <a:solidFill>
                  <a:srgbClr val="7F7F7F"/>
                </a:solidFill>
                <a:latin typeface="Open Sans"/>
                <a:ea typeface="Open Sans"/>
                <a:cs typeface="Open Sans"/>
                <a:sym typeface="Open Sans"/>
              </a:defRPr>
            </a:lvl1pPr>
            <a:lvl2pPr indent="0" lvl="1" marL="0" marR="0" algn="r">
              <a:spcBef>
                <a:spcPts val="0"/>
              </a:spcBef>
              <a:buNone/>
              <a:defRPr b="0" i="0" sz="600" u="none" cap="none" strike="noStrike">
                <a:solidFill>
                  <a:srgbClr val="7F7F7F"/>
                </a:solidFill>
                <a:latin typeface="Open Sans"/>
                <a:ea typeface="Open Sans"/>
                <a:cs typeface="Open Sans"/>
                <a:sym typeface="Open Sans"/>
              </a:defRPr>
            </a:lvl2pPr>
            <a:lvl3pPr indent="0" lvl="2" marL="0" marR="0" algn="r">
              <a:spcBef>
                <a:spcPts val="0"/>
              </a:spcBef>
              <a:buNone/>
              <a:defRPr b="0" i="0" sz="600" u="none" cap="none" strike="noStrike">
                <a:solidFill>
                  <a:srgbClr val="7F7F7F"/>
                </a:solidFill>
                <a:latin typeface="Open Sans"/>
                <a:ea typeface="Open Sans"/>
                <a:cs typeface="Open Sans"/>
                <a:sym typeface="Open Sans"/>
              </a:defRPr>
            </a:lvl3pPr>
            <a:lvl4pPr indent="0" lvl="3" marL="0" marR="0" algn="r">
              <a:spcBef>
                <a:spcPts val="0"/>
              </a:spcBef>
              <a:buNone/>
              <a:defRPr b="0" i="0" sz="600" u="none" cap="none" strike="noStrike">
                <a:solidFill>
                  <a:srgbClr val="7F7F7F"/>
                </a:solidFill>
                <a:latin typeface="Open Sans"/>
                <a:ea typeface="Open Sans"/>
                <a:cs typeface="Open Sans"/>
                <a:sym typeface="Open Sans"/>
              </a:defRPr>
            </a:lvl4pPr>
            <a:lvl5pPr indent="0" lvl="4" marL="0" marR="0" algn="r">
              <a:spcBef>
                <a:spcPts val="0"/>
              </a:spcBef>
              <a:buNone/>
              <a:defRPr b="0" i="0" sz="600" u="none" cap="none" strike="noStrike">
                <a:solidFill>
                  <a:srgbClr val="7F7F7F"/>
                </a:solidFill>
                <a:latin typeface="Open Sans"/>
                <a:ea typeface="Open Sans"/>
                <a:cs typeface="Open Sans"/>
                <a:sym typeface="Open Sans"/>
              </a:defRPr>
            </a:lvl5pPr>
            <a:lvl6pPr indent="0" lvl="5" marL="0" marR="0" algn="r">
              <a:spcBef>
                <a:spcPts val="0"/>
              </a:spcBef>
              <a:buNone/>
              <a:defRPr b="0" i="0" sz="600" u="none" cap="none" strike="noStrike">
                <a:solidFill>
                  <a:srgbClr val="7F7F7F"/>
                </a:solidFill>
                <a:latin typeface="Open Sans"/>
                <a:ea typeface="Open Sans"/>
                <a:cs typeface="Open Sans"/>
                <a:sym typeface="Open Sans"/>
              </a:defRPr>
            </a:lvl6pPr>
            <a:lvl7pPr indent="0" lvl="6" marL="0" marR="0" algn="r">
              <a:spcBef>
                <a:spcPts val="0"/>
              </a:spcBef>
              <a:buNone/>
              <a:defRPr b="0" i="0" sz="600" u="none" cap="none" strike="noStrike">
                <a:solidFill>
                  <a:srgbClr val="7F7F7F"/>
                </a:solidFill>
                <a:latin typeface="Open Sans"/>
                <a:ea typeface="Open Sans"/>
                <a:cs typeface="Open Sans"/>
                <a:sym typeface="Open Sans"/>
              </a:defRPr>
            </a:lvl7pPr>
            <a:lvl8pPr indent="0" lvl="7" marL="0" marR="0" algn="r">
              <a:spcBef>
                <a:spcPts val="0"/>
              </a:spcBef>
              <a:buNone/>
              <a:defRPr b="0" i="0" sz="600" u="none" cap="none" strike="noStrike">
                <a:solidFill>
                  <a:srgbClr val="7F7F7F"/>
                </a:solidFill>
                <a:latin typeface="Open Sans"/>
                <a:ea typeface="Open Sans"/>
                <a:cs typeface="Open Sans"/>
                <a:sym typeface="Open Sans"/>
              </a:defRPr>
            </a:lvl8pPr>
            <a:lvl9pPr indent="0" lvl="8" marL="0" marR="0" algn="r">
              <a:spcBef>
                <a:spcPts val="0"/>
              </a:spcBef>
              <a:buNone/>
              <a:defRPr b="0" i="0" sz="600" u="none" cap="none" strike="noStrike">
                <a:solidFill>
                  <a:srgbClr val="7F7F7F"/>
                </a:solidFill>
                <a:latin typeface="Open Sans"/>
                <a:ea typeface="Open Sans"/>
                <a:cs typeface="Open Sans"/>
                <a:sym typeface="Open Sans"/>
              </a:defRPr>
            </a:lvl9pPr>
          </a:lstStyle>
          <a:p>
            <a:pPr indent="0" lvl="0" marL="0" rtl="0" algn="r">
              <a:spcBef>
                <a:spcPts val="0"/>
              </a:spcBef>
              <a:spcAft>
                <a:spcPts val="0"/>
              </a:spcAft>
              <a:buNone/>
            </a:pPr>
            <a:r>
              <a:rPr lang="en-US"/>
              <a:t>&lt;#&gt;</a:t>
            </a:r>
            <a:endParaRPr/>
          </a:p>
        </p:txBody>
      </p:sp>
      <p:sp>
        <p:nvSpPr>
          <p:cNvPr id="31" name="Google Shape;31;p6"/>
          <p:cNvSpPr txBox="1"/>
          <p:nvPr>
            <p:ph idx="11" type="ftr"/>
          </p:nvPr>
        </p:nvSpPr>
        <p:spPr>
          <a:xfrm>
            <a:off x="2495550" y="4686300"/>
            <a:ext cx="5181600" cy="2857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
          <p:cNvSpPr txBox="1"/>
          <p:nvPr>
            <p:ph idx="10" type="dt"/>
          </p:nvPr>
        </p:nvSpPr>
        <p:spPr>
          <a:xfrm>
            <a:off x="762000" y="4695033"/>
            <a:ext cx="163957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7"/>
          <p:cNvSpPr txBox="1"/>
          <p:nvPr>
            <p:ph type="title"/>
          </p:nvPr>
        </p:nvSpPr>
        <p:spPr>
          <a:xfrm>
            <a:off x="762000" y="349045"/>
            <a:ext cx="7620000" cy="857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7"/>
          <p:cNvSpPr txBox="1"/>
          <p:nvPr>
            <p:ph idx="1" type="body"/>
          </p:nvPr>
        </p:nvSpPr>
        <p:spPr>
          <a:xfrm>
            <a:off x="762000" y="1403352"/>
            <a:ext cx="3619500" cy="3069050"/>
          </a:xfrm>
          <a:prstGeom prst="rect">
            <a:avLst/>
          </a:prstGeom>
          <a:noFill/>
          <a:ln>
            <a:noFill/>
          </a:ln>
        </p:spPr>
        <p:txBody>
          <a:bodyPr anchorCtr="0" anchor="t" bIns="45700" lIns="91425" spcFirstLastPara="1" rIns="91425" wrap="square" tIns="93600">
            <a:normAutofit/>
          </a:bodyPr>
          <a:lstStyle>
            <a:lvl1pPr indent="-342900" lvl="0" marL="457200" algn="l">
              <a:spcBef>
                <a:spcPts val="12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60"/>
              </a:spcBef>
              <a:spcAft>
                <a:spcPts val="0"/>
              </a:spcAft>
              <a:buClr>
                <a:srgbClr val="7F7F7F"/>
              </a:buClr>
              <a:buSzPts val="1800"/>
              <a:buChar char="-"/>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
              <a:defRPr/>
            </a:lvl8pPr>
            <a:lvl9pPr indent="-342900" lvl="8" marL="4114800" algn="l">
              <a:spcBef>
                <a:spcPts val="360"/>
              </a:spcBef>
              <a:spcAft>
                <a:spcPts val="0"/>
              </a:spcAft>
              <a:buClr>
                <a:srgbClr val="7F7F7F"/>
              </a:buClr>
              <a:buSzPts val="1800"/>
              <a:buChar char="-"/>
              <a:defRPr/>
            </a:lvl9pPr>
          </a:lstStyle>
          <a:p/>
        </p:txBody>
      </p:sp>
      <p:sp>
        <p:nvSpPr>
          <p:cNvPr id="36" name="Google Shape;36;p7"/>
          <p:cNvSpPr txBox="1"/>
          <p:nvPr>
            <p:ph idx="2" type="body"/>
          </p:nvPr>
        </p:nvSpPr>
        <p:spPr>
          <a:xfrm>
            <a:off x="4752975" y="1403352"/>
            <a:ext cx="3619500" cy="3069050"/>
          </a:xfrm>
          <a:prstGeom prst="rect">
            <a:avLst/>
          </a:prstGeom>
          <a:noFill/>
          <a:ln>
            <a:noFill/>
          </a:ln>
        </p:spPr>
        <p:txBody>
          <a:bodyPr anchorCtr="0" anchor="t" bIns="45700" lIns="91425" spcFirstLastPara="1" rIns="91425" wrap="square" tIns="93600">
            <a:normAutofit/>
          </a:bodyPr>
          <a:lstStyle>
            <a:lvl1pPr indent="-342900" lvl="0" marL="457200" algn="l">
              <a:spcBef>
                <a:spcPts val="12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60"/>
              </a:spcBef>
              <a:spcAft>
                <a:spcPts val="0"/>
              </a:spcAft>
              <a:buClr>
                <a:srgbClr val="7F7F7F"/>
              </a:buClr>
              <a:buSzPts val="1800"/>
              <a:buChar char="-"/>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
              <a:defRPr/>
            </a:lvl8pPr>
            <a:lvl9pPr indent="-342900" lvl="8" marL="4114800" algn="l">
              <a:spcBef>
                <a:spcPts val="360"/>
              </a:spcBef>
              <a:spcAft>
                <a:spcPts val="0"/>
              </a:spcAft>
              <a:buClr>
                <a:srgbClr val="7F7F7F"/>
              </a:buClr>
              <a:buSzPts val="1800"/>
              <a:buChar char="-"/>
              <a:defRPr/>
            </a:lvl9pPr>
          </a:lstStyle>
          <a:p/>
        </p:txBody>
      </p:sp>
      <p:sp>
        <p:nvSpPr>
          <p:cNvPr id="37" name="Google Shape;37;p7"/>
          <p:cNvSpPr txBox="1"/>
          <p:nvPr>
            <p:ph idx="12" type="sldNum"/>
          </p:nvPr>
        </p:nvSpPr>
        <p:spPr>
          <a:xfrm>
            <a:off x="7767815" y="4695033"/>
            <a:ext cx="613018" cy="2857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&lt;#&gt;</a:t>
            </a:r>
            <a:endParaRPr/>
          </a:p>
        </p:txBody>
      </p:sp>
      <p:sp>
        <p:nvSpPr>
          <p:cNvPr id="38" name="Google Shape;38;p7"/>
          <p:cNvSpPr txBox="1"/>
          <p:nvPr>
            <p:ph idx="11" type="ftr"/>
          </p:nvPr>
        </p:nvSpPr>
        <p:spPr>
          <a:xfrm>
            <a:off x="2495550" y="4686300"/>
            <a:ext cx="5181600" cy="2857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
          <p:cNvSpPr txBox="1"/>
          <p:nvPr>
            <p:ph idx="10" type="dt"/>
          </p:nvPr>
        </p:nvSpPr>
        <p:spPr>
          <a:xfrm>
            <a:off x="762000" y="4695033"/>
            <a:ext cx="163957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8"/>
          <p:cNvSpPr txBox="1"/>
          <p:nvPr>
            <p:ph idx="1" type="body"/>
          </p:nvPr>
        </p:nvSpPr>
        <p:spPr>
          <a:xfrm>
            <a:off x="762000" y="1400175"/>
            <a:ext cx="3619500" cy="540644"/>
          </a:xfrm>
          <a:prstGeom prst="rect">
            <a:avLst/>
          </a:prstGeom>
          <a:noFill/>
          <a:ln>
            <a:noFill/>
          </a:ln>
        </p:spPr>
        <p:txBody>
          <a:bodyPr anchorCtr="0" anchor="ctr" bIns="45700" lIns="91425" spcFirstLastPara="1" rIns="91425" wrap="square" tIns="93600">
            <a:normAutofit/>
          </a:bodyPr>
          <a:lstStyle>
            <a:lvl1pPr indent="-228600" lvl="0" marL="457200" algn="l">
              <a:spcBef>
                <a:spcPts val="1200"/>
              </a:spcBef>
              <a:spcAft>
                <a:spcPts val="0"/>
              </a:spcAft>
              <a:buSzPts val="1600"/>
              <a:buNone/>
              <a:defRPr b="0" i="0" sz="1600" cap="none">
                <a:solidFill>
                  <a:schemeClr val="accent1"/>
                </a:solidFill>
                <a:latin typeface="Open Sans"/>
                <a:ea typeface="Open Sans"/>
                <a:cs typeface="Open Sans"/>
                <a:sym typeface="Open Sans"/>
              </a:defRPr>
            </a:lvl1pPr>
            <a:lvl2pPr indent="-228600" lvl="1" marL="914400" algn="l">
              <a:spcBef>
                <a:spcPts val="300"/>
              </a:spcBef>
              <a:spcAft>
                <a:spcPts val="0"/>
              </a:spcAft>
              <a:buSzPts val="2000"/>
              <a:buNone/>
              <a:defRPr b="1" sz="2000">
                <a:latin typeface="Open Sans"/>
                <a:ea typeface="Open Sans"/>
                <a:cs typeface="Open Sans"/>
                <a:sym typeface="Open Sans"/>
              </a:defRPr>
            </a:lvl2pPr>
            <a:lvl3pPr indent="-228600" lvl="2" marL="1371600" algn="l">
              <a:spcBef>
                <a:spcPts val="300"/>
              </a:spcBef>
              <a:spcAft>
                <a:spcPts val="0"/>
              </a:spcAft>
              <a:buSzPts val="1800"/>
              <a:buNone/>
              <a:defRPr b="1" sz="1800">
                <a:latin typeface="Open Sans"/>
                <a:ea typeface="Open Sans"/>
                <a:cs typeface="Open Sans"/>
                <a:sym typeface="Open Sans"/>
              </a:defRPr>
            </a:lvl3pPr>
            <a:lvl4pPr indent="-228600" lvl="3" marL="1828800" algn="l">
              <a:spcBef>
                <a:spcPts val="300"/>
              </a:spcBef>
              <a:spcAft>
                <a:spcPts val="0"/>
              </a:spcAft>
              <a:buSzPts val="1600"/>
              <a:buNone/>
              <a:defRPr b="1" sz="1600">
                <a:latin typeface="Open Sans"/>
                <a:ea typeface="Open Sans"/>
                <a:cs typeface="Open Sans"/>
                <a:sym typeface="Open Sans"/>
              </a:defRPr>
            </a:lvl4pPr>
            <a:lvl5pPr indent="-228600" lvl="4" marL="2286000" algn="l">
              <a:spcBef>
                <a:spcPts val="300"/>
              </a:spcBef>
              <a:spcAft>
                <a:spcPts val="0"/>
              </a:spcAft>
              <a:buSzPts val="1600"/>
              <a:buNone/>
              <a:defRPr b="1" sz="1600">
                <a:latin typeface="Open Sans"/>
                <a:ea typeface="Open Sans"/>
                <a:cs typeface="Open Sans"/>
                <a:sym typeface="Open Sans"/>
              </a:defRPr>
            </a:lvl5pPr>
            <a:lvl6pPr indent="-228600" lvl="5" marL="2743200" algn="l">
              <a:spcBef>
                <a:spcPts val="320"/>
              </a:spcBef>
              <a:spcAft>
                <a:spcPts val="0"/>
              </a:spcAft>
              <a:buClr>
                <a:srgbClr val="7F7F7F"/>
              </a:buClr>
              <a:buSzPts val="1600"/>
              <a:buNone/>
              <a:defRPr b="1" sz="1600">
                <a:latin typeface="Open Sans"/>
                <a:ea typeface="Open Sans"/>
                <a:cs typeface="Open Sans"/>
                <a:sym typeface="Open Sans"/>
              </a:defRPr>
            </a:lvl6pPr>
            <a:lvl7pPr indent="-228600" lvl="6" marL="3200400" algn="l">
              <a:spcBef>
                <a:spcPts val="320"/>
              </a:spcBef>
              <a:spcAft>
                <a:spcPts val="0"/>
              </a:spcAft>
              <a:buClr>
                <a:srgbClr val="7F7F7F"/>
              </a:buClr>
              <a:buSzPts val="1600"/>
              <a:buNone/>
              <a:defRPr b="1" sz="1600">
                <a:latin typeface="Open Sans"/>
                <a:ea typeface="Open Sans"/>
                <a:cs typeface="Open Sans"/>
                <a:sym typeface="Open Sans"/>
              </a:defRPr>
            </a:lvl7pPr>
            <a:lvl8pPr indent="-228600" lvl="7" marL="3657600" algn="l">
              <a:spcBef>
                <a:spcPts val="320"/>
              </a:spcBef>
              <a:spcAft>
                <a:spcPts val="0"/>
              </a:spcAft>
              <a:buClr>
                <a:srgbClr val="7F7F7F"/>
              </a:buClr>
              <a:buSzPts val="1600"/>
              <a:buNone/>
              <a:defRPr b="1" sz="1600">
                <a:latin typeface="Open Sans"/>
                <a:ea typeface="Open Sans"/>
                <a:cs typeface="Open Sans"/>
                <a:sym typeface="Open Sans"/>
              </a:defRPr>
            </a:lvl8pPr>
            <a:lvl9pPr indent="-228600" lvl="8" marL="4114800" algn="l">
              <a:spcBef>
                <a:spcPts val="320"/>
              </a:spcBef>
              <a:spcAft>
                <a:spcPts val="0"/>
              </a:spcAft>
              <a:buClr>
                <a:srgbClr val="7F7F7F"/>
              </a:buClr>
              <a:buSzPts val="1600"/>
              <a:buNone/>
              <a:defRPr b="1" sz="1600">
                <a:latin typeface="Open Sans"/>
                <a:ea typeface="Open Sans"/>
                <a:cs typeface="Open Sans"/>
                <a:sym typeface="Open Sans"/>
              </a:defRPr>
            </a:lvl9pPr>
          </a:lstStyle>
          <a:p/>
        </p:txBody>
      </p:sp>
      <p:sp>
        <p:nvSpPr>
          <p:cNvPr id="42" name="Google Shape;42;p8"/>
          <p:cNvSpPr txBox="1"/>
          <p:nvPr>
            <p:ph idx="2" type="body"/>
          </p:nvPr>
        </p:nvSpPr>
        <p:spPr>
          <a:xfrm>
            <a:off x="4754717" y="1400175"/>
            <a:ext cx="3619500" cy="540644"/>
          </a:xfrm>
          <a:prstGeom prst="rect">
            <a:avLst/>
          </a:prstGeom>
          <a:noFill/>
          <a:ln>
            <a:noFill/>
          </a:ln>
        </p:spPr>
        <p:txBody>
          <a:bodyPr anchorCtr="0" anchor="ctr" bIns="45700" lIns="91425" spcFirstLastPara="1" rIns="91425" wrap="square" tIns="93600">
            <a:normAutofit/>
          </a:bodyPr>
          <a:lstStyle>
            <a:lvl1pPr indent="-228600" lvl="0" marL="457200" algn="l">
              <a:spcBef>
                <a:spcPts val="1200"/>
              </a:spcBef>
              <a:spcAft>
                <a:spcPts val="0"/>
              </a:spcAft>
              <a:buSzPts val="1600"/>
              <a:buNone/>
              <a:defRPr b="0" i="0" sz="1600" cap="none">
                <a:solidFill>
                  <a:schemeClr val="accent1"/>
                </a:solidFill>
                <a:latin typeface="Open Sans"/>
                <a:ea typeface="Open Sans"/>
                <a:cs typeface="Open Sans"/>
                <a:sym typeface="Open Sans"/>
              </a:defRPr>
            </a:lvl1pPr>
            <a:lvl2pPr indent="-228600" lvl="1" marL="914400" algn="l">
              <a:spcBef>
                <a:spcPts val="300"/>
              </a:spcBef>
              <a:spcAft>
                <a:spcPts val="0"/>
              </a:spcAft>
              <a:buSzPts val="2000"/>
              <a:buNone/>
              <a:defRPr b="1" sz="2000">
                <a:latin typeface="Open Sans"/>
                <a:ea typeface="Open Sans"/>
                <a:cs typeface="Open Sans"/>
                <a:sym typeface="Open Sans"/>
              </a:defRPr>
            </a:lvl2pPr>
            <a:lvl3pPr indent="-228600" lvl="2" marL="1371600" algn="l">
              <a:spcBef>
                <a:spcPts val="300"/>
              </a:spcBef>
              <a:spcAft>
                <a:spcPts val="0"/>
              </a:spcAft>
              <a:buSzPts val="1800"/>
              <a:buNone/>
              <a:defRPr b="1" sz="1800">
                <a:latin typeface="Open Sans"/>
                <a:ea typeface="Open Sans"/>
                <a:cs typeface="Open Sans"/>
                <a:sym typeface="Open Sans"/>
              </a:defRPr>
            </a:lvl3pPr>
            <a:lvl4pPr indent="-228600" lvl="3" marL="1828800" algn="l">
              <a:spcBef>
                <a:spcPts val="300"/>
              </a:spcBef>
              <a:spcAft>
                <a:spcPts val="0"/>
              </a:spcAft>
              <a:buSzPts val="1600"/>
              <a:buNone/>
              <a:defRPr b="1" sz="1600">
                <a:latin typeface="Open Sans"/>
                <a:ea typeface="Open Sans"/>
                <a:cs typeface="Open Sans"/>
                <a:sym typeface="Open Sans"/>
              </a:defRPr>
            </a:lvl4pPr>
            <a:lvl5pPr indent="-228600" lvl="4" marL="2286000" algn="l">
              <a:spcBef>
                <a:spcPts val="300"/>
              </a:spcBef>
              <a:spcAft>
                <a:spcPts val="0"/>
              </a:spcAft>
              <a:buSzPts val="1600"/>
              <a:buNone/>
              <a:defRPr b="1" sz="1600">
                <a:latin typeface="Open Sans"/>
                <a:ea typeface="Open Sans"/>
                <a:cs typeface="Open Sans"/>
                <a:sym typeface="Open Sans"/>
              </a:defRPr>
            </a:lvl5pPr>
            <a:lvl6pPr indent="-228600" lvl="5" marL="2743200" algn="l">
              <a:spcBef>
                <a:spcPts val="320"/>
              </a:spcBef>
              <a:spcAft>
                <a:spcPts val="0"/>
              </a:spcAft>
              <a:buClr>
                <a:srgbClr val="7F7F7F"/>
              </a:buClr>
              <a:buSzPts val="1600"/>
              <a:buNone/>
              <a:defRPr b="1" sz="1600">
                <a:latin typeface="Open Sans"/>
                <a:ea typeface="Open Sans"/>
                <a:cs typeface="Open Sans"/>
                <a:sym typeface="Open Sans"/>
              </a:defRPr>
            </a:lvl6pPr>
            <a:lvl7pPr indent="-228600" lvl="6" marL="3200400" algn="l">
              <a:spcBef>
                <a:spcPts val="320"/>
              </a:spcBef>
              <a:spcAft>
                <a:spcPts val="0"/>
              </a:spcAft>
              <a:buClr>
                <a:srgbClr val="7F7F7F"/>
              </a:buClr>
              <a:buSzPts val="1600"/>
              <a:buNone/>
              <a:defRPr b="1" sz="1600">
                <a:latin typeface="Open Sans"/>
                <a:ea typeface="Open Sans"/>
                <a:cs typeface="Open Sans"/>
                <a:sym typeface="Open Sans"/>
              </a:defRPr>
            </a:lvl7pPr>
            <a:lvl8pPr indent="-228600" lvl="7" marL="3657600" algn="l">
              <a:spcBef>
                <a:spcPts val="320"/>
              </a:spcBef>
              <a:spcAft>
                <a:spcPts val="0"/>
              </a:spcAft>
              <a:buClr>
                <a:srgbClr val="7F7F7F"/>
              </a:buClr>
              <a:buSzPts val="1600"/>
              <a:buNone/>
              <a:defRPr b="1" sz="1600">
                <a:latin typeface="Open Sans"/>
                <a:ea typeface="Open Sans"/>
                <a:cs typeface="Open Sans"/>
                <a:sym typeface="Open Sans"/>
              </a:defRPr>
            </a:lvl8pPr>
            <a:lvl9pPr indent="-228600" lvl="8" marL="4114800" algn="l">
              <a:spcBef>
                <a:spcPts val="320"/>
              </a:spcBef>
              <a:spcAft>
                <a:spcPts val="0"/>
              </a:spcAft>
              <a:buClr>
                <a:srgbClr val="7F7F7F"/>
              </a:buClr>
              <a:buSzPts val="1600"/>
              <a:buNone/>
              <a:defRPr b="1" sz="1600">
                <a:latin typeface="Open Sans"/>
                <a:ea typeface="Open Sans"/>
                <a:cs typeface="Open Sans"/>
                <a:sym typeface="Open Sans"/>
              </a:defRPr>
            </a:lvl9pPr>
          </a:lstStyle>
          <a:p/>
        </p:txBody>
      </p:sp>
      <p:sp>
        <p:nvSpPr>
          <p:cNvPr id="43" name="Google Shape;43;p8"/>
          <p:cNvSpPr txBox="1"/>
          <p:nvPr>
            <p:ph idx="3" type="body"/>
          </p:nvPr>
        </p:nvSpPr>
        <p:spPr>
          <a:xfrm>
            <a:off x="762000" y="1961537"/>
            <a:ext cx="3619500" cy="2510865"/>
          </a:xfrm>
          <a:prstGeom prst="rect">
            <a:avLst/>
          </a:prstGeom>
          <a:noFill/>
          <a:ln>
            <a:noFill/>
          </a:ln>
        </p:spPr>
        <p:txBody>
          <a:bodyPr anchorCtr="0" anchor="t" bIns="45700" lIns="91425" spcFirstLastPara="1" rIns="91425" wrap="square" tIns="93600">
            <a:normAutofit/>
          </a:bodyPr>
          <a:lstStyle>
            <a:lvl1pPr indent="-342900" lvl="0" marL="457200" algn="l">
              <a:spcBef>
                <a:spcPts val="12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60"/>
              </a:spcBef>
              <a:spcAft>
                <a:spcPts val="0"/>
              </a:spcAft>
              <a:buClr>
                <a:srgbClr val="7F7F7F"/>
              </a:buClr>
              <a:buSzPts val="1800"/>
              <a:buChar char="-"/>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
              <a:defRPr/>
            </a:lvl8pPr>
            <a:lvl9pPr indent="-342900" lvl="8" marL="4114800" algn="l">
              <a:spcBef>
                <a:spcPts val="360"/>
              </a:spcBef>
              <a:spcAft>
                <a:spcPts val="0"/>
              </a:spcAft>
              <a:buClr>
                <a:srgbClr val="7F7F7F"/>
              </a:buClr>
              <a:buSzPts val="1800"/>
              <a:buChar char="-"/>
              <a:defRPr/>
            </a:lvl9pPr>
          </a:lstStyle>
          <a:p/>
        </p:txBody>
      </p:sp>
      <p:sp>
        <p:nvSpPr>
          <p:cNvPr id="44" name="Google Shape;44;p8"/>
          <p:cNvSpPr txBox="1"/>
          <p:nvPr>
            <p:ph type="title"/>
          </p:nvPr>
        </p:nvSpPr>
        <p:spPr>
          <a:xfrm>
            <a:off x="762000" y="349045"/>
            <a:ext cx="7620000" cy="857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8"/>
          <p:cNvSpPr txBox="1"/>
          <p:nvPr>
            <p:ph idx="4" type="body"/>
          </p:nvPr>
        </p:nvSpPr>
        <p:spPr>
          <a:xfrm>
            <a:off x="4751443" y="1961537"/>
            <a:ext cx="3619500" cy="2510865"/>
          </a:xfrm>
          <a:prstGeom prst="rect">
            <a:avLst/>
          </a:prstGeom>
          <a:noFill/>
          <a:ln>
            <a:noFill/>
          </a:ln>
        </p:spPr>
        <p:txBody>
          <a:bodyPr anchorCtr="0" anchor="t" bIns="45700" lIns="91425" spcFirstLastPara="1" rIns="91425" wrap="square" tIns="93600">
            <a:normAutofit/>
          </a:bodyPr>
          <a:lstStyle>
            <a:lvl1pPr indent="-342900" lvl="0" marL="457200" algn="l">
              <a:spcBef>
                <a:spcPts val="12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60"/>
              </a:spcBef>
              <a:spcAft>
                <a:spcPts val="0"/>
              </a:spcAft>
              <a:buClr>
                <a:srgbClr val="7F7F7F"/>
              </a:buClr>
              <a:buSzPts val="1800"/>
              <a:buChar char="-"/>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
              <a:defRPr/>
            </a:lvl8pPr>
            <a:lvl9pPr indent="-342900" lvl="8" marL="4114800" algn="l">
              <a:spcBef>
                <a:spcPts val="360"/>
              </a:spcBef>
              <a:spcAft>
                <a:spcPts val="0"/>
              </a:spcAft>
              <a:buClr>
                <a:srgbClr val="7F7F7F"/>
              </a:buClr>
              <a:buSzPts val="1800"/>
              <a:buChar char="-"/>
              <a:defRPr/>
            </a:lvl9pPr>
          </a:lstStyle>
          <a:p/>
        </p:txBody>
      </p:sp>
      <p:sp>
        <p:nvSpPr>
          <p:cNvPr id="46" name="Google Shape;46;p8"/>
          <p:cNvSpPr txBox="1"/>
          <p:nvPr>
            <p:ph idx="10" type="dt"/>
          </p:nvPr>
        </p:nvSpPr>
        <p:spPr>
          <a:xfrm>
            <a:off x="762000" y="4695033"/>
            <a:ext cx="163957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
          <p:cNvSpPr txBox="1"/>
          <p:nvPr>
            <p:ph idx="11" type="ftr"/>
          </p:nvPr>
        </p:nvSpPr>
        <p:spPr>
          <a:xfrm>
            <a:off x="2495550" y="4686300"/>
            <a:ext cx="5181600" cy="2857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2" type="sldNum"/>
          </p:nvPr>
        </p:nvSpPr>
        <p:spPr>
          <a:xfrm>
            <a:off x="7767815" y="4695033"/>
            <a:ext cx="613018" cy="2857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&lt;#&gt;</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9"/>
          <p:cNvSpPr txBox="1"/>
          <p:nvPr>
            <p:ph type="title"/>
          </p:nvPr>
        </p:nvSpPr>
        <p:spPr>
          <a:xfrm>
            <a:off x="762000" y="1914525"/>
            <a:ext cx="76200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3600"/>
              <a:buFont typeface="Open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9"/>
          <p:cNvSpPr txBox="1"/>
          <p:nvPr>
            <p:ph idx="12" type="sldNum"/>
          </p:nvPr>
        </p:nvSpPr>
        <p:spPr>
          <a:xfrm>
            <a:off x="7767815" y="4695033"/>
            <a:ext cx="613018" cy="2857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&lt;#&gt;</a:t>
            </a:r>
            <a:endParaRPr/>
          </a:p>
        </p:txBody>
      </p:sp>
      <p:sp>
        <p:nvSpPr>
          <p:cNvPr id="52" name="Google Shape;52;p9"/>
          <p:cNvSpPr txBox="1"/>
          <p:nvPr>
            <p:ph idx="11" type="ftr"/>
          </p:nvPr>
        </p:nvSpPr>
        <p:spPr>
          <a:xfrm>
            <a:off x="2495550" y="4686300"/>
            <a:ext cx="5181600" cy="2857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0" type="dt"/>
          </p:nvPr>
        </p:nvSpPr>
        <p:spPr>
          <a:xfrm>
            <a:off x="762000" y="4695033"/>
            <a:ext cx="163957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0"/>
          <p:cNvSpPr txBox="1"/>
          <p:nvPr>
            <p:ph idx="12" type="sldNum"/>
          </p:nvPr>
        </p:nvSpPr>
        <p:spPr>
          <a:xfrm>
            <a:off x="7767815" y="4695033"/>
            <a:ext cx="613018" cy="2857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&lt;#&gt;</a:t>
            </a:r>
            <a:endParaRPr/>
          </a:p>
        </p:txBody>
      </p:sp>
      <p:sp>
        <p:nvSpPr>
          <p:cNvPr id="56" name="Google Shape;56;p10"/>
          <p:cNvSpPr txBox="1"/>
          <p:nvPr>
            <p:ph idx="11" type="ftr"/>
          </p:nvPr>
        </p:nvSpPr>
        <p:spPr>
          <a:xfrm>
            <a:off x="2495550" y="4686300"/>
            <a:ext cx="5181600" cy="2857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0"/>
          <p:cNvSpPr txBox="1"/>
          <p:nvPr>
            <p:ph idx="10" type="dt"/>
          </p:nvPr>
        </p:nvSpPr>
        <p:spPr>
          <a:xfrm>
            <a:off x="762000" y="4695033"/>
            <a:ext cx="163957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1"/>
          <p:cNvSpPr txBox="1"/>
          <p:nvPr>
            <p:ph type="title"/>
          </p:nvPr>
        </p:nvSpPr>
        <p:spPr>
          <a:xfrm>
            <a:off x="762000" y="349045"/>
            <a:ext cx="7620000" cy="857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1"/>
          <p:cNvSpPr txBox="1"/>
          <p:nvPr>
            <p:ph idx="1" type="body"/>
          </p:nvPr>
        </p:nvSpPr>
        <p:spPr>
          <a:xfrm>
            <a:off x="762000" y="1455900"/>
            <a:ext cx="2822399" cy="2984400"/>
          </a:xfrm>
          <a:prstGeom prst="rect">
            <a:avLst/>
          </a:prstGeom>
          <a:noFill/>
          <a:ln>
            <a:noFill/>
          </a:ln>
        </p:spPr>
        <p:txBody>
          <a:bodyPr anchorCtr="0" anchor="t" bIns="45700" lIns="91425" spcFirstLastPara="1" rIns="91425" wrap="square" tIns="93600">
            <a:normAutofit/>
          </a:bodyPr>
          <a:lstStyle>
            <a:lvl1pPr indent="-228600" lvl="0" marL="457200" algn="l">
              <a:lnSpc>
                <a:spcPct val="100000"/>
              </a:lnSpc>
              <a:spcBef>
                <a:spcPts val="1200"/>
              </a:spcBef>
              <a:spcAft>
                <a:spcPts val="0"/>
              </a:spcAft>
              <a:buSzPts val="1600"/>
              <a:buNone/>
              <a:defRPr b="0">
                <a:latin typeface="Open Sans"/>
                <a:ea typeface="Open Sans"/>
                <a:cs typeface="Open Sans"/>
                <a:sym typeface="Open Sans"/>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60"/>
              </a:spcBef>
              <a:spcAft>
                <a:spcPts val="0"/>
              </a:spcAft>
              <a:buClr>
                <a:srgbClr val="7F7F7F"/>
              </a:buClr>
              <a:buSzPts val="1800"/>
              <a:buChar char="-"/>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
              <a:defRPr/>
            </a:lvl8pPr>
            <a:lvl9pPr indent="-342900" lvl="8" marL="4114800" algn="l">
              <a:spcBef>
                <a:spcPts val="360"/>
              </a:spcBef>
              <a:spcAft>
                <a:spcPts val="0"/>
              </a:spcAft>
              <a:buClr>
                <a:srgbClr val="7F7F7F"/>
              </a:buClr>
              <a:buSzPts val="1800"/>
              <a:buChar char="-"/>
              <a:defRPr/>
            </a:lvl9pPr>
          </a:lstStyle>
          <a:p/>
        </p:txBody>
      </p:sp>
      <p:sp>
        <p:nvSpPr>
          <p:cNvPr id="61" name="Google Shape;61;p11"/>
          <p:cNvSpPr txBox="1"/>
          <p:nvPr>
            <p:ph idx="2" type="body"/>
          </p:nvPr>
        </p:nvSpPr>
        <p:spPr>
          <a:xfrm>
            <a:off x="3776758" y="1447800"/>
            <a:ext cx="4605242" cy="3000375"/>
          </a:xfrm>
          <a:prstGeom prst="rect">
            <a:avLst/>
          </a:prstGeom>
          <a:noFill/>
          <a:ln>
            <a:noFill/>
          </a:ln>
        </p:spPr>
        <p:txBody>
          <a:bodyPr anchorCtr="0" anchor="t" bIns="45700" lIns="91425" spcFirstLastPara="1" rIns="91425" wrap="square" tIns="93600">
            <a:normAutofit/>
          </a:bodyPr>
          <a:lstStyle>
            <a:lvl1pPr indent="-342900" lvl="0" marL="457200" algn="l">
              <a:spcBef>
                <a:spcPts val="12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60"/>
              </a:spcBef>
              <a:spcAft>
                <a:spcPts val="0"/>
              </a:spcAft>
              <a:buClr>
                <a:srgbClr val="7F7F7F"/>
              </a:buClr>
              <a:buSzPts val="1800"/>
              <a:buChar char="-"/>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
              <a:defRPr/>
            </a:lvl8pPr>
            <a:lvl9pPr indent="-342900" lvl="8" marL="4114800" algn="l">
              <a:spcBef>
                <a:spcPts val="360"/>
              </a:spcBef>
              <a:spcAft>
                <a:spcPts val="0"/>
              </a:spcAft>
              <a:buClr>
                <a:srgbClr val="7F7F7F"/>
              </a:buClr>
              <a:buSzPts val="1800"/>
              <a:buChar char="-"/>
              <a:defRPr/>
            </a:lvl9pPr>
          </a:lstStyle>
          <a:p/>
        </p:txBody>
      </p:sp>
      <p:sp>
        <p:nvSpPr>
          <p:cNvPr id="62" name="Google Shape;62;p11"/>
          <p:cNvSpPr txBox="1"/>
          <p:nvPr>
            <p:ph idx="12" type="sldNum"/>
          </p:nvPr>
        </p:nvSpPr>
        <p:spPr>
          <a:xfrm>
            <a:off x="7767815" y="4695033"/>
            <a:ext cx="613018" cy="2857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&lt;#&gt;</a:t>
            </a:r>
            <a:endParaRPr/>
          </a:p>
        </p:txBody>
      </p:sp>
      <p:sp>
        <p:nvSpPr>
          <p:cNvPr id="63" name="Google Shape;63;p11"/>
          <p:cNvSpPr txBox="1"/>
          <p:nvPr>
            <p:ph idx="11" type="ftr"/>
          </p:nvPr>
        </p:nvSpPr>
        <p:spPr>
          <a:xfrm>
            <a:off x="2495550" y="4686300"/>
            <a:ext cx="5181600" cy="2857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1"/>
          <p:cNvSpPr txBox="1"/>
          <p:nvPr>
            <p:ph idx="10" type="dt"/>
          </p:nvPr>
        </p:nvSpPr>
        <p:spPr>
          <a:xfrm>
            <a:off x="762000" y="4695033"/>
            <a:ext cx="163957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2"/>
          <p:cNvSpPr/>
          <p:nvPr/>
        </p:nvSpPr>
        <p:spPr>
          <a:xfrm>
            <a:off x="3718307" y="1437411"/>
            <a:ext cx="4663693" cy="3037029"/>
          </a:xfrm>
          <a:prstGeom prst="rect">
            <a:avLst/>
          </a:prstGeom>
          <a:noFill/>
          <a:ln cap="flat" cmpd="sng" w="952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pen Sans"/>
              <a:ea typeface="Open Sans"/>
              <a:cs typeface="Open Sans"/>
              <a:sym typeface="Open Sans"/>
            </a:endParaRPr>
          </a:p>
        </p:txBody>
      </p:sp>
      <p:sp>
        <p:nvSpPr>
          <p:cNvPr id="67" name="Google Shape;67;p12"/>
          <p:cNvSpPr txBox="1"/>
          <p:nvPr>
            <p:ph type="title"/>
          </p:nvPr>
        </p:nvSpPr>
        <p:spPr>
          <a:xfrm>
            <a:off x="762000" y="349045"/>
            <a:ext cx="7620000" cy="857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2"/>
          <p:cNvSpPr txBox="1"/>
          <p:nvPr>
            <p:ph idx="1" type="body"/>
          </p:nvPr>
        </p:nvSpPr>
        <p:spPr>
          <a:xfrm>
            <a:off x="762000" y="1455900"/>
            <a:ext cx="2822399" cy="2984400"/>
          </a:xfrm>
          <a:prstGeom prst="rect">
            <a:avLst/>
          </a:prstGeom>
          <a:noFill/>
          <a:ln>
            <a:noFill/>
          </a:ln>
        </p:spPr>
        <p:txBody>
          <a:bodyPr anchorCtr="0" anchor="t" bIns="45700" lIns="91425" spcFirstLastPara="1" rIns="91425" wrap="square" tIns="93600">
            <a:normAutofit/>
          </a:bodyPr>
          <a:lstStyle>
            <a:lvl1pPr indent="-228600" lvl="0" marL="457200" algn="l">
              <a:lnSpc>
                <a:spcPct val="100000"/>
              </a:lnSpc>
              <a:spcBef>
                <a:spcPts val="1200"/>
              </a:spcBef>
              <a:spcAft>
                <a:spcPts val="0"/>
              </a:spcAft>
              <a:buSzPts val="1600"/>
              <a:buNone/>
              <a:defRPr b="0">
                <a:latin typeface="Open Sans"/>
                <a:ea typeface="Open Sans"/>
                <a:cs typeface="Open Sans"/>
                <a:sym typeface="Open Sans"/>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60"/>
              </a:spcBef>
              <a:spcAft>
                <a:spcPts val="0"/>
              </a:spcAft>
              <a:buClr>
                <a:srgbClr val="7F7F7F"/>
              </a:buClr>
              <a:buSzPts val="1800"/>
              <a:buChar char="-"/>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
              <a:defRPr/>
            </a:lvl8pPr>
            <a:lvl9pPr indent="-342900" lvl="8" marL="4114800" algn="l">
              <a:spcBef>
                <a:spcPts val="360"/>
              </a:spcBef>
              <a:spcAft>
                <a:spcPts val="0"/>
              </a:spcAft>
              <a:buClr>
                <a:srgbClr val="7F7F7F"/>
              </a:buClr>
              <a:buSzPts val="1800"/>
              <a:buChar char="-"/>
              <a:defRPr/>
            </a:lvl9pPr>
          </a:lstStyle>
          <a:p/>
        </p:txBody>
      </p:sp>
      <p:sp>
        <p:nvSpPr>
          <p:cNvPr id="69" name="Google Shape;69;p12"/>
          <p:cNvSpPr/>
          <p:nvPr>
            <p:ph idx="2" type="pic"/>
          </p:nvPr>
        </p:nvSpPr>
        <p:spPr>
          <a:xfrm>
            <a:off x="3775220" y="1492944"/>
            <a:ext cx="4543283" cy="2925962"/>
          </a:xfrm>
          <a:prstGeom prst="rect">
            <a:avLst/>
          </a:prstGeom>
          <a:solidFill>
            <a:srgbClr val="F2F2F2"/>
          </a:solidFill>
          <a:ln>
            <a:noFill/>
          </a:ln>
        </p:spPr>
      </p:sp>
      <p:sp>
        <p:nvSpPr>
          <p:cNvPr id="70" name="Google Shape;70;p12"/>
          <p:cNvSpPr txBox="1"/>
          <p:nvPr>
            <p:ph idx="12" type="sldNum"/>
          </p:nvPr>
        </p:nvSpPr>
        <p:spPr>
          <a:xfrm>
            <a:off x="7767815" y="4695033"/>
            <a:ext cx="613018" cy="2857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&lt;#&gt;</a:t>
            </a:r>
            <a:endParaRPr/>
          </a:p>
        </p:txBody>
      </p:sp>
      <p:sp>
        <p:nvSpPr>
          <p:cNvPr id="71" name="Google Shape;71;p12"/>
          <p:cNvSpPr txBox="1"/>
          <p:nvPr>
            <p:ph idx="11" type="ftr"/>
          </p:nvPr>
        </p:nvSpPr>
        <p:spPr>
          <a:xfrm>
            <a:off x="2495550" y="4686300"/>
            <a:ext cx="5181600" cy="2857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0" type="dt"/>
          </p:nvPr>
        </p:nvSpPr>
        <p:spPr>
          <a:xfrm>
            <a:off x="762000" y="4695033"/>
            <a:ext cx="163957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
          <p:cNvSpPr txBox="1"/>
          <p:nvPr>
            <p:ph type="title"/>
          </p:nvPr>
        </p:nvSpPr>
        <p:spPr>
          <a:xfrm>
            <a:off x="762000" y="349045"/>
            <a:ext cx="7620000" cy="857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3200"/>
              <a:buFont typeface="Open Sans"/>
              <a:buNone/>
              <a:defRPr b="1" i="0" sz="3200" u="none" cap="none" strike="noStrike">
                <a:solidFill>
                  <a:schemeClr val="dk1"/>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
          <p:cNvSpPr txBox="1"/>
          <p:nvPr>
            <p:ph idx="1" type="body"/>
          </p:nvPr>
        </p:nvSpPr>
        <p:spPr>
          <a:xfrm>
            <a:off x="762000" y="1428750"/>
            <a:ext cx="7620000" cy="3048000"/>
          </a:xfrm>
          <a:prstGeom prst="rect">
            <a:avLst/>
          </a:prstGeom>
          <a:noFill/>
          <a:ln>
            <a:noFill/>
          </a:ln>
        </p:spPr>
        <p:txBody>
          <a:bodyPr anchorCtr="0" anchor="t" bIns="45700" lIns="91425" spcFirstLastPara="1" rIns="91425" wrap="square" tIns="93600">
            <a:normAutofit/>
          </a:bodyPr>
          <a:lstStyle>
            <a:lvl1pPr indent="-330200" lvl="0" marL="457200" marR="0" rtl="0" algn="l">
              <a:spcBef>
                <a:spcPts val="1200"/>
              </a:spcBef>
              <a:spcAft>
                <a:spcPts val="0"/>
              </a:spcAft>
              <a:buClr>
                <a:schemeClr val="accent1"/>
              </a:buClr>
              <a:buSzPts val="1600"/>
              <a:buFont typeface="Arial"/>
              <a:buChar char="•"/>
              <a:defRPr b="0" i="0" sz="1600" u="none" cap="none" strike="noStrike">
                <a:solidFill>
                  <a:schemeClr val="dk1"/>
                </a:solidFill>
                <a:latin typeface="Open Sans"/>
                <a:ea typeface="Open Sans"/>
                <a:cs typeface="Open Sans"/>
                <a:sym typeface="Open Sans"/>
              </a:defRPr>
            </a:lvl1pPr>
            <a:lvl2pPr indent="-317500" lvl="1" marL="914400" marR="0" rtl="0" algn="l">
              <a:spcBef>
                <a:spcPts val="300"/>
              </a:spcBef>
              <a:spcAft>
                <a:spcPts val="0"/>
              </a:spcAft>
              <a:buClr>
                <a:srgbClr val="7F7F7F"/>
              </a:buClr>
              <a:buSzPts val="1400"/>
              <a:buFont typeface="Arial"/>
              <a:buChar char="-"/>
              <a:defRPr b="0" i="0" sz="1400" u="none" cap="none" strike="noStrike">
                <a:solidFill>
                  <a:srgbClr val="7F7F7F"/>
                </a:solidFill>
                <a:latin typeface="Open Sans"/>
                <a:ea typeface="Open Sans"/>
                <a:cs typeface="Open Sans"/>
                <a:sym typeface="Open Sans"/>
              </a:defRPr>
            </a:lvl2pPr>
            <a:lvl3pPr indent="-304800" lvl="2" marL="1371600" marR="0" rtl="0" algn="l">
              <a:spcBef>
                <a:spcPts val="300"/>
              </a:spcBef>
              <a:spcAft>
                <a:spcPts val="0"/>
              </a:spcAft>
              <a:buClr>
                <a:srgbClr val="7F7F7F"/>
              </a:buClr>
              <a:buSzPts val="1200"/>
              <a:buFont typeface="Arial"/>
              <a:buChar char="-"/>
              <a:defRPr b="0" i="0" sz="1200" u="none" cap="none" strike="noStrike">
                <a:solidFill>
                  <a:srgbClr val="7F7F7F"/>
                </a:solidFill>
                <a:latin typeface="Open Sans"/>
                <a:ea typeface="Open Sans"/>
                <a:cs typeface="Open Sans"/>
                <a:sym typeface="Open Sans"/>
              </a:defRPr>
            </a:lvl3pPr>
            <a:lvl4pPr indent="-292100" lvl="3" marL="1828800" marR="0" rtl="0" algn="l">
              <a:spcBef>
                <a:spcPts val="300"/>
              </a:spcBef>
              <a:spcAft>
                <a:spcPts val="0"/>
              </a:spcAft>
              <a:buClr>
                <a:srgbClr val="7F7F7F"/>
              </a:buClr>
              <a:buSzPts val="1000"/>
              <a:buFont typeface="Arial"/>
              <a:buChar char="-"/>
              <a:defRPr b="0" i="0" sz="1000" u="none" cap="none" strike="noStrike">
                <a:solidFill>
                  <a:srgbClr val="7F7F7F"/>
                </a:solidFill>
                <a:latin typeface="Open Sans"/>
                <a:ea typeface="Open Sans"/>
                <a:cs typeface="Open Sans"/>
                <a:sym typeface="Open Sans"/>
              </a:defRPr>
            </a:lvl4pPr>
            <a:lvl5pPr indent="-285750" lvl="4" marL="2286000" marR="0" rtl="0" algn="l">
              <a:spcBef>
                <a:spcPts val="300"/>
              </a:spcBef>
              <a:spcAft>
                <a:spcPts val="0"/>
              </a:spcAft>
              <a:buClr>
                <a:srgbClr val="7F7F7F"/>
              </a:buClr>
              <a:buSzPts val="900"/>
              <a:buFont typeface="Arial"/>
              <a:buChar char="-"/>
              <a:defRPr b="0" i="0" sz="900" u="none" cap="none" strike="noStrike">
                <a:solidFill>
                  <a:srgbClr val="7F7F7F"/>
                </a:solidFill>
                <a:latin typeface="Open Sans"/>
                <a:ea typeface="Open Sans"/>
                <a:cs typeface="Open Sans"/>
                <a:sym typeface="Open Sans"/>
              </a:defRPr>
            </a:lvl5pPr>
            <a:lvl6pPr indent="-285750" lvl="5" marL="2743200" marR="0" rtl="0" algn="l">
              <a:spcBef>
                <a:spcPts val="180"/>
              </a:spcBef>
              <a:spcAft>
                <a:spcPts val="0"/>
              </a:spcAft>
              <a:buClr>
                <a:srgbClr val="7F7F7F"/>
              </a:buClr>
              <a:buSzPts val="900"/>
              <a:buFont typeface="Arial"/>
              <a:buChar char="-"/>
              <a:defRPr b="0" i="0" sz="900" u="none" cap="none" strike="noStrike">
                <a:solidFill>
                  <a:srgbClr val="7F7F7F"/>
                </a:solidFill>
                <a:latin typeface="Open Sans"/>
                <a:ea typeface="Open Sans"/>
                <a:cs typeface="Open Sans"/>
                <a:sym typeface="Open Sans"/>
              </a:defRPr>
            </a:lvl6pPr>
            <a:lvl7pPr indent="-285750" lvl="6" marL="3200400" marR="0" rtl="0" algn="l">
              <a:spcBef>
                <a:spcPts val="180"/>
              </a:spcBef>
              <a:spcAft>
                <a:spcPts val="0"/>
              </a:spcAft>
              <a:buClr>
                <a:srgbClr val="7F7F7F"/>
              </a:buClr>
              <a:buSzPts val="900"/>
              <a:buFont typeface="Arial"/>
              <a:buChar char="-"/>
              <a:defRPr b="0" i="0" sz="900" u="none" cap="none" strike="noStrike">
                <a:solidFill>
                  <a:srgbClr val="7F7F7F"/>
                </a:solidFill>
                <a:latin typeface="Open Sans"/>
                <a:ea typeface="Open Sans"/>
                <a:cs typeface="Open Sans"/>
                <a:sym typeface="Open Sans"/>
              </a:defRPr>
            </a:lvl7pPr>
            <a:lvl8pPr indent="-285750" lvl="7" marL="3657600" marR="0" rtl="0" algn="l">
              <a:spcBef>
                <a:spcPts val="180"/>
              </a:spcBef>
              <a:spcAft>
                <a:spcPts val="0"/>
              </a:spcAft>
              <a:buClr>
                <a:srgbClr val="7F7F7F"/>
              </a:buClr>
              <a:buSzPts val="900"/>
              <a:buFont typeface="Arial"/>
              <a:buChar char="-"/>
              <a:defRPr b="0" i="0" sz="900" u="none" cap="none" strike="noStrike">
                <a:solidFill>
                  <a:srgbClr val="7F7F7F"/>
                </a:solidFill>
                <a:latin typeface="Open Sans"/>
                <a:ea typeface="Open Sans"/>
                <a:cs typeface="Open Sans"/>
                <a:sym typeface="Open Sans"/>
              </a:defRPr>
            </a:lvl8pPr>
            <a:lvl9pPr indent="-285750" lvl="8" marL="4114800" marR="0" rtl="0" algn="l">
              <a:spcBef>
                <a:spcPts val="180"/>
              </a:spcBef>
              <a:spcAft>
                <a:spcPts val="0"/>
              </a:spcAft>
              <a:buClr>
                <a:srgbClr val="7F7F7F"/>
              </a:buClr>
              <a:buSzPts val="900"/>
              <a:buFont typeface="Arial"/>
              <a:buChar char="-"/>
              <a:defRPr b="0" i="0" sz="900" u="none" cap="none" strike="noStrike">
                <a:solidFill>
                  <a:srgbClr val="7F7F7F"/>
                </a:solidFill>
                <a:latin typeface="Open Sans"/>
                <a:ea typeface="Open Sans"/>
                <a:cs typeface="Open Sans"/>
                <a:sym typeface="Open Sans"/>
              </a:defRPr>
            </a:lvl9pPr>
          </a:lstStyle>
          <a:p/>
        </p:txBody>
      </p:sp>
      <p:sp>
        <p:nvSpPr>
          <p:cNvPr id="12" name="Google Shape;12;p3"/>
          <p:cNvSpPr txBox="1"/>
          <p:nvPr>
            <p:ph idx="12" type="sldNum"/>
          </p:nvPr>
        </p:nvSpPr>
        <p:spPr>
          <a:xfrm>
            <a:off x="7767815" y="4695033"/>
            <a:ext cx="613018" cy="28575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600" u="none" cap="none" strike="noStrike">
                <a:solidFill>
                  <a:srgbClr val="7F7F7F"/>
                </a:solidFill>
                <a:latin typeface="Open Sans"/>
                <a:ea typeface="Open Sans"/>
                <a:cs typeface="Open Sans"/>
                <a:sym typeface="Open Sans"/>
              </a:defRPr>
            </a:lvl1pPr>
            <a:lvl2pPr indent="0" lvl="1" marL="0" marR="0" rtl="0" algn="r">
              <a:spcBef>
                <a:spcPts val="0"/>
              </a:spcBef>
              <a:buNone/>
              <a:defRPr b="0" i="0" sz="600" u="none" cap="none" strike="noStrike">
                <a:solidFill>
                  <a:srgbClr val="7F7F7F"/>
                </a:solidFill>
                <a:latin typeface="Open Sans"/>
                <a:ea typeface="Open Sans"/>
                <a:cs typeface="Open Sans"/>
                <a:sym typeface="Open Sans"/>
              </a:defRPr>
            </a:lvl2pPr>
            <a:lvl3pPr indent="0" lvl="2" marL="0" marR="0" rtl="0" algn="r">
              <a:spcBef>
                <a:spcPts val="0"/>
              </a:spcBef>
              <a:buNone/>
              <a:defRPr b="0" i="0" sz="600" u="none" cap="none" strike="noStrike">
                <a:solidFill>
                  <a:srgbClr val="7F7F7F"/>
                </a:solidFill>
                <a:latin typeface="Open Sans"/>
                <a:ea typeface="Open Sans"/>
                <a:cs typeface="Open Sans"/>
                <a:sym typeface="Open Sans"/>
              </a:defRPr>
            </a:lvl3pPr>
            <a:lvl4pPr indent="0" lvl="3" marL="0" marR="0" rtl="0" algn="r">
              <a:spcBef>
                <a:spcPts val="0"/>
              </a:spcBef>
              <a:buNone/>
              <a:defRPr b="0" i="0" sz="600" u="none" cap="none" strike="noStrike">
                <a:solidFill>
                  <a:srgbClr val="7F7F7F"/>
                </a:solidFill>
                <a:latin typeface="Open Sans"/>
                <a:ea typeface="Open Sans"/>
                <a:cs typeface="Open Sans"/>
                <a:sym typeface="Open Sans"/>
              </a:defRPr>
            </a:lvl4pPr>
            <a:lvl5pPr indent="0" lvl="4" marL="0" marR="0" rtl="0" algn="r">
              <a:spcBef>
                <a:spcPts val="0"/>
              </a:spcBef>
              <a:buNone/>
              <a:defRPr b="0" i="0" sz="600" u="none" cap="none" strike="noStrike">
                <a:solidFill>
                  <a:srgbClr val="7F7F7F"/>
                </a:solidFill>
                <a:latin typeface="Open Sans"/>
                <a:ea typeface="Open Sans"/>
                <a:cs typeface="Open Sans"/>
                <a:sym typeface="Open Sans"/>
              </a:defRPr>
            </a:lvl5pPr>
            <a:lvl6pPr indent="0" lvl="5" marL="0" marR="0" rtl="0" algn="r">
              <a:spcBef>
                <a:spcPts val="0"/>
              </a:spcBef>
              <a:buNone/>
              <a:defRPr b="0" i="0" sz="600" u="none" cap="none" strike="noStrike">
                <a:solidFill>
                  <a:srgbClr val="7F7F7F"/>
                </a:solidFill>
                <a:latin typeface="Open Sans"/>
                <a:ea typeface="Open Sans"/>
                <a:cs typeface="Open Sans"/>
                <a:sym typeface="Open Sans"/>
              </a:defRPr>
            </a:lvl6pPr>
            <a:lvl7pPr indent="0" lvl="6" marL="0" marR="0" rtl="0" algn="r">
              <a:spcBef>
                <a:spcPts val="0"/>
              </a:spcBef>
              <a:buNone/>
              <a:defRPr b="0" i="0" sz="600" u="none" cap="none" strike="noStrike">
                <a:solidFill>
                  <a:srgbClr val="7F7F7F"/>
                </a:solidFill>
                <a:latin typeface="Open Sans"/>
                <a:ea typeface="Open Sans"/>
                <a:cs typeface="Open Sans"/>
                <a:sym typeface="Open Sans"/>
              </a:defRPr>
            </a:lvl7pPr>
            <a:lvl8pPr indent="0" lvl="7" marL="0" marR="0" rtl="0" algn="r">
              <a:spcBef>
                <a:spcPts val="0"/>
              </a:spcBef>
              <a:buNone/>
              <a:defRPr b="0" i="0" sz="600" u="none" cap="none" strike="noStrike">
                <a:solidFill>
                  <a:srgbClr val="7F7F7F"/>
                </a:solidFill>
                <a:latin typeface="Open Sans"/>
                <a:ea typeface="Open Sans"/>
                <a:cs typeface="Open Sans"/>
                <a:sym typeface="Open Sans"/>
              </a:defRPr>
            </a:lvl8pPr>
            <a:lvl9pPr indent="0" lvl="8" marL="0" marR="0" rtl="0" algn="r">
              <a:spcBef>
                <a:spcPts val="0"/>
              </a:spcBef>
              <a:buNone/>
              <a:defRPr b="0" i="0" sz="600" u="none" cap="none" strike="noStrike">
                <a:solidFill>
                  <a:srgbClr val="7F7F7F"/>
                </a:solidFill>
                <a:latin typeface="Open Sans"/>
                <a:ea typeface="Open Sans"/>
                <a:cs typeface="Open Sans"/>
                <a:sym typeface="Open Sans"/>
              </a:defRPr>
            </a:lvl9pPr>
          </a:lstStyle>
          <a:p>
            <a:pPr indent="0" lvl="0" marL="0" rtl="0" algn="r">
              <a:spcBef>
                <a:spcPts val="0"/>
              </a:spcBef>
              <a:spcAft>
                <a:spcPts val="0"/>
              </a:spcAft>
              <a:buNone/>
            </a:pPr>
            <a:r>
              <a:rPr lang="en-US"/>
              <a:t>&lt;#&gt;</a:t>
            </a:r>
            <a:endParaRPr/>
          </a:p>
        </p:txBody>
      </p:sp>
      <p:sp>
        <p:nvSpPr>
          <p:cNvPr id="13" name="Google Shape;13;p3"/>
          <p:cNvSpPr txBox="1"/>
          <p:nvPr>
            <p:ph idx="11" type="ftr"/>
          </p:nvPr>
        </p:nvSpPr>
        <p:spPr>
          <a:xfrm>
            <a:off x="2495550" y="4686300"/>
            <a:ext cx="5181600" cy="2857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7F7F7F"/>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14" name="Google Shape;14;p3"/>
          <p:cNvSpPr txBox="1"/>
          <p:nvPr>
            <p:ph idx="10" type="dt"/>
          </p:nvPr>
        </p:nvSpPr>
        <p:spPr>
          <a:xfrm>
            <a:off x="762000" y="4695033"/>
            <a:ext cx="1639570" cy="28575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600" u="none" cap="none" strike="noStrike">
                <a:solidFill>
                  <a:srgbClr val="7F7F7F"/>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figshare.com/articles/dataset/Wolverton_Oxides_Data/7250417?file=13354619" TargetMode="External"/><Relationship Id="rId4" Type="http://schemas.openxmlformats.org/officeDocument/2006/relationships/hyperlink" Target="https://figshare.com/articles/dataset/Wolverton_Oxides_Data/7250417?file=1335461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title"/>
          </p:nvPr>
        </p:nvSpPr>
        <p:spPr>
          <a:xfrm>
            <a:off x="0" y="-8972"/>
            <a:ext cx="9144000" cy="1106433"/>
          </a:xfrm>
          <a:prstGeom prst="rect">
            <a:avLst/>
          </a:prstGeom>
          <a:solidFill>
            <a:schemeClr val="accent1"/>
          </a:solid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1"/>
              </a:buClr>
              <a:buSzPts val="3500"/>
              <a:buFont typeface="Lato"/>
              <a:buNone/>
            </a:pPr>
            <a:r>
              <a:rPr b="1" lang="en-US" sz="3500">
                <a:latin typeface="Lato"/>
                <a:ea typeface="Lato"/>
                <a:cs typeface="Lato"/>
                <a:sym typeface="Lato"/>
              </a:rPr>
              <a:t>Prediction of Lattice Structure of Perovskites from physical properties using ML</a:t>
            </a:r>
            <a:endParaRPr b="1" sz="3500">
              <a:latin typeface="Lato"/>
              <a:ea typeface="Lato"/>
              <a:cs typeface="Lato"/>
              <a:sym typeface="Lato"/>
            </a:endParaRPr>
          </a:p>
        </p:txBody>
      </p:sp>
      <p:sp>
        <p:nvSpPr>
          <p:cNvPr id="101" name="Google Shape;101;p1"/>
          <p:cNvSpPr txBox="1"/>
          <p:nvPr>
            <p:ph idx="1" type="subTitle"/>
          </p:nvPr>
        </p:nvSpPr>
        <p:spPr>
          <a:xfrm>
            <a:off x="0" y="1617783"/>
            <a:ext cx="9144000" cy="494947"/>
          </a:xfrm>
          <a:prstGeom prst="rect">
            <a:avLst/>
          </a:prstGeom>
          <a:noFill/>
          <a:ln>
            <a:noFill/>
          </a:ln>
        </p:spPr>
        <p:txBody>
          <a:bodyPr anchorCtr="0" anchor="t" bIns="45700" lIns="91425" spcFirstLastPara="1" rIns="91425" wrap="square" tIns="93600">
            <a:noAutofit/>
          </a:bodyPr>
          <a:lstStyle/>
          <a:p>
            <a:pPr indent="0" lvl="0" marL="0" rtl="0" algn="just">
              <a:lnSpc>
                <a:spcPct val="100000"/>
              </a:lnSpc>
              <a:spcBef>
                <a:spcPts val="0"/>
              </a:spcBef>
              <a:spcAft>
                <a:spcPts val="0"/>
              </a:spcAft>
              <a:buSzPts val="1400"/>
              <a:buNone/>
            </a:pPr>
            <a:r>
              <a:rPr b="1" lang="en-US" sz="1400">
                <a:solidFill>
                  <a:schemeClr val="dk1"/>
                </a:solidFill>
                <a:latin typeface="Open Sans"/>
                <a:ea typeface="Open Sans"/>
                <a:cs typeface="Open Sans"/>
                <a:sym typeface="Open Sans"/>
              </a:rPr>
              <a:t>IDEA: </a:t>
            </a:r>
            <a:r>
              <a:rPr b="0" lang="en-US" sz="1400">
                <a:solidFill>
                  <a:schemeClr val="dk1"/>
                </a:solidFill>
                <a:latin typeface="Open Sans"/>
                <a:ea typeface="Open Sans"/>
                <a:cs typeface="Open Sans"/>
                <a:sym typeface="Open Sans"/>
              </a:rPr>
              <a:t>Perovskite are crystals with ABX3 configurations. This project tends to find the lattice structure of such crystals using physical properties such as radius, electronegativity, valence, tolerance factor, etc using machine learning. These predictions can help in finding out new Perovskites materials by providing behaviors of lattices with different physical properties.</a:t>
            </a:r>
            <a:endParaRPr b="0" sz="1400">
              <a:solidFill>
                <a:schemeClr val="dk1"/>
              </a:solidFill>
              <a:latin typeface="Open Sans"/>
              <a:ea typeface="Open Sans"/>
              <a:cs typeface="Open Sans"/>
              <a:sym typeface="Open Sans"/>
            </a:endParaRPr>
          </a:p>
        </p:txBody>
      </p:sp>
      <p:sp>
        <p:nvSpPr>
          <p:cNvPr id="102" name="Google Shape;102;p1"/>
          <p:cNvSpPr txBox="1"/>
          <p:nvPr/>
        </p:nvSpPr>
        <p:spPr>
          <a:xfrm>
            <a:off x="0" y="1097461"/>
            <a:ext cx="9144000" cy="643756"/>
          </a:xfrm>
          <a:prstGeom prst="rect">
            <a:avLst/>
          </a:prstGeom>
          <a:noFill/>
          <a:ln>
            <a:noFill/>
          </a:ln>
        </p:spPr>
        <p:txBody>
          <a:bodyPr anchorCtr="0" anchor="ctr" bIns="47625" lIns="95250" spcFirstLastPara="1" rIns="95250" wrap="square" tIns="47625">
            <a:spAutoFit/>
          </a:bodyPr>
          <a:lstStyle/>
          <a:p>
            <a:pPr indent="-342900" lvl="0" marL="342900" marR="0" rtl="0" algn="just">
              <a:spcBef>
                <a:spcPts val="0"/>
              </a:spcBef>
              <a:spcAft>
                <a:spcPts val="0"/>
              </a:spcAft>
              <a:buClr>
                <a:srgbClr val="FF0000"/>
              </a:buClr>
              <a:buSzPts val="1800"/>
              <a:buFont typeface="Arial"/>
              <a:buChar char="•"/>
            </a:pPr>
            <a:r>
              <a:rPr b="0" i="0" lang="en-US" sz="1800" u="none" cap="none" strike="noStrike">
                <a:solidFill>
                  <a:srgbClr val="FF0000"/>
                </a:solidFill>
                <a:latin typeface="Open Sans"/>
                <a:ea typeface="Open Sans"/>
                <a:cs typeface="Open Sans"/>
                <a:sym typeface="Open Sans"/>
              </a:rPr>
              <a:t>Group 22: Sunil S Raja (SPS, Batch 20),  Kaling Vikram Singh (SPS, Batch 20).</a:t>
            </a:r>
            <a:endParaRPr/>
          </a:p>
          <a:p>
            <a:pPr indent="0" lvl="0" marL="0" marR="0" rtl="0" algn="ctr">
              <a:spcBef>
                <a:spcPts val="0"/>
              </a:spcBef>
              <a:spcAft>
                <a:spcPts val="0"/>
              </a:spcAft>
              <a:buClr>
                <a:srgbClr val="FF0000"/>
              </a:buClr>
              <a:buSzPts val="1800"/>
              <a:buFont typeface="Arial"/>
              <a:buNone/>
            </a:pPr>
            <a:r>
              <a:rPr b="0" i="0" lang="en-US" sz="1800" u="none" cap="none" strike="noStrike">
                <a:solidFill>
                  <a:srgbClr val="FF0000"/>
                </a:solidFill>
                <a:latin typeface="Open Sans"/>
                <a:ea typeface="Open Sans"/>
                <a:cs typeface="Open Sans"/>
                <a:sym typeface="Open Sans"/>
              </a:rPr>
              <a:t>Guide: Dr Subhankar Mishra</a:t>
            </a:r>
            <a:endParaRPr b="0" i="0" sz="1800" u="none" cap="none" strike="noStrike">
              <a:solidFill>
                <a:srgbClr val="FF0000"/>
              </a:solidFill>
              <a:latin typeface="Open Sans"/>
              <a:ea typeface="Open Sans"/>
              <a:cs typeface="Open Sans"/>
              <a:sym typeface="Open Sans"/>
            </a:endParaRPr>
          </a:p>
        </p:txBody>
      </p:sp>
      <p:sp>
        <p:nvSpPr>
          <p:cNvPr id="103" name="Google Shape;103;p1"/>
          <p:cNvSpPr txBox="1"/>
          <p:nvPr/>
        </p:nvSpPr>
        <p:spPr>
          <a:xfrm>
            <a:off x="0" y="4095750"/>
            <a:ext cx="9144000" cy="857049"/>
          </a:xfrm>
          <a:prstGeom prst="rect">
            <a:avLst/>
          </a:prstGeom>
          <a:noFill/>
          <a:ln>
            <a:noFill/>
          </a:ln>
        </p:spPr>
        <p:txBody>
          <a:bodyPr anchorCtr="0" anchor="t" bIns="47625" lIns="95250" spcFirstLastPara="1" rIns="95250" wrap="square" tIns="47625">
            <a:spAutoFit/>
          </a:bodyPr>
          <a:lstStyle/>
          <a:p>
            <a:pPr indent="0" lvl="0" marL="0" marR="0" rtl="0" algn="just">
              <a:spcBef>
                <a:spcPts val="0"/>
              </a:spcBef>
              <a:spcAft>
                <a:spcPts val="0"/>
              </a:spcAft>
              <a:buNone/>
            </a:pPr>
            <a:r>
              <a:rPr b="1" i="0" lang="en-US" sz="1400" u="none" cap="none" strike="noStrike">
                <a:solidFill>
                  <a:schemeClr val="dk1"/>
                </a:solidFill>
                <a:latin typeface="Open Sans"/>
                <a:ea typeface="Open Sans"/>
                <a:cs typeface="Open Sans"/>
                <a:sym typeface="Open Sans"/>
              </a:rPr>
              <a:t>RELEVANT PAPERS: (I): </a:t>
            </a:r>
            <a:r>
              <a:rPr b="0" i="0" lang="en-US" sz="1200" u="none" cap="none" strike="noStrike">
                <a:solidFill>
                  <a:schemeClr val="dk1"/>
                </a:solidFill>
                <a:latin typeface="Open Sans"/>
                <a:ea typeface="Open Sans"/>
                <a:cs typeface="Open Sans"/>
                <a:sym typeface="Open Sans"/>
              </a:rPr>
              <a:t>Santosh Behara et . al . Crystal structure classification in ABO3 Perovskites via machine learning, Computational Materials Science, Volume 188, 2021. https://doi.org/10.1016/j.commatsci.2020.110191.</a:t>
            </a:r>
            <a:endParaRPr/>
          </a:p>
          <a:p>
            <a:pPr indent="0" lvl="0" marL="0" marR="0" rtl="0" algn="just">
              <a:spcBef>
                <a:spcPts val="0"/>
              </a:spcBef>
              <a:spcAft>
                <a:spcPts val="0"/>
              </a:spcAft>
              <a:buNone/>
            </a:pPr>
            <a:r>
              <a:rPr b="1" i="0" lang="en-US" sz="1200" u="none" cap="none" strike="noStrike">
                <a:solidFill>
                  <a:schemeClr val="dk1"/>
                </a:solidFill>
                <a:latin typeface="Open Sans"/>
                <a:ea typeface="Open Sans"/>
                <a:cs typeface="Open Sans"/>
                <a:sym typeface="Open Sans"/>
              </a:rPr>
              <a:t>(II): </a:t>
            </a:r>
            <a:r>
              <a:rPr b="0" i="0" lang="en-US" sz="1200" u="none" cap="none" strike="noStrike">
                <a:solidFill>
                  <a:schemeClr val="dk1"/>
                </a:solidFill>
                <a:latin typeface="Open Sans"/>
                <a:ea typeface="Open Sans"/>
                <a:cs typeface="Open Sans"/>
                <a:sym typeface="Open Sans"/>
              </a:rPr>
              <a:t>Jarin S et.al. . Predicting the Crystal Structure and Lattice Parameters of the Perovskite Materials via Different Machine Learning Models Based on Basic Atom Properties. Crystals. 2022; 12(11):1570. https://doi.org/10.3390/cryst12111570</a:t>
            </a:r>
            <a:endParaRPr b="0" i="0" sz="1200" u="none" cap="none" strike="noStrike">
              <a:solidFill>
                <a:schemeClr val="dk1"/>
              </a:solidFill>
              <a:latin typeface="Open Sans"/>
              <a:ea typeface="Open Sans"/>
              <a:cs typeface="Open Sans"/>
              <a:sym typeface="Open Sans"/>
            </a:endParaRPr>
          </a:p>
        </p:txBody>
      </p:sp>
      <p:sp>
        <p:nvSpPr>
          <p:cNvPr id="104" name="Google Shape;104;p1"/>
          <p:cNvSpPr txBox="1"/>
          <p:nvPr/>
        </p:nvSpPr>
        <p:spPr>
          <a:xfrm>
            <a:off x="0" y="2633043"/>
            <a:ext cx="8409851" cy="308552"/>
          </a:xfrm>
          <a:prstGeom prst="rect">
            <a:avLst/>
          </a:prstGeom>
          <a:noFill/>
          <a:ln>
            <a:noFill/>
          </a:ln>
        </p:spPr>
        <p:txBody>
          <a:bodyPr anchorCtr="0" anchor="t" bIns="47625" lIns="95250" spcFirstLastPara="1" rIns="95250" wrap="square" tIns="47625">
            <a:spAutoFit/>
          </a:bodyPr>
          <a:lstStyle/>
          <a:p>
            <a:pPr indent="0" lvl="0" marL="0" marR="0" rtl="0" algn="just">
              <a:spcBef>
                <a:spcPts val="0"/>
              </a:spcBef>
              <a:spcAft>
                <a:spcPts val="0"/>
              </a:spcAft>
              <a:buNone/>
            </a:pPr>
            <a:r>
              <a:rPr b="1" i="0" lang="en-US" sz="1400" u="none" cap="none" strike="noStrike">
                <a:solidFill>
                  <a:schemeClr val="dk1"/>
                </a:solidFill>
                <a:latin typeface="Open Sans"/>
                <a:ea typeface="Open Sans"/>
                <a:cs typeface="Open Sans"/>
                <a:sym typeface="Open Sans"/>
              </a:rPr>
              <a:t>DATA SET: </a:t>
            </a:r>
            <a:r>
              <a:rPr b="0" i="0" lang="en-US" sz="1400" u="sng" cap="none" strike="noStrike">
                <a:solidFill>
                  <a:schemeClr val="dk1"/>
                </a:solidFill>
                <a:latin typeface="Open Sans"/>
                <a:ea typeface="Open Sans"/>
                <a:cs typeface="Open Sans"/>
                <a:sym typeface="Open Sans"/>
                <a:hlinkClick r:id="rId3">
                  <a:extLst>
                    <a:ext uri="{A12FA001-AC4F-418D-AE19-62706E023703}">
                      <ahyp:hlinkClr val="tx"/>
                    </a:ext>
                  </a:extLst>
                </a:hlinkClick>
              </a:rPr>
              <a:t>https://figshare.com/articles/dataset/Wolverton_Oxides_Data/7250417?file=13354619</a:t>
            </a:r>
            <a:endParaRPr b="0" i="0" sz="1800" u="sng" cap="none" strike="noStrike">
              <a:solidFill>
                <a:schemeClr val="dk1"/>
              </a:solidFill>
              <a:latin typeface="Open Sans"/>
              <a:ea typeface="Open Sans"/>
              <a:cs typeface="Open Sans"/>
              <a:sym typeface="Open Sans"/>
              <a:hlinkClick r:id="rId4">
                <a:extLst>
                  <a:ext uri="{A12FA001-AC4F-418D-AE19-62706E023703}">
                    <ahyp:hlinkClr val="tx"/>
                  </a:ext>
                </a:extLst>
              </a:hlinkClick>
            </a:endParaRPr>
          </a:p>
        </p:txBody>
      </p:sp>
      <p:sp>
        <p:nvSpPr>
          <p:cNvPr id="105" name="Google Shape;105;p1"/>
          <p:cNvSpPr txBox="1"/>
          <p:nvPr/>
        </p:nvSpPr>
        <p:spPr>
          <a:xfrm>
            <a:off x="0" y="3076575"/>
            <a:ext cx="9144000" cy="735158"/>
          </a:xfrm>
          <a:prstGeom prst="rect">
            <a:avLst/>
          </a:prstGeom>
          <a:noFill/>
          <a:ln>
            <a:noFill/>
          </a:ln>
        </p:spPr>
        <p:txBody>
          <a:bodyPr anchorCtr="0" anchor="t" bIns="47625" lIns="95250" spcFirstLastPara="1" rIns="95250" wrap="square" tIns="47625">
            <a:spAutoFit/>
          </a:bodyPr>
          <a:lstStyle/>
          <a:p>
            <a:pPr indent="0" lvl="0" marL="0" marR="0" rtl="0" algn="l">
              <a:spcBef>
                <a:spcPts val="0"/>
              </a:spcBef>
              <a:spcAft>
                <a:spcPts val="0"/>
              </a:spcAft>
              <a:buNone/>
            </a:pPr>
            <a:r>
              <a:rPr b="1" i="0" lang="en-US" sz="1400" u="none" cap="none" strike="noStrike">
                <a:solidFill>
                  <a:schemeClr val="dk1"/>
                </a:solidFill>
                <a:latin typeface="Open Sans"/>
                <a:ea typeface="Open Sans"/>
                <a:cs typeface="Open Sans"/>
                <a:sym typeface="Open Sans"/>
              </a:rPr>
              <a:t>GOALS: </a:t>
            </a:r>
            <a:endParaRPr/>
          </a:p>
          <a:p>
            <a:pPr indent="-342900" lvl="0" marL="34290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Open Sans"/>
                <a:ea typeface="Open Sans"/>
                <a:cs typeface="Open Sans"/>
                <a:sym typeface="Open Sans"/>
              </a:rPr>
              <a:t>We wish to achieve at least 80% accuracy in correctly predicting crystal structure of different Perovskites.</a:t>
            </a:r>
            <a:endParaRPr/>
          </a:p>
          <a:p>
            <a:pPr indent="-342900" lvl="0" marL="34290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Open Sans"/>
                <a:ea typeface="Open Sans"/>
                <a:cs typeface="Open Sans"/>
                <a:sym typeface="Open Sans"/>
              </a:rPr>
              <a:t>We wish to implement multiple models and compare them in order to achieve best maximum accuracy.  </a:t>
            </a:r>
            <a:endParaRPr b="0" i="0" sz="1400" u="none" cap="none" strike="noStrike">
              <a:solidFill>
                <a:schemeClr val="dk1"/>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
          <p:cNvSpPr txBox="1"/>
          <p:nvPr>
            <p:ph type="title"/>
          </p:nvPr>
        </p:nvSpPr>
        <p:spPr>
          <a:xfrm>
            <a:off x="0" y="0"/>
            <a:ext cx="9144000" cy="1106433"/>
          </a:xfrm>
          <a:prstGeom prst="rect">
            <a:avLst/>
          </a:prstGeom>
          <a:solidFill>
            <a:schemeClr val="accent1"/>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500"/>
              <a:buFont typeface="Lato"/>
              <a:buNone/>
            </a:pPr>
            <a:r>
              <a:rPr lang="en-US" sz="3500">
                <a:latin typeface="Lato"/>
                <a:ea typeface="Lato"/>
                <a:cs typeface="Lato"/>
                <a:sym typeface="Lato"/>
              </a:rPr>
              <a:t>BASELINES AND WORK DIVISION</a:t>
            </a:r>
            <a:endParaRPr sz="3500">
              <a:latin typeface="Lato"/>
              <a:ea typeface="Lato"/>
              <a:cs typeface="Lato"/>
              <a:sym typeface="Lato"/>
            </a:endParaRPr>
          </a:p>
        </p:txBody>
      </p:sp>
      <p:sp>
        <p:nvSpPr>
          <p:cNvPr id="111" name="Google Shape;111;p2"/>
          <p:cNvSpPr/>
          <p:nvPr/>
        </p:nvSpPr>
        <p:spPr>
          <a:xfrm>
            <a:off x="1586626" y="1417786"/>
            <a:ext cx="674693" cy="352272"/>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pen Sans"/>
              <a:ea typeface="Open Sans"/>
              <a:cs typeface="Open Sans"/>
              <a:sym typeface="Open Sans"/>
            </a:endParaRPr>
          </a:p>
        </p:txBody>
      </p:sp>
      <p:sp>
        <p:nvSpPr>
          <p:cNvPr id="112" name="Google Shape;112;p2"/>
          <p:cNvSpPr/>
          <p:nvPr/>
        </p:nvSpPr>
        <p:spPr>
          <a:xfrm>
            <a:off x="4939341" y="1428750"/>
            <a:ext cx="674693" cy="352272"/>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pen Sans"/>
              <a:ea typeface="Open Sans"/>
              <a:cs typeface="Open Sans"/>
              <a:sym typeface="Open Sans"/>
            </a:endParaRPr>
          </a:p>
        </p:txBody>
      </p:sp>
      <p:sp>
        <p:nvSpPr>
          <p:cNvPr id="113" name="Google Shape;113;p2"/>
          <p:cNvSpPr/>
          <p:nvPr/>
        </p:nvSpPr>
        <p:spPr>
          <a:xfrm flipH="1" rot="-5400000">
            <a:off x="7222246" y="2191302"/>
            <a:ext cx="647680" cy="689028"/>
          </a:xfrm>
          <a:prstGeom prst="bentUpArrow">
            <a:avLst>
              <a:gd fmla="val 25000" name="adj1"/>
              <a:gd fmla="val 25000" name="adj2"/>
              <a:gd fmla="val 25000"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txBox="1"/>
          <p:nvPr/>
        </p:nvSpPr>
        <p:spPr>
          <a:xfrm flipH="1" rot="5400000">
            <a:off x="7526259" y="2414374"/>
            <a:ext cx="566720" cy="16192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pen Sans"/>
              <a:ea typeface="Open Sans"/>
              <a:cs typeface="Open Sans"/>
              <a:sym typeface="Open Sans"/>
            </a:endParaRPr>
          </a:p>
        </p:txBody>
      </p:sp>
      <p:sp>
        <p:nvSpPr>
          <p:cNvPr id="115" name="Google Shape;115;p2"/>
          <p:cNvSpPr/>
          <p:nvPr/>
        </p:nvSpPr>
        <p:spPr>
          <a:xfrm rot="-2700000">
            <a:off x="6637182" y="2284895"/>
            <a:ext cx="871909" cy="865574"/>
          </a:xfrm>
          <a:prstGeom prst="leftUpArrow">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pen Sans"/>
              <a:ea typeface="Open Sans"/>
              <a:cs typeface="Open Sans"/>
              <a:sym typeface="Open Sans"/>
            </a:endParaRPr>
          </a:p>
        </p:txBody>
      </p:sp>
      <p:sp>
        <p:nvSpPr>
          <p:cNvPr id="116" name="Google Shape;116;p2"/>
          <p:cNvSpPr/>
          <p:nvPr/>
        </p:nvSpPr>
        <p:spPr>
          <a:xfrm rot="10800000">
            <a:off x="4512173" y="2827001"/>
            <a:ext cx="674693" cy="352272"/>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pen Sans"/>
              <a:ea typeface="Open Sans"/>
              <a:cs typeface="Open Sans"/>
              <a:sym typeface="Open Sans"/>
            </a:endParaRPr>
          </a:p>
        </p:txBody>
      </p:sp>
      <p:sp>
        <p:nvSpPr>
          <p:cNvPr id="117" name="Google Shape;117;p2"/>
          <p:cNvSpPr/>
          <p:nvPr/>
        </p:nvSpPr>
        <p:spPr>
          <a:xfrm rot="10800000">
            <a:off x="1921564" y="2541618"/>
            <a:ext cx="674700" cy="352200"/>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pen Sans"/>
              <a:ea typeface="Open Sans"/>
              <a:cs typeface="Open Sans"/>
              <a:sym typeface="Open Sans"/>
            </a:endParaRPr>
          </a:p>
        </p:txBody>
      </p:sp>
      <p:sp>
        <p:nvSpPr>
          <p:cNvPr id="118" name="Google Shape;118;p2"/>
          <p:cNvSpPr txBox="1"/>
          <p:nvPr/>
        </p:nvSpPr>
        <p:spPr>
          <a:xfrm>
            <a:off x="149837" y="3848100"/>
            <a:ext cx="8994162" cy="1161764"/>
          </a:xfrm>
          <a:prstGeom prst="rect">
            <a:avLst/>
          </a:prstGeom>
          <a:noFill/>
          <a:ln>
            <a:noFill/>
          </a:ln>
        </p:spPr>
        <p:txBody>
          <a:bodyPr anchorCtr="0" anchor="t" bIns="47625" lIns="95250" spcFirstLastPara="1" rIns="95250" wrap="square" tIns="47625">
            <a:spAutoFit/>
          </a:bodyPr>
          <a:lstStyle/>
          <a:p>
            <a:pPr indent="0" lvl="0" marL="0" marR="0" rtl="0" algn="l">
              <a:spcBef>
                <a:spcPts val="0"/>
              </a:spcBef>
              <a:spcAft>
                <a:spcPts val="0"/>
              </a:spcAft>
              <a:buNone/>
            </a:pPr>
            <a:r>
              <a:rPr b="1" i="0" lang="en-US" sz="1400" u="none" cap="none" strike="noStrike">
                <a:solidFill>
                  <a:schemeClr val="dk1"/>
                </a:solidFill>
                <a:latin typeface="Open Sans"/>
                <a:ea typeface="Open Sans"/>
                <a:cs typeface="Open Sans"/>
                <a:sym typeface="Open Sans"/>
              </a:rPr>
              <a:t>Work Division:</a:t>
            </a:r>
            <a:endParaRPr/>
          </a:p>
          <a:p>
            <a:pPr indent="-342900" lvl="0" marL="34290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Open Sans"/>
                <a:ea typeface="Open Sans"/>
                <a:cs typeface="Open Sans"/>
                <a:sym typeface="Open Sans"/>
              </a:rPr>
              <a:t>Sunil would work and code on SVM.</a:t>
            </a:r>
            <a:endParaRPr/>
          </a:p>
          <a:p>
            <a:pPr indent="-342900" lvl="0" marL="34290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Open Sans"/>
                <a:ea typeface="Open Sans"/>
                <a:cs typeface="Open Sans"/>
                <a:sym typeface="Open Sans"/>
              </a:rPr>
              <a:t>Kaling will work and code on Light GBM.</a:t>
            </a:r>
            <a:endParaRPr/>
          </a:p>
          <a:p>
            <a:pPr indent="-342900" lvl="0" marL="34290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Open Sans"/>
                <a:ea typeface="Open Sans"/>
                <a:cs typeface="Open Sans"/>
                <a:sym typeface="Open Sans"/>
              </a:rPr>
              <a:t>The models would be merged together with contribution from both.</a:t>
            </a:r>
            <a:endParaRPr/>
          </a:p>
          <a:p>
            <a:pPr indent="-342900" lvl="0" marL="34290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Open Sans"/>
                <a:ea typeface="Open Sans"/>
                <a:cs typeface="Open Sans"/>
                <a:sym typeface="Open Sans"/>
              </a:rPr>
              <a:t>Reports and Slides would be prepared together.</a:t>
            </a:r>
            <a:endParaRPr b="0" i="0" sz="1800" u="none" cap="none" strike="noStrike">
              <a:solidFill>
                <a:schemeClr val="dk1"/>
              </a:solidFill>
              <a:latin typeface="Open Sans"/>
              <a:ea typeface="Open Sans"/>
              <a:cs typeface="Open Sans"/>
              <a:sym typeface="Open Sans"/>
            </a:endParaRPr>
          </a:p>
        </p:txBody>
      </p:sp>
      <p:sp>
        <p:nvSpPr>
          <p:cNvPr id="119" name="Google Shape;119;p2"/>
          <p:cNvSpPr/>
          <p:nvPr/>
        </p:nvSpPr>
        <p:spPr>
          <a:xfrm rot="5400000">
            <a:off x="1140390" y="2934490"/>
            <a:ext cx="696534" cy="800509"/>
          </a:xfrm>
          <a:prstGeom prst="bentUpArrow">
            <a:avLst>
              <a:gd fmla="val 25000" name="adj1"/>
              <a:gd fmla="val 25000" name="adj2"/>
              <a:gd fmla="val 25000" name="adj3"/>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pen Sans"/>
              <a:ea typeface="Open Sans"/>
              <a:cs typeface="Open Sans"/>
              <a:sym typeface="Open Sans"/>
            </a:endParaRPr>
          </a:p>
        </p:txBody>
      </p:sp>
      <p:sp>
        <p:nvSpPr>
          <p:cNvPr id="120" name="Google Shape;120;p2"/>
          <p:cNvSpPr/>
          <p:nvPr/>
        </p:nvSpPr>
        <p:spPr>
          <a:xfrm flipH="1" rot="10800000">
            <a:off x="4641904" y="2810427"/>
            <a:ext cx="674693" cy="352272"/>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pen Sans"/>
              <a:ea typeface="Open Sans"/>
              <a:cs typeface="Open Sans"/>
              <a:sym typeface="Open Sans"/>
            </a:endParaRPr>
          </a:p>
        </p:txBody>
      </p:sp>
      <p:sp>
        <p:nvSpPr>
          <p:cNvPr id="121" name="Google Shape;121;p2"/>
          <p:cNvSpPr/>
          <p:nvPr/>
        </p:nvSpPr>
        <p:spPr>
          <a:xfrm flipH="1" rot="10800000">
            <a:off x="4641904" y="2374201"/>
            <a:ext cx="674693" cy="352272"/>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pen Sans"/>
              <a:ea typeface="Open Sans"/>
              <a:cs typeface="Open Sans"/>
              <a:sym typeface="Open Sans"/>
            </a:endParaRPr>
          </a:p>
        </p:txBody>
      </p:sp>
      <p:sp>
        <p:nvSpPr>
          <p:cNvPr id="122" name="Google Shape;122;p2"/>
          <p:cNvSpPr/>
          <p:nvPr/>
        </p:nvSpPr>
        <p:spPr>
          <a:xfrm rot="10800000">
            <a:off x="4512173" y="2390775"/>
            <a:ext cx="674693" cy="352272"/>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pen Sans"/>
              <a:ea typeface="Open Sans"/>
              <a:cs typeface="Open Sans"/>
              <a:sym typeface="Open Sans"/>
            </a:endParaRPr>
          </a:p>
        </p:txBody>
      </p:sp>
      <p:sp>
        <p:nvSpPr>
          <p:cNvPr id="123" name="Google Shape;123;p2"/>
          <p:cNvSpPr/>
          <p:nvPr/>
        </p:nvSpPr>
        <p:spPr>
          <a:xfrm>
            <a:off x="60275" y="1357813"/>
            <a:ext cx="1466700" cy="472200"/>
          </a:xfrm>
          <a:prstGeom prst="roundRect">
            <a:avLst>
              <a:gd fmla="val 16667" name="adj"/>
            </a:avLst>
          </a:prstGeom>
          <a:solidFill>
            <a:srgbClr val="FFD966"/>
          </a:solidFill>
          <a:ln cap="flat" cmpd="sng" w="9525">
            <a:solidFill>
              <a:schemeClr val="dk2"/>
            </a:solidFill>
            <a:prstDash val="dot"/>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1100">
                <a:solidFill>
                  <a:schemeClr val="dk1"/>
                </a:solidFill>
              </a:rPr>
              <a:t>‌</a:t>
            </a:r>
            <a:r>
              <a:rPr lang="en-US">
                <a:solidFill>
                  <a:schemeClr val="dk1"/>
                </a:solidFill>
                <a:latin typeface="Open Sans"/>
                <a:ea typeface="Open Sans"/>
                <a:cs typeface="Open Sans"/>
                <a:sym typeface="Open Sans"/>
              </a:rPr>
              <a:t>Data</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highlight>
                <a:schemeClr val="dk1"/>
              </a:highlight>
            </a:endParaRPr>
          </a:p>
        </p:txBody>
      </p:sp>
      <p:sp>
        <p:nvSpPr>
          <p:cNvPr id="124" name="Google Shape;124;p2"/>
          <p:cNvSpPr/>
          <p:nvPr/>
        </p:nvSpPr>
        <p:spPr>
          <a:xfrm>
            <a:off x="330925" y="2481588"/>
            <a:ext cx="1466700" cy="472200"/>
          </a:xfrm>
          <a:prstGeom prst="roundRect">
            <a:avLst>
              <a:gd fmla="val 16667" name="adj"/>
            </a:avLst>
          </a:prstGeom>
          <a:solidFill>
            <a:srgbClr val="FFD966"/>
          </a:solidFill>
          <a:ln cap="flat" cmpd="sng" w="9525">
            <a:solidFill>
              <a:schemeClr val="dk2"/>
            </a:solidFill>
            <a:prstDash val="dot"/>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1100">
                <a:solidFill>
                  <a:schemeClr val="dk1"/>
                </a:solidFill>
              </a:rPr>
              <a:t>‌</a:t>
            </a:r>
            <a:r>
              <a:rPr lang="en-US">
                <a:solidFill>
                  <a:schemeClr val="dk1"/>
                </a:solidFill>
                <a:latin typeface="Open Sans"/>
                <a:ea typeface="Open Sans"/>
                <a:cs typeface="Open Sans"/>
                <a:sym typeface="Open Sans"/>
              </a:rPr>
              <a:t>Prediction</a:t>
            </a:r>
            <a:endParaRPr>
              <a:solidFill>
                <a:schemeClr val="dk1"/>
              </a:solidFill>
              <a:latin typeface="Open Sans"/>
              <a:ea typeface="Open Sans"/>
              <a:cs typeface="Open Sans"/>
              <a:sym typeface="Open Sans"/>
            </a:endParaRPr>
          </a:p>
          <a:p>
            <a:pPr indent="0" lvl="0" marL="0" rtl="0" algn="ctr">
              <a:spcBef>
                <a:spcPts val="0"/>
              </a:spcBef>
              <a:spcAft>
                <a:spcPts val="0"/>
              </a:spcAft>
              <a:buNone/>
            </a:pPr>
            <a:r>
              <a:t/>
            </a:r>
            <a:endParaRPr sz="1100">
              <a:solidFill>
                <a:schemeClr val="dk1"/>
              </a:solidFill>
            </a:endParaRPr>
          </a:p>
        </p:txBody>
      </p:sp>
      <p:sp>
        <p:nvSpPr>
          <p:cNvPr id="125" name="Google Shape;125;p2"/>
          <p:cNvSpPr/>
          <p:nvPr/>
        </p:nvSpPr>
        <p:spPr>
          <a:xfrm>
            <a:off x="2320975" y="1281038"/>
            <a:ext cx="2390400" cy="647700"/>
          </a:xfrm>
          <a:prstGeom prst="roundRect">
            <a:avLst>
              <a:gd fmla="val 16667" name="adj"/>
            </a:avLst>
          </a:prstGeom>
          <a:solidFill>
            <a:srgbClr val="FFD966"/>
          </a:solidFill>
          <a:ln cap="flat" cmpd="sng" w="9525">
            <a:solidFill>
              <a:schemeClr val="dk2"/>
            </a:solidFill>
            <a:prstDash val="dot"/>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1100">
                <a:solidFill>
                  <a:schemeClr val="dk1"/>
                </a:solidFill>
              </a:rPr>
              <a:t>‌</a:t>
            </a:r>
            <a:r>
              <a:rPr lang="en-US">
                <a:solidFill>
                  <a:schemeClr val="dk1"/>
                </a:solidFill>
                <a:latin typeface="Open Sans"/>
                <a:ea typeface="Open Sans"/>
                <a:cs typeface="Open Sans"/>
                <a:sym typeface="Open Sans"/>
              </a:rPr>
              <a:t>Data analysis/ Over-sampling (SMOTE)</a:t>
            </a:r>
            <a:endParaRPr>
              <a:solidFill>
                <a:schemeClr val="dk1"/>
              </a:solidFill>
              <a:latin typeface="Open Sans"/>
              <a:ea typeface="Open Sans"/>
              <a:cs typeface="Open Sans"/>
              <a:sym typeface="Open Sans"/>
            </a:endParaRPr>
          </a:p>
          <a:p>
            <a:pPr indent="0" lvl="0" marL="0" rtl="0" algn="ctr">
              <a:spcBef>
                <a:spcPts val="0"/>
              </a:spcBef>
              <a:spcAft>
                <a:spcPts val="0"/>
              </a:spcAft>
              <a:buNone/>
            </a:pPr>
            <a:r>
              <a:t/>
            </a:r>
            <a:endParaRPr sz="1100">
              <a:solidFill>
                <a:schemeClr val="dk1"/>
              </a:solidFill>
            </a:endParaRPr>
          </a:p>
          <a:p>
            <a:pPr indent="0" lvl="0" marL="0" rtl="0" algn="ctr">
              <a:spcBef>
                <a:spcPts val="0"/>
              </a:spcBef>
              <a:spcAft>
                <a:spcPts val="0"/>
              </a:spcAft>
              <a:buNone/>
            </a:pPr>
            <a:r>
              <a:t/>
            </a:r>
            <a:endParaRPr>
              <a:highlight>
                <a:schemeClr val="dk1"/>
              </a:highlight>
            </a:endParaRPr>
          </a:p>
        </p:txBody>
      </p:sp>
      <p:sp>
        <p:nvSpPr>
          <p:cNvPr id="126" name="Google Shape;126;p2"/>
          <p:cNvSpPr/>
          <p:nvPr/>
        </p:nvSpPr>
        <p:spPr>
          <a:xfrm>
            <a:off x="5688050" y="1215300"/>
            <a:ext cx="3293100" cy="888000"/>
          </a:xfrm>
          <a:prstGeom prst="roundRect">
            <a:avLst>
              <a:gd fmla="val 16667" name="adj"/>
            </a:avLst>
          </a:prstGeom>
          <a:solidFill>
            <a:srgbClr val="FFD966"/>
          </a:solidFill>
          <a:ln cap="flat" cmpd="sng" w="9525">
            <a:solidFill>
              <a:schemeClr val="dk2"/>
            </a:solidFill>
            <a:prstDash val="dot"/>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1100">
                <a:solidFill>
                  <a:schemeClr val="dk1"/>
                </a:solidFill>
              </a:rPr>
              <a:t>‌</a:t>
            </a:r>
            <a:r>
              <a:rPr lang="en-US">
                <a:solidFill>
                  <a:schemeClr val="dk1"/>
                </a:solidFill>
                <a:latin typeface="Open Sans"/>
                <a:ea typeface="Open Sans"/>
                <a:cs typeface="Open Sans"/>
                <a:sym typeface="Open Sans"/>
              </a:rPr>
              <a:t>Feature Importance ( RF classifiers), Correlation Matrix (Pearson's Formulae), Feature Tuning</a:t>
            </a:r>
            <a:endParaRPr>
              <a:solidFill>
                <a:schemeClr val="dk1"/>
              </a:solidFill>
              <a:latin typeface="Open Sans"/>
              <a:ea typeface="Open Sans"/>
              <a:cs typeface="Open Sans"/>
              <a:sym typeface="Open Sans"/>
            </a:endParaRPr>
          </a:p>
          <a:p>
            <a:pPr indent="0" lvl="0" marL="0" rtl="0" algn="ctr">
              <a:spcBef>
                <a:spcPts val="0"/>
              </a:spcBef>
              <a:spcAft>
                <a:spcPts val="0"/>
              </a:spcAft>
              <a:buNone/>
            </a:pPr>
            <a:r>
              <a:t/>
            </a:r>
            <a:endParaRPr sz="1100">
              <a:solidFill>
                <a:schemeClr val="dk1"/>
              </a:solidFill>
            </a:endParaRPr>
          </a:p>
          <a:p>
            <a:pPr indent="0" lvl="0" marL="0" rtl="0" algn="ctr">
              <a:spcBef>
                <a:spcPts val="0"/>
              </a:spcBef>
              <a:spcAft>
                <a:spcPts val="0"/>
              </a:spcAft>
              <a:buNone/>
            </a:pPr>
            <a:r>
              <a:t/>
            </a:r>
            <a:endParaRPr sz="1100">
              <a:solidFill>
                <a:schemeClr val="dk1"/>
              </a:solidFill>
            </a:endParaRPr>
          </a:p>
          <a:p>
            <a:pPr indent="0" lvl="0" marL="0" rtl="0" algn="ctr">
              <a:spcBef>
                <a:spcPts val="0"/>
              </a:spcBef>
              <a:spcAft>
                <a:spcPts val="0"/>
              </a:spcAft>
              <a:buNone/>
            </a:pPr>
            <a:r>
              <a:t/>
            </a:r>
            <a:endParaRPr>
              <a:highlight>
                <a:schemeClr val="dk1"/>
              </a:highlight>
            </a:endParaRPr>
          </a:p>
        </p:txBody>
      </p:sp>
      <p:sp>
        <p:nvSpPr>
          <p:cNvPr id="127" name="Google Shape;127;p2"/>
          <p:cNvSpPr/>
          <p:nvPr/>
        </p:nvSpPr>
        <p:spPr>
          <a:xfrm>
            <a:off x="5316600" y="2241150"/>
            <a:ext cx="1466700" cy="472200"/>
          </a:xfrm>
          <a:prstGeom prst="roundRect">
            <a:avLst>
              <a:gd fmla="val 16667" name="adj"/>
            </a:avLst>
          </a:prstGeom>
          <a:solidFill>
            <a:srgbClr val="FFD966"/>
          </a:solidFill>
          <a:ln cap="flat" cmpd="sng" w="9525">
            <a:solidFill>
              <a:schemeClr val="dk2"/>
            </a:solidFill>
            <a:prstDash val="dot"/>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chemeClr val="dk1"/>
                </a:solidFill>
                <a:latin typeface="Open Sans"/>
                <a:ea typeface="Open Sans"/>
                <a:cs typeface="Open Sans"/>
                <a:sym typeface="Open Sans"/>
              </a:rPr>
              <a:t>SVM</a:t>
            </a:r>
            <a:endParaRPr>
              <a:highlight>
                <a:schemeClr val="dk1"/>
              </a:highlight>
              <a:latin typeface="Open Sans"/>
              <a:ea typeface="Open Sans"/>
              <a:cs typeface="Open Sans"/>
              <a:sym typeface="Open Sans"/>
            </a:endParaRPr>
          </a:p>
        </p:txBody>
      </p:sp>
      <p:sp>
        <p:nvSpPr>
          <p:cNvPr id="128" name="Google Shape;128;p2"/>
          <p:cNvSpPr/>
          <p:nvPr/>
        </p:nvSpPr>
        <p:spPr>
          <a:xfrm>
            <a:off x="5316600" y="2739588"/>
            <a:ext cx="1466700" cy="472200"/>
          </a:xfrm>
          <a:prstGeom prst="roundRect">
            <a:avLst>
              <a:gd fmla="val 16667" name="adj"/>
            </a:avLst>
          </a:prstGeom>
          <a:solidFill>
            <a:srgbClr val="FFD966"/>
          </a:solidFill>
          <a:ln cap="flat" cmpd="sng" w="9525">
            <a:solidFill>
              <a:schemeClr val="dk2"/>
            </a:solidFill>
            <a:prstDash val="dot"/>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chemeClr val="dk1"/>
                </a:solidFill>
                <a:latin typeface="Open Sans"/>
                <a:ea typeface="Open Sans"/>
                <a:cs typeface="Open Sans"/>
                <a:sym typeface="Open Sans"/>
              </a:rPr>
              <a:t>LIGHT BGM</a:t>
            </a:r>
            <a:endParaRPr>
              <a:highlight>
                <a:schemeClr val="dk1"/>
              </a:highlight>
              <a:latin typeface="Open Sans"/>
              <a:ea typeface="Open Sans"/>
              <a:cs typeface="Open Sans"/>
              <a:sym typeface="Open Sans"/>
            </a:endParaRPr>
          </a:p>
        </p:txBody>
      </p:sp>
      <p:sp>
        <p:nvSpPr>
          <p:cNvPr id="129" name="Google Shape;129;p2"/>
          <p:cNvSpPr/>
          <p:nvPr/>
        </p:nvSpPr>
        <p:spPr>
          <a:xfrm>
            <a:off x="2720213" y="2328738"/>
            <a:ext cx="1703400" cy="777900"/>
          </a:xfrm>
          <a:prstGeom prst="roundRect">
            <a:avLst>
              <a:gd fmla="val 16667" name="adj"/>
            </a:avLst>
          </a:prstGeom>
          <a:solidFill>
            <a:srgbClr val="FFD966"/>
          </a:solidFill>
          <a:ln cap="flat" cmpd="sng" w="9525">
            <a:solidFill>
              <a:schemeClr val="dk2"/>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a:t>
            </a:r>
            <a:r>
              <a:rPr lang="en-US">
                <a:solidFill>
                  <a:schemeClr val="dk1"/>
                </a:solidFill>
                <a:latin typeface="Open Sans"/>
                <a:ea typeface="Open Sans"/>
                <a:cs typeface="Open Sans"/>
                <a:sym typeface="Open Sans"/>
              </a:rPr>
              <a:t>Hyper Parameter tuning, Validation </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100">
              <a:solidFill>
                <a:schemeClr val="dk1"/>
              </a:solidFill>
            </a:endParaRPr>
          </a:p>
        </p:txBody>
      </p:sp>
      <p:sp>
        <p:nvSpPr>
          <p:cNvPr id="130" name="Google Shape;130;p2"/>
          <p:cNvSpPr/>
          <p:nvPr/>
        </p:nvSpPr>
        <p:spPr>
          <a:xfrm>
            <a:off x="2000250" y="3241275"/>
            <a:ext cx="2008200" cy="472200"/>
          </a:xfrm>
          <a:prstGeom prst="roundRect">
            <a:avLst>
              <a:gd fmla="val 16667" name="adj"/>
            </a:avLst>
          </a:prstGeom>
          <a:solidFill>
            <a:srgbClr val="FFD966"/>
          </a:solidFill>
          <a:ln cap="flat" cmpd="sng" w="9525">
            <a:solidFill>
              <a:schemeClr val="dk2"/>
            </a:solidFill>
            <a:prstDash val="dot"/>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1500">
                <a:solidFill>
                  <a:schemeClr val="dk1"/>
                </a:solidFill>
                <a:latin typeface="Open Sans"/>
                <a:ea typeface="Open Sans"/>
                <a:cs typeface="Open Sans"/>
                <a:sym typeface="Open Sans"/>
              </a:rPr>
              <a:t>Performance Metric</a:t>
            </a:r>
            <a:endParaRPr sz="1800">
              <a:solidFill>
                <a:schemeClr val="dk1"/>
              </a:solidFill>
              <a:latin typeface="Open Sans"/>
              <a:ea typeface="Open Sans"/>
              <a:cs typeface="Open Sans"/>
              <a:sym typeface="Open Sans"/>
            </a:endParaRPr>
          </a:p>
          <a:p>
            <a:pPr indent="0" lvl="0" marL="0" rtl="0" algn="ctr">
              <a:spcBef>
                <a:spcPts val="0"/>
              </a:spcBef>
              <a:spcAft>
                <a:spcPts val="0"/>
              </a:spcAft>
              <a:buNone/>
            </a:pPr>
            <a:r>
              <a:t/>
            </a:r>
            <a:endParaRPr sz="1500">
              <a:solidFill>
                <a:schemeClr val="dk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Whitepaper">
  <a:themeElements>
    <a:clrScheme name="Whitepaper">
      <a:dk1>
        <a:srgbClr val="000000"/>
      </a:dk1>
      <a:lt1>
        <a:srgbClr val="FFFFFF"/>
      </a:lt1>
      <a:dk2>
        <a:srgbClr val="171C23"/>
      </a:dk2>
      <a:lt2>
        <a:srgbClr val="F7FCFC"/>
      </a:lt2>
      <a:accent1>
        <a:srgbClr val="42C3C9"/>
      </a:accent1>
      <a:accent2>
        <a:srgbClr val="FFC94A"/>
      </a:accent2>
      <a:accent3>
        <a:srgbClr val="F2494B"/>
      </a:accent3>
      <a:accent4>
        <a:srgbClr val="FF7B43"/>
      </a:accent4>
      <a:accent5>
        <a:srgbClr val="775E9E"/>
      </a:accent5>
      <a:accent6>
        <a:srgbClr val="C1408A"/>
      </a:accent6>
      <a:hlink>
        <a:srgbClr val="2D83D8"/>
      </a:hlink>
      <a:folHlink>
        <a:srgbClr val="C140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paper">
  <a:themeElements>
    <a:clrScheme name="Whitepaper">
      <a:dk1>
        <a:srgbClr val="000000"/>
      </a:dk1>
      <a:lt1>
        <a:srgbClr val="FFFFFF"/>
      </a:lt1>
      <a:dk2>
        <a:srgbClr val="171C23"/>
      </a:dk2>
      <a:lt2>
        <a:srgbClr val="F7FCFC"/>
      </a:lt2>
      <a:accent1>
        <a:srgbClr val="42C3C9"/>
      </a:accent1>
      <a:accent2>
        <a:srgbClr val="FFC94A"/>
      </a:accent2>
      <a:accent3>
        <a:srgbClr val="F2494B"/>
      </a:accent3>
      <a:accent4>
        <a:srgbClr val="FF7B43"/>
      </a:accent4>
      <a:accent5>
        <a:srgbClr val="775E9E"/>
      </a:accent5>
      <a:accent6>
        <a:srgbClr val="C1408A"/>
      </a:accent6>
      <a:hlink>
        <a:srgbClr val="2D83D8"/>
      </a:hlink>
      <a:folHlink>
        <a:srgbClr val="C140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2023-01-29T19:04:22Z</dcterms:created>
</cp:coreProperties>
</file>