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9257092-B156-44A4-AAC4-DBCF035A68B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3C3C162-BBD1-4187-9DE0-D92269A2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1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7092-B156-44A4-AAC4-DBCF035A68B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C162-BBD1-4187-9DE0-D92269A2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6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7092-B156-44A4-AAC4-DBCF035A68B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C162-BBD1-4187-9DE0-D92269A2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82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7092-B156-44A4-AAC4-DBCF035A68B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C162-BBD1-4187-9DE0-D92269A2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83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7092-B156-44A4-AAC4-DBCF035A68B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C162-BBD1-4187-9DE0-D92269A2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08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7092-B156-44A4-AAC4-DBCF035A68B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C162-BBD1-4187-9DE0-D92269A2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7092-B156-44A4-AAC4-DBCF035A68B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C162-BBD1-4187-9DE0-D92269A2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6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9257092-B156-44A4-AAC4-DBCF035A68B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C162-BBD1-4187-9DE0-D92269A2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0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9257092-B156-44A4-AAC4-DBCF035A68B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C162-BBD1-4187-9DE0-D92269A2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7092-B156-44A4-AAC4-DBCF035A68B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C162-BBD1-4187-9DE0-D92269A2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7092-B156-44A4-AAC4-DBCF035A68B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C162-BBD1-4187-9DE0-D92269A2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8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7092-B156-44A4-AAC4-DBCF035A68B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C162-BBD1-4187-9DE0-D92269A2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3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7092-B156-44A4-AAC4-DBCF035A68B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C162-BBD1-4187-9DE0-D92269A2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1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7092-B156-44A4-AAC4-DBCF035A68B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C162-BBD1-4187-9DE0-D92269A2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7092-B156-44A4-AAC4-DBCF035A68B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C162-BBD1-4187-9DE0-D92269A2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3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7092-B156-44A4-AAC4-DBCF035A68B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C162-BBD1-4187-9DE0-D92269A2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7092-B156-44A4-AAC4-DBCF035A68B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C162-BBD1-4187-9DE0-D92269A2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8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9257092-B156-44A4-AAC4-DBCF035A68B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3C3C162-BBD1-4187-9DE0-D92269A2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3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PID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terms in PID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_prop</a:t>
            </a:r>
            <a:r>
              <a:rPr lang="en-US" dirty="0" smtClean="0"/>
              <a:t> = </a:t>
            </a:r>
            <a:r>
              <a:rPr lang="en-US" dirty="0" err="1" smtClean="0"/>
              <a:t>Kp</a:t>
            </a:r>
            <a:r>
              <a:rPr lang="en-US" dirty="0" smtClean="0"/>
              <a:t>*r(t)</a:t>
            </a:r>
          </a:p>
          <a:p>
            <a:r>
              <a:rPr lang="en-US" dirty="0" err="1" smtClean="0"/>
              <a:t>e_diff</a:t>
            </a:r>
            <a:r>
              <a:rPr lang="en-US" dirty="0" smtClean="0"/>
              <a:t> = </a:t>
            </a:r>
            <a:r>
              <a:rPr lang="en-US" dirty="0" err="1" smtClean="0"/>
              <a:t>Kd</a:t>
            </a:r>
            <a:r>
              <a:rPr lang="en-US" dirty="0" smtClean="0"/>
              <a:t>*(e </a:t>
            </a:r>
            <a:r>
              <a:rPr lang="en-US" dirty="0" smtClean="0"/>
              <a:t>– </a:t>
            </a:r>
            <a:r>
              <a:rPr lang="en-US" dirty="0" err="1" smtClean="0"/>
              <a:t>e_prev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e_int</a:t>
            </a:r>
            <a:r>
              <a:rPr lang="en-US" dirty="0" smtClean="0"/>
              <a:t> </a:t>
            </a:r>
            <a:r>
              <a:rPr lang="en-US" smtClean="0"/>
              <a:t>= </a:t>
            </a:r>
            <a:r>
              <a:rPr lang="en-US" smtClean="0"/>
              <a:t>Ki*(e_int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smtClean="0"/>
              <a:t>e)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iff or derivative is the change in error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or integral is the accumulated error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35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 sensors</a:t>
            </a:r>
          </a:p>
          <a:p>
            <a:r>
              <a:rPr lang="en-US" dirty="0" smtClean="0"/>
              <a:t>Calculate r(t)</a:t>
            </a:r>
          </a:p>
          <a:p>
            <a:r>
              <a:rPr lang="en-US" dirty="0" err="1" smtClean="0"/>
              <a:t>e_prop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Kp</a:t>
            </a:r>
            <a:r>
              <a:rPr lang="en-US" dirty="0"/>
              <a:t>*r(t)</a:t>
            </a:r>
          </a:p>
          <a:p>
            <a:r>
              <a:rPr lang="en-US" dirty="0" err="1"/>
              <a:t>e_diff</a:t>
            </a:r>
            <a:r>
              <a:rPr lang="en-US" dirty="0"/>
              <a:t> = </a:t>
            </a:r>
            <a:r>
              <a:rPr lang="en-US" dirty="0" err="1" smtClean="0"/>
              <a:t>Kd</a:t>
            </a:r>
            <a:r>
              <a:rPr lang="en-US" dirty="0" smtClean="0"/>
              <a:t>*(e </a:t>
            </a:r>
            <a:r>
              <a:rPr lang="en-US" dirty="0"/>
              <a:t>– </a:t>
            </a:r>
            <a:r>
              <a:rPr lang="en-US" dirty="0" err="1" smtClean="0"/>
              <a:t>e_prev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e_int</a:t>
            </a:r>
            <a:r>
              <a:rPr lang="en-US" dirty="0"/>
              <a:t> = </a:t>
            </a:r>
            <a:r>
              <a:rPr lang="en-US" dirty="0" smtClean="0"/>
              <a:t>Ki*(</a:t>
            </a:r>
            <a:r>
              <a:rPr lang="en-US" dirty="0" err="1" smtClean="0"/>
              <a:t>e_int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e)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_prev</a:t>
            </a:r>
            <a:r>
              <a:rPr lang="en-US" dirty="0" smtClean="0"/>
              <a:t> = e</a:t>
            </a:r>
          </a:p>
          <a:p>
            <a:r>
              <a:rPr lang="en-US" dirty="0" err="1" smtClean="0"/>
              <a:t>MotorSpeed</a:t>
            </a:r>
            <a:r>
              <a:rPr lang="en-US" dirty="0" smtClean="0"/>
              <a:t> = </a:t>
            </a:r>
            <a:r>
              <a:rPr lang="en-US" dirty="0" err="1" smtClean="0"/>
              <a:t>e_prop</a:t>
            </a:r>
            <a:r>
              <a:rPr lang="en-US" dirty="0" smtClean="0"/>
              <a:t> + </a:t>
            </a:r>
            <a:r>
              <a:rPr lang="en-US" dirty="0" err="1" smtClean="0"/>
              <a:t>e_diff</a:t>
            </a:r>
            <a:r>
              <a:rPr lang="en-US" dirty="0" smtClean="0"/>
              <a:t> + </a:t>
            </a:r>
            <a:r>
              <a:rPr lang="en-US" dirty="0" err="1" smtClean="0"/>
              <a:t>e_int</a:t>
            </a:r>
            <a:endParaRPr lang="en-US" dirty="0" smtClean="0"/>
          </a:p>
          <a:p>
            <a:r>
              <a:rPr lang="en-US" dirty="0" err="1" smtClean="0"/>
              <a:t>RightMotorSpeed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RightBaseSpeed</a:t>
            </a:r>
            <a:r>
              <a:rPr lang="en-US" dirty="0"/>
              <a:t> + </a:t>
            </a:r>
            <a:r>
              <a:rPr lang="en-US" dirty="0" err="1"/>
              <a:t>MotorSpeed</a:t>
            </a:r>
            <a:r>
              <a:rPr lang="en-US" dirty="0"/>
              <a:t>;</a:t>
            </a:r>
          </a:p>
          <a:p>
            <a:r>
              <a:rPr lang="en-US" dirty="0" err="1" smtClean="0"/>
              <a:t>LeftMotorSpeed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LeftBaseSpeed</a:t>
            </a:r>
            <a:r>
              <a:rPr lang="en-US" dirty="0"/>
              <a:t> - </a:t>
            </a:r>
            <a:r>
              <a:rPr lang="en-US" dirty="0" err="1"/>
              <a:t>MotorSpeed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repeat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8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Troubles you may run into: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Errors in sign:</a:t>
            </a:r>
          </a:p>
          <a:p>
            <a:pPr marL="0" indent="0">
              <a:buNone/>
            </a:pPr>
            <a:r>
              <a:rPr lang="en-US" dirty="0" smtClean="0"/>
              <a:t>	White line on black surface</a:t>
            </a:r>
          </a:p>
          <a:p>
            <a:pPr marL="0" indent="0">
              <a:buNone/>
            </a:pPr>
            <a:r>
              <a:rPr lang="en-US" dirty="0" smtClean="0"/>
              <a:t>	Black </a:t>
            </a:r>
            <a:r>
              <a:rPr lang="en-US" dirty="0"/>
              <a:t>line on </a:t>
            </a:r>
            <a:r>
              <a:rPr lang="en-US" dirty="0" smtClean="0"/>
              <a:t>white surface</a:t>
            </a:r>
            <a:endParaRPr lang="en-US" dirty="0"/>
          </a:p>
          <a:p>
            <a:r>
              <a:rPr lang="en-US" dirty="0" smtClean="0"/>
              <a:t>Finding </a:t>
            </a:r>
            <a:r>
              <a:rPr lang="en-US" dirty="0" err="1" smtClean="0"/>
              <a:t>Kp</a:t>
            </a:r>
            <a:r>
              <a:rPr lang="en-US" dirty="0" smtClean="0"/>
              <a:t>, </a:t>
            </a:r>
            <a:r>
              <a:rPr lang="en-US" dirty="0" err="1" smtClean="0"/>
              <a:t>Kd</a:t>
            </a:r>
            <a:r>
              <a:rPr lang="en-US" dirty="0" smtClean="0"/>
              <a:t>, Ki values</a:t>
            </a:r>
          </a:p>
          <a:p>
            <a:pPr marL="0" indent="0">
              <a:buNone/>
            </a:pPr>
            <a:r>
              <a:rPr lang="en-US" dirty="0" smtClean="0"/>
              <a:t>	start small. </a:t>
            </a:r>
            <a:r>
              <a:rPr lang="en-US" dirty="0" err="1" smtClean="0"/>
              <a:t>Pwm</a:t>
            </a:r>
            <a:r>
              <a:rPr lang="en-US" dirty="0" smtClean="0"/>
              <a:t> = 100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first adjust </a:t>
            </a:r>
            <a:r>
              <a:rPr lang="en-US" dirty="0" err="1" smtClean="0"/>
              <a:t>Kp</a:t>
            </a:r>
            <a:r>
              <a:rPr lang="en-US" dirty="0" smtClean="0"/>
              <a:t> (</a:t>
            </a:r>
            <a:r>
              <a:rPr lang="en-US" dirty="0" err="1" smtClean="0"/>
              <a:t>Kd</a:t>
            </a:r>
            <a:r>
              <a:rPr lang="en-US" dirty="0" smtClean="0"/>
              <a:t> = 0, Ki =0) – bot will oscillate</a:t>
            </a:r>
          </a:p>
          <a:p>
            <a:pPr marL="0" indent="0">
              <a:buNone/>
            </a:pPr>
            <a:r>
              <a:rPr lang="en-US" dirty="0" smtClean="0"/>
              <a:t>	increase Ki until oscillations subside 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finally adjust </a:t>
            </a:r>
            <a:r>
              <a:rPr lang="en-US" dirty="0" err="1" smtClean="0"/>
              <a:t>Kd</a:t>
            </a:r>
            <a:r>
              <a:rPr lang="en-US" dirty="0" smtClean="0"/>
              <a:t> for overshoots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9601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start solving the grid we need to learn how to follow lines properly.</a:t>
            </a:r>
          </a:p>
          <a:p>
            <a:r>
              <a:rPr lang="en-US" dirty="0" smtClean="0"/>
              <a:t>We have :</a:t>
            </a:r>
          </a:p>
          <a:p>
            <a:pPr lvl="1"/>
            <a:r>
              <a:rPr lang="en-US" dirty="0" smtClean="0"/>
              <a:t>Sensors to detect the line</a:t>
            </a:r>
          </a:p>
          <a:p>
            <a:pPr lvl="1"/>
            <a:r>
              <a:rPr lang="en-US" dirty="0" smtClean="0"/>
              <a:t>Motors that we can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4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ready-made </a:t>
            </a:r>
            <a:r>
              <a:rPr lang="en-US" dirty="0" err="1" smtClean="0"/>
              <a:t>Pololu</a:t>
            </a:r>
            <a:r>
              <a:rPr lang="en-US" dirty="0" smtClean="0"/>
              <a:t> </a:t>
            </a:r>
            <a:r>
              <a:rPr lang="en-US" dirty="0"/>
              <a:t>QTR-8RC Array </a:t>
            </a:r>
            <a:r>
              <a:rPr lang="en-US" dirty="0" smtClean="0"/>
              <a:t>Sensor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Build your own sensor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4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265" t="28385" r="2709" b="30035"/>
          <a:stretch/>
        </p:blipFill>
        <p:spPr>
          <a:xfrm>
            <a:off x="614717" y="2790825"/>
            <a:ext cx="11062933" cy="30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Center of bot = center of line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Value = 0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TERMS IN PID BASED LINE FOLLOWING: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 stands for Proportional, Integral and Derivative.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proportional </a:t>
            </a:r>
            <a:r>
              <a:rPr lang="en-US" dirty="0"/>
              <a:t>value is approximately proportional to your robot’s position with respect to the line. That is, if your robot is precisely</a:t>
            </a:r>
            <a:br>
              <a:rPr lang="en-US" dirty="0"/>
            </a:br>
            <a:r>
              <a:rPr lang="en-US" dirty="0"/>
              <a:t>centered on the line, we expect a proportional value of exactly </a:t>
            </a:r>
            <a:r>
              <a:rPr lang="en-US" dirty="0" smtClean="0"/>
              <a:t>0.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b="1" dirty="0"/>
              <a:t>integral </a:t>
            </a:r>
            <a:r>
              <a:rPr lang="en-US" dirty="0"/>
              <a:t>value records the history of your robot’s motion: it is a sum of all of the values of the proportional term that were</a:t>
            </a:r>
            <a:br>
              <a:rPr lang="en-US" dirty="0"/>
            </a:br>
            <a:r>
              <a:rPr lang="en-US" dirty="0"/>
              <a:t>recorded since the robot started </a:t>
            </a:r>
            <a:r>
              <a:rPr lang="en-US" dirty="0" smtClean="0"/>
              <a:t>running.</a:t>
            </a:r>
          </a:p>
          <a:p>
            <a:r>
              <a:rPr lang="en-US" dirty="0" smtClean="0"/>
              <a:t>The </a:t>
            </a:r>
            <a:r>
              <a:rPr lang="en-US" b="1" dirty="0"/>
              <a:t>derivative </a:t>
            </a:r>
            <a:r>
              <a:rPr lang="en-US" dirty="0"/>
              <a:t>is the rate of change of the proportional value.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6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(t) = </a:t>
            </a:r>
            <a:r>
              <a:rPr lang="en-US" u="sng" dirty="0" smtClean="0"/>
              <a:t>(-2)*r2 + (-1)*r1 + 0*c + (1)*l1 + (2)*l2</a:t>
            </a:r>
          </a:p>
          <a:p>
            <a:pPr marL="0" indent="0">
              <a:buNone/>
            </a:pPr>
            <a:r>
              <a:rPr lang="en-US" smtClean="0"/>
              <a:t>                            r2 </a:t>
            </a:r>
            <a:r>
              <a:rPr lang="en-US" dirty="0" smtClean="0"/>
              <a:t>+ r1 + c + l1 + l2</a:t>
            </a:r>
          </a:p>
          <a:p>
            <a:r>
              <a:rPr lang="en-US" dirty="0" smtClean="0"/>
              <a:t>Too far right – negative</a:t>
            </a:r>
          </a:p>
          <a:p>
            <a:r>
              <a:rPr lang="en-US" dirty="0" smtClean="0"/>
              <a:t>Too </a:t>
            </a:r>
            <a:r>
              <a:rPr lang="en-US" dirty="0"/>
              <a:t>far </a:t>
            </a:r>
            <a:r>
              <a:rPr lang="en-US" dirty="0" smtClean="0"/>
              <a:t>left </a:t>
            </a:r>
            <a:r>
              <a:rPr lang="en-US" dirty="0"/>
              <a:t>– </a:t>
            </a:r>
            <a:r>
              <a:rPr lang="en-US" dirty="0" smtClean="0"/>
              <a:t> </a:t>
            </a:r>
            <a:r>
              <a:rPr lang="en-US" dirty="0"/>
              <a:t>positive </a:t>
            </a:r>
          </a:p>
          <a:p>
            <a:r>
              <a:rPr lang="en-US" dirty="0" smtClean="0"/>
              <a:t>Desired value = 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9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50" t="14685" r="4319" b="24535"/>
          <a:stretch/>
        </p:blipFill>
        <p:spPr>
          <a:xfrm>
            <a:off x="1847851" y="2568280"/>
            <a:ext cx="8553450" cy="320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1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80" t="14844" r="3295" b="23958"/>
          <a:stretch/>
        </p:blipFill>
        <p:spPr>
          <a:xfrm>
            <a:off x="1154954" y="2473128"/>
            <a:ext cx="9989296" cy="37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89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419</TotalTime>
  <Words>247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PID Algorithm</vt:lpstr>
      <vt:lpstr>PowerPoint Presentation</vt:lpstr>
      <vt:lpstr>Sensors</vt:lpstr>
      <vt:lpstr>PowerPoint Presentation</vt:lpstr>
      <vt:lpstr>Goal</vt:lpstr>
      <vt:lpstr>KEY TERMS IN PID BASED LINE FOLLOWING: </vt:lpstr>
      <vt:lpstr>Proportional:</vt:lpstr>
      <vt:lpstr>PowerPoint Presentation</vt:lpstr>
      <vt:lpstr>PowerPoint Presentation</vt:lpstr>
      <vt:lpstr>The terms in PID </vt:lpstr>
      <vt:lpstr>Algorithm</vt:lpstr>
      <vt:lpstr>Troubles you may run into: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Algorithm</dc:title>
  <dc:creator>Samia Shafique</dc:creator>
  <cp:lastModifiedBy>Samia Shafique</cp:lastModifiedBy>
  <cp:revision>11</cp:revision>
  <dcterms:created xsi:type="dcterms:W3CDTF">2015-04-23T00:01:34Z</dcterms:created>
  <dcterms:modified xsi:type="dcterms:W3CDTF">2015-04-23T14:10:41Z</dcterms:modified>
</cp:coreProperties>
</file>