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7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1" r:id="rId16"/>
    <p:sldId id="272" r:id="rId17"/>
    <p:sldId id="273" r:id="rId18"/>
    <p:sldId id="274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FDCE2-AE41-4917-BDB2-382ACC13B796}" v="542" dt="2022-12-07T14:42:15.683"/>
    <p1510:client id="{20084144-06FC-49ED-9ADE-30FED55A3806}" v="449" dt="2022-12-06T04:51:03.065"/>
    <p1510:client id="{52628379-F78E-47F0-AF6D-9A722656B23C}" v="451" dt="2022-12-07T14:35:27.017"/>
    <p1510:client id="{8BC81A5C-2EC0-479B-BC41-DC135BC39888}" v="383" dt="2022-12-05T06:45:20.049"/>
    <p1510:client id="{A7D4DED0-ADF6-4F8C-AFF1-EF9F66885DA0}" v="6" dt="2022-12-04T12:23:21.841"/>
    <p1510:client id="{AD9FE883-C1EE-4587-9F3C-164501EA4A60}" v="61" dt="2022-12-04T12:17:35.079"/>
    <p1510:client id="{E95660AE-066D-4EAD-BCD0-910E2233911A}" v="1471" dt="2022-12-05T04:31:44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0FEA9-FFC4-4EF9-BC34-1A413B3447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229BB7-D697-4A45-A24C-EACBE41B4B3E}">
      <dgm:prSet/>
      <dgm:spPr/>
      <dgm:t>
        <a:bodyPr/>
        <a:lstStyle/>
        <a:p>
          <a:r>
            <a:rPr lang="en-US" baseline="0" dirty="0"/>
            <a:t>Need of a system which tracks traffic and detects congestion in road</a:t>
          </a:r>
          <a:endParaRPr lang="en-US" dirty="0"/>
        </a:p>
      </dgm:t>
    </dgm:pt>
    <dgm:pt modelId="{A2D7239B-8382-48D8-96B2-895883B51A9B}" type="parTrans" cxnId="{85FDE739-C14E-4706-A0B1-DF1E65317AE2}">
      <dgm:prSet/>
      <dgm:spPr/>
      <dgm:t>
        <a:bodyPr/>
        <a:lstStyle/>
        <a:p>
          <a:endParaRPr lang="en-US"/>
        </a:p>
      </dgm:t>
    </dgm:pt>
    <dgm:pt modelId="{005551E0-CB98-4BC1-9E4B-A4490158B814}" type="sibTrans" cxnId="{85FDE739-C14E-4706-A0B1-DF1E65317AE2}">
      <dgm:prSet/>
      <dgm:spPr/>
      <dgm:t>
        <a:bodyPr/>
        <a:lstStyle/>
        <a:p>
          <a:endParaRPr lang="en-US"/>
        </a:p>
      </dgm:t>
    </dgm:pt>
    <dgm:pt modelId="{4A0EA8F2-7A07-4E7B-9AA9-3584A52B5A04}">
      <dgm:prSet/>
      <dgm:spPr/>
      <dgm:t>
        <a:bodyPr/>
        <a:lstStyle/>
        <a:p>
          <a:r>
            <a:rPr lang="en-US" baseline="0" dirty="0"/>
            <a:t>Current centralized solution has many drawbacks</a:t>
          </a:r>
          <a:endParaRPr lang="en-US" dirty="0"/>
        </a:p>
      </dgm:t>
    </dgm:pt>
    <dgm:pt modelId="{5DE04AC3-2496-4BB2-A035-B511933EBF3B}" type="parTrans" cxnId="{03E54332-C622-4264-8E91-FBCF4C79675E}">
      <dgm:prSet/>
      <dgm:spPr/>
      <dgm:t>
        <a:bodyPr/>
        <a:lstStyle/>
        <a:p>
          <a:endParaRPr lang="en-US"/>
        </a:p>
      </dgm:t>
    </dgm:pt>
    <dgm:pt modelId="{25C284BC-7AD6-4AE6-8D23-306290E7192D}" type="sibTrans" cxnId="{03E54332-C622-4264-8E91-FBCF4C79675E}">
      <dgm:prSet/>
      <dgm:spPr/>
      <dgm:t>
        <a:bodyPr/>
        <a:lstStyle/>
        <a:p>
          <a:endParaRPr lang="en-US"/>
        </a:p>
      </dgm:t>
    </dgm:pt>
    <dgm:pt modelId="{805D9EEF-B305-46A9-801E-27117BA5DAAA}">
      <dgm:prSet/>
      <dgm:spPr/>
      <dgm:t>
        <a:bodyPr/>
        <a:lstStyle/>
        <a:p>
          <a:r>
            <a:rPr lang="en-US" baseline="0" dirty="0"/>
            <a:t>Build an efficient system for this task </a:t>
          </a:r>
          <a:endParaRPr lang="en-US" dirty="0"/>
        </a:p>
      </dgm:t>
    </dgm:pt>
    <dgm:pt modelId="{88FA13C6-3B5C-4881-ADE0-D827423C0ACE}" type="parTrans" cxnId="{FE60ABBC-80F3-46F6-97BF-C770E7B20E41}">
      <dgm:prSet/>
      <dgm:spPr/>
      <dgm:t>
        <a:bodyPr/>
        <a:lstStyle/>
        <a:p>
          <a:endParaRPr lang="en-US"/>
        </a:p>
      </dgm:t>
    </dgm:pt>
    <dgm:pt modelId="{CA73A985-C1BB-48B1-A391-5EB0D3B541F5}" type="sibTrans" cxnId="{FE60ABBC-80F3-46F6-97BF-C770E7B20E41}">
      <dgm:prSet/>
      <dgm:spPr/>
      <dgm:t>
        <a:bodyPr/>
        <a:lstStyle/>
        <a:p>
          <a:endParaRPr lang="en-US"/>
        </a:p>
      </dgm:t>
    </dgm:pt>
    <dgm:pt modelId="{2F35329F-9778-4DE8-8817-D85F9CC73742}" type="pres">
      <dgm:prSet presAssocID="{FFC0FEA9-FFC4-4EF9-BC34-1A413B3447D3}" presName="outerComposite" presStyleCnt="0">
        <dgm:presLayoutVars>
          <dgm:chMax val="5"/>
          <dgm:dir/>
          <dgm:resizeHandles val="exact"/>
        </dgm:presLayoutVars>
      </dgm:prSet>
      <dgm:spPr/>
    </dgm:pt>
    <dgm:pt modelId="{88677A5F-49BC-42D7-BF82-125DD8AA4993}" type="pres">
      <dgm:prSet presAssocID="{FFC0FEA9-FFC4-4EF9-BC34-1A413B3447D3}" presName="dummyMaxCanvas" presStyleCnt="0">
        <dgm:presLayoutVars/>
      </dgm:prSet>
      <dgm:spPr/>
    </dgm:pt>
    <dgm:pt modelId="{5D914FA5-2804-468C-AAAC-7455D893955F}" type="pres">
      <dgm:prSet presAssocID="{FFC0FEA9-FFC4-4EF9-BC34-1A413B3447D3}" presName="ThreeNodes_1" presStyleLbl="node1" presStyleIdx="0" presStyleCnt="3">
        <dgm:presLayoutVars>
          <dgm:bulletEnabled val="1"/>
        </dgm:presLayoutVars>
      </dgm:prSet>
      <dgm:spPr/>
    </dgm:pt>
    <dgm:pt modelId="{557DB76E-2558-448C-9CC8-5EC99C1EBEA5}" type="pres">
      <dgm:prSet presAssocID="{FFC0FEA9-FFC4-4EF9-BC34-1A413B3447D3}" presName="ThreeNodes_2" presStyleLbl="node1" presStyleIdx="1" presStyleCnt="3">
        <dgm:presLayoutVars>
          <dgm:bulletEnabled val="1"/>
        </dgm:presLayoutVars>
      </dgm:prSet>
      <dgm:spPr/>
    </dgm:pt>
    <dgm:pt modelId="{28CFFBAD-94D7-4BB1-B034-D7E213FD33BB}" type="pres">
      <dgm:prSet presAssocID="{FFC0FEA9-FFC4-4EF9-BC34-1A413B3447D3}" presName="ThreeNodes_3" presStyleLbl="node1" presStyleIdx="2" presStyleCnt="3">
        <dgm:presLayoutVars>
          <dgm:bulletEnabled val="1"/>
        </dgm:presLayoutVars>
      </dgm:prSet>
      <dgm:spPr/>
    </dgm:pt>
    <dgm:pt modelId="{843CA568-0030-446B-BA9F-5D8E8FC0EF6D}" type="pres">
      <dgm:prSet presAssocID="{FFC0FEA9-FFC4-4EF9-BC34-1A413B3447D3}" presName="ThreeConn_1-2" presStyleLbl="fgAccFollowNode1" presStyleIdx="0" presStyleCnt="2">
        <dgm:presLayoutVars>
          <dgm:bulletEnabled val="1"/>
        </dgm:presLayoutVars>
      </dgm:prSet>
      <dgm:spPr/>
    </dgm:pt>
    <dgm:pt modelId="{EB564CF0-FCB9-404E-AD6A-AC7258867A59}" type="pres">
      <dgm:prSet presAssocID="{FFC0FEA9-FFC4-4EF9-BC34-1A413B3447D3}" presName="ThreeConn_2-3" presStyleLbl="fgAccFollowNode1" presStyleIdx="1" presStyleCnt="2">
        <dgm:presLayoutVars>
          <dgm:bulletEnabled val="1"/>
        </dgm:presLayoutVars>
      </dgm:prSet>
      <dgm:spPr/>
    </dgm:pt>
    <dgm:pt modelId="{BE326569-02E8-4DE6-9975-F34B9FF49BC1}" type="pres">
      <dgm:prSet presAssocID="{FFC0FEA9-FFC4-4EF9-BC34-1A413B3447D3}" presName="ThreeNodes_1_text" presStyleLbl="node1" presStyleIdx="2" presStyleCnt="3">
        <dgm:presLayoutVars>
          <dgm:bulletEnabled val="1"/>
        </dgm:presLayoutVars>
      </dgm:prSet>
      <dgm:spPr/>
    </dgm:pt>
    <dgm:pt modelId="{F18EBA2D-B66A-4B4E-A7A4-3DDD487E62BB}" type="pres">
      <dgm:prSet presAssocID="{FFC0FEA9-FFC4-4EF9-BC34-1A413B3447D3}" presName="ThreeNodes_2_text" presStyleLbl="node1" presStyleIdx="2" presStyleCnt="3">
        <dgm:presLayoutVars>
          <dgm:bulletEnabled val="1"/>
        </dgm:presLayoutVars>
      </dgm:prSet>
      <dgm:spPr/>
    </dgm:pt>
    <dgm:pt modelId="{A28048F4-8F88-48B6-B530-2095521E9079}" type="pres">
      <dgm:prSet presAssocID="{FFC0FEA9-FFC4-4EF9-BC34-1A413B3447D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3B5F0B-2A50-4EE8-80AB-477A21F30532}" type="presOf" srcId="{805D9EEF-B305-46A9-801E-27117BA5DAAA}" destId="{28CFFBAD-94D7-4BB1-B034-D7E213FD33BB}" srcOrd="0" destOrd="0" presId="urn:microsoft.com/office/officeart/2005/8/layout/vProcess5"/>
    <dgm:cxn modelId="{03E54332-C622-4264-8E91-FBCF4C79675E}" srcId="{FFC0FEA9-FFC4-4EF9-BC34-1A413B3447D3}" destId="{4A0EA8F2-7A07-4E7B-9AA9-3584A52B5A04}" srcOrd="1" destOrd="0" parTransId="{5DE04AC3-2496-4BB2-A035-B511933EBF3B}" sibTransId="{25C284BC-7AD6-4AE6-8D23-306290E7192D}"/>
    <dgm:cxn modelId="{85FDE739-C14E-4706-A0B1-DF1E65317AE2}" srcId="{FFC0FEA9-FFC4-4EF9-BC34-1A413B3447D3}" destId="{0B229BB7-D697-4A45-A24C-EACBE41B4B3E}" srcOrd="0" destOrd="0" parTransId="{A2D7239B-8382-48D8-96B2-895883B51A9B}" sibTransId="{005551E0-CB98-4BC1-9E4B-A4490158B814}"/>
    <dgm:cxn modelId="{614B1B60-617F-430E-A912-D232E6533081}" type="presOf" srcId="{005551E0-CB98-4BC1-9E4B-A4490158B814}" destId="{843CA568-0030-446B-BA9F-5D8E8FC0EF6D}" srcOrd="0" destOrd="0" presId="urn:microsoft.com/office/officeart/2005/8/layout/vProcess5"/>
    <dgm:cxn modelId="{C8B0D243-10F1-44FC-851A-828D3B51346B}" type="presOf" srcId="{FFC0FEA9-FFC4-4EF9-BC34-1A413B3447D3}" destId="{2F35329F-9778-4DE8-8817-D85F9CC73742}" srcOrd="0" destOrd="0" presId="urn:microsoft.com/office/officeart/2005/8/layout/vProcess5"/>
    <dgm:cxn modelId="{E217067E-AAC7-4E7D-A597-E7D65170FD0C}" type="presOf" srcId="{0B229BB7-D697-4A45-A24C-EACBE41B4B3E}" destId="{BE326569-02E8-4DE6-9975-F34B9FF49BC1}" srcOrd="1" destOrd="0" presId="urn:microsoft.com/office/officeart/2005/8/layout/vProcess5"/>
    <dgm:cxn modelId="{1933A87E-8786-4CE1-9CFB-4EA62501E7A7}" type="presOf" srcId="{805D9EEF-B305-46A9-801E-27117BA5DAAA}" destId="{A28048F4-8F88-48B6-B530-2095521E9079}" srcOrd="1" destOrd="0" presId="urn:microsoft.com/office/officeart/2005/8/layout/vProcess5"/>
    <dgm:cxn modelId="{A87A40A1-6BB1-43DB-AB26-C612851F082F}" type="presOf" srcId="{25C284BC-7AD6-4AE6-8D23-306290E7192D}" destId="{EB564CF0-FCB9-404E-AD6A-AC7258867A59}" srcOrd="0" destOrd="0" presId="urn:microsoft.com/office/officeart/2005/8/layout/vProcess5"/>
    <dgm:cxn modelId="{AE768EAC-64D2-474E-BE62-3A5D7C542E49}" type="presOf" srcId="{0B229BB7-D697-4A45-A24C-EACBE41B4B3E}" destId="{5D914FA5-2804-468C-AAAC-7455D893955F}" srcOrd="0" destOrd="0" presId="urn:microsoft.com/office/officeart/2005/8/layout/vProcess5"/>
    <dgm:cxn modelId="{41FFBEB1-4593-44BD-83AA-85F8DA66A3C3}" type="presOf" srcId="{4A0EA8F2-7A07-4E7B-9AA9-3584A52B5A04}" destId="{557DB76E-2558-448C-9CC8-5EC99C1EBEA5}" srcOrd="0" destOrd="0" presId="urn:microsoft.com/office/officeart/2005/8/layout/vProcess5"/>
    <dgm:cxn modelId="{DEFF63B7-3C7F-4CF6-A545-4967001D0EB8}" type="presOf" srcId="{4A0EA8F2-7A07-4E7B-9AA9-3584A52B5A04}" destId="{F18EBA2D-B66A-4B4E-A7A4-3DDD487E62BB}" srcOrd="1" destOrd="0" presId="urn:microsoft.com/office/officeart/2005/8/layout/vProcess5"/>
    <dgm:cxn modelId="{FE60ABBC-80F3-46F6-97BF-C770E7B20E41}" srcId="{FFC0FEA9-FFC4-4EF9-BC34-1A413B3447D3}" destId="{805D9EEF-B305-46A9-801E-27117BA5DAAA}" srcOrd="2" destOrd="0" parTransId="{88FA13C6-3B5C-4881-ADE0-D827423C0ACE}" sibTransId="{CA73A985-C1BB-48B1-A391-5EB0D3B541F5}"/>
    <dgm:cxn modelId="{02C05A9E-BE0E-45B5-B342-D05695B11413}" type="presParOf" srcId="{2F35329F-9778-4DE8-8817-D85F9CC73742}" destId="{88677A5F-49BC-42D7-BF82-125DD8AA4993}" srcOrd="0" destOrd="0" presId="urn:microsoft.com/office/officeart/2005/8/layout/vProcess5"/>
    <dgm:cxn modelId="{DE42B31C-78B8-4C32-BA4C-7A0DDABEF3B8}" type="presParOf" srcId="{2F35329F-9778-4DE8-8817-D85F9CC73742}" destId="{5D914FA5-2804-468C-AAAC-7455D893955F}" srcOrd="1" destOrd="0" presId="urn:microsoft.com/office/officeart/2005/8/layout/vProcess5"/>
    <dgm:cxn modelId="{1BE255FA-C212-47C1-8840-BC500EF9684E}" type="presParOf" srcId="{2F35329F-9778-4DE8-8817-D85F9CC73742}" destId="{557DB76E-2558-448C-9CC8-5EC99C1EBEA5}" srcOrd="2" destOrd="0" presId="urn:microsoft.com/office/officeart/2005/8/layout/vProcess5"/>
    <dgm:cxn modelId="{39C783E1-ED40-43A4-A210-176DF50450AC}" type="presParOf" srcId="{2F35329F-9778-4DE8-8817-D85F9CC73742}" destId="{28CFFBAD-94D7-4BB1-B034-D7E213FD33BB}" srcOrd="3" destOrd="0" presId="urn:microsoft.com/office/officeart/2005/8/layout/vProcess5"/>
    <dgm:cxn modelId="{CBCC4599-F454-47A8-A2DC-AAFFC4C56A9B}" type="presParOf" srcId="{2F35329F-9778-4DE8-8817-D85F9CC73742}" destId="{843CA568-0030-446B-BA9F-5D8E8FC0EF6D}" srcOrd="4" destOrd="0" presId="urn:microsoft.com/office/officeart/2005/8/layout/vProcess5"/>
    <dgm:cxn modelId="{7F7CF67C-57B9-4B10-8ECD-79BC48F04013}" type="presParOf" srcId="{2F35329F-9778-4DE8-8817-D85F9CC73742}" destId="{EB564CF0-FCB9-404E-AD6A-AC7258867A59}" srcOrd="5" destOrd="0" presId="urn:microsoft.com/office/officeart/2005/8/layout/vProcess5"/>
    <dgm:cxn modelId="{F2D0656F-7442-4054-B300-117B5735F401}" type="presParOf" srcId="{2F35329F-9778-4DE8-8817-D85F9CC73742}" destId="{BE326569-02E8-4DE6-9975-F34B9FF49BC1}" srcOrd="6" destOrd="0" presId="urn:microsoft.com/office/officeart/2005/8/layout/vProcess5"/>
    <dgm:cxn modelId="{84B82795-5F57-4E08-A9A9-057182CACBE9}" type="presParOf" srcId="{2F35329F-9778-4DE8-8817-D85F9CC73742}" destId="{F18EBA2D-B66A-4B4E-A7A4-3DDD487E62BB}" srcOrd="7" destOrd="0" presId="urn:microsoft.com/office/officeart/2005/8/layout/vProcess5"/>
    <dgm:cxn modelId="{33ECE708-46F8-49E3-86A4-4D9832FA6A6F}" type="presParOf" srcId="{2F35329F-9778-4DE8-8817-D85F9CC73742}" destId="{A28048F4-8F88-48B6-B530-2095521E907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290E94-9513-4F69-B9C0-05650829C3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2F164F6-776E-49B9-A050-042D14B2D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Distributed system</a:t>
          </a:r>
          <a:endParaRPr lang="en-US"/>
        </a:p>
      </dgm:t>
    </dgm:pt>
    <dgm:pt modelId="{53D56CF2-C77C-4178-A45A-01F64DCA1432}" type="parTrans" cxnId="{CBE1B42E-001F-4A77-80A0-F83690E05C1A}">
      <dgm:prSet/>
      <dgm:spPr/>
      <dgm:t>
        <a:bodyPr/>
        <a:lstStyle/>
        <a:p>
          <a:endParaRPr lang="en-US"/>
        </a:p>
      </dgm:t>
    </dgm:pt>
    <dgm:pt modelId="{B0377E73-9FD9-4BB9-87E9-EF8765B68B41}" type="sibTrans" cxnId="{CBE1B42E-001F-4A77-80A0-F83690E05C1A}">
      <dgm:prSet/>
      <dgm:spPr/>
      <dgm:t>
        <a:bodyPr/>
        <a:lstStyle/>
        <a:p>
          <a:endParaRPr lang="en-US"/>
        </a:p>
      </dgm:t>
    </dgm:pt>
    <dgm:pt modelId="{B7158DF3-240B-4525-BF98-91FC4BEE1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V2V </a:t>
          </a:r>
          <a:r>
            <a:rPr lang="en-US" baseline="0">
              <a:latin typeface="Bembo"/>
            </a:rPr>
            <a:t>communication</a:t>
          </a:r>
          <a:endParaRPr lang="en-US"/>
        </a:p>
      </dgm:t>
    </dgm:pt>
    <dgm:pt modelId="{6F5A96B3-20EA-41B4-AC87-E205A608FD87}" type="parTrans" cxnId="{EE2215A4-A215-414A-B514-73C141B0B290}">
      <dgm:prSet/>
      <dgm:spPr/>
      <dgm:t>
        <a:bodyPr/>
        <a:lstStyle/>
        <a:p>
          <a:endParaRPr lang="en-US"/>
        </a:p>
      </dgm:t>
    </dgm:pt>
    <dgm:pt modelId="{0CA35CF3-8C2E-48F9-8950-4A19652209DF}" type="sibTrans" cxnId="{EE2215A4-A215-414A-B514-73C141B0B290}">
      <dgm:prSet/>
      <dgm:spPr/>
      <dgm:t>
        <a:bodyPr/>
        <a:lstStyle/>
        <a:p>
          <a:endParaRPr lang="en-US"/>
        </a:p>
      </dgm:t>
    </dgm:pt>
    <dgm:pt modelId="{3E39317E-E43E-43C4-91C3-E0DCD4A98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Traffic congestion detection</a:t>
          </a:r>
          <a:endParaRPr lang="en-US"/>
        </a:p>
      </dgm:t>
    </dgm:pt>
    <dgm:pt modelId="{692E93A5-EF7F-4BDA-A253-327151FBA7FE}" type="parTrans" cxnId="{D10C8BD5-9AFC-483F-A534-64836CC67171}">
      <dgm:prSet/>
      <dgm:spPr/>
      <dgm:t>
        <a:bodyPr/>
        <a:lstStyle/>
        <a:p>
          <a:endParaRPr lang="en-US"/>
        </a:p>
      </dgm:t>
    </dgm:pt>
    <dgm:pt modelId="{80548ABE-0A9F-463F-BF0D-6F47D88E2A5B}" type="sibTrans" cxnId="{D10C8BD5-9AFC-483F-A534-64836CC67171}">
      <dgm:prSet/>
      <dgm:spPr/>
      <dgm:t>
        <a:bodyPr/>
        <a:lstStyle/>
        <a:p>
          <a:endParaRPr lang="en-US"/>
        </a:p>
      </dgm:t>
    </dgm:pt>
    <dgm:pt modelId="{C9FF01DE-8158-4ADE-AEF9-B631814FA926}" type="pres">
      <dgm:prSet presAssocID="{A6290E94-9513-4F69-B9C0-05650829C302}" presName="root" presStyleCnt="0">
        <dgm:presLayoutVars>
          <dgm:dir/>
          <dgm:resizeHandles val="exact"/>
        </dgm:presLayoutVars>
      </dgm:prSet>
      <dgm:spPr/>
    </dgm:pt>
    <dgm:pt modelId="{C5B2DEAE-0595-4C82-A08B-B4196640563B}" type="pres">
      <dgm:prSet presAssocID="{D2F164F6-776E-49B9-A050-042D14B2D365}" presName="compNode" presStyleCnt="0"/>
      <dgm:spPr/>
    </dgm:pt>
    <dgm:pt modelId="{78B0E068-FA33-420A-9902-CD1574CB4AEA}" type="pres">
      <dgm:prSet presAssocID="{D2F164F6-776E-49B9-A050-042D14B2D3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69C0EC9-EA11-44BC-AE40-F04ACB4D216E}" type="pres">
      <dgm:prSet presAssocID="{D2F164F6-776E-49B9-A050-042D14B2D365}" presName="spaceRect" presStyleCnt="0"/>
      <dgm:spPr/>
    </dgm:pt>
    <dgm:pt modelId="{3F854DAA-B1CE-46FD-AF21-D95BAA4E4509}" type="pres">
      <dgm:prSet presAssocID="{D2F164F6-776E-49B9-A050-042D14B2D365}" presName="textRect" presStyleLbl="revTx" presStyleIdx="0" presStyleCnt="3">
        <dgm:presLayoutVars>
          <dgm:chMax val="1"/>
          <dgm:chPref val="1"/>
        </dgm:presLayoutVars>
      </dgm:prSet>
      <dgm:spPr/>
    </dgm:pt>
    <dgm:pt modelId="{EA6AB3DF-D1BF-4E6B-8D1D-6907E2672AFA}" type="pres">
      <dgm:prSet presAssocID="{B0377E73-9FD9-4BB9-87E9-EF8765B68B41}" presName="sibTrans" presStyleCnt="0"/>
      <dgm:spPr/>
    </dgm:pt>
    <dgm:pt modelId="{3465E65F-485C-4B15-9330-0DA238E0D4FD}" type="pres">
      <dgm:prSet presAssocID="{B7158DF3-240B-4525-BF98-91FC4BEE10B7}" presName="compNode" presStyleCnt="0"/>
      <dgm:spPr/>
    </dgm:pt>
    <dgm:pt modelId="{FAC88339-F0AC-4184-A74F-3D7FC5B14049}" type="pres">
      <dgm:prSet presAssocID="{B7158DF3-240B-4525-BF98-91FC4BEE1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80F311C-2A2C-42A2-8407-6FB1BA7B4C44}" type="pres">
      <dgm:prSet presAssocID="{B7158DF3-240B-4525-BF98-91FC4BEE10B7}" presName="spaceRect" presStyleCnt="0"/>
      <dgm:spPr/>
    </dgm:pt>
    <dgm:pt modelId="{7FEDDE2A-FB73-4BD6-BAB8-F3595179E71F}" type="pres">
      <dgm:prSet presAssocID="{B7158DF3-240B-4525-BF98-91FC4BEE10B7}" presName="textRect" presStyleLbl="revTx" presStyleIdx="1" presStyleCnt="3">
        <dgm:presLayoutVars>
          <dgm:chMax val="1"/>
          <dgm:chPref val="1"/>
        </dgm:presLayoutVars>
      </dgm:prSet>
      <dgm:spPr/>
    </dgm:pt>
    <dgm:pt modelId="{7845F5A7-41A3-42C9-9273-2727F27127CD}" type="pres">
      <dgm:prSet presAssocID="{0CA35CF3-8C2E-48F9-8950-4A19652209DF}" presName="sibTrans" presStyleCnt="0"/>
      <dgm:spPr/>
    </dgm:pt>
    <dgm:pt modelId="{3DAD03BB-70D5-4EC8-9134-E1A4464B29B8}" type="pres">
      <dgm:prSet presAssocID="{3E39317E-E43E-43C4-91C3-E0DCD4A9884E}" presName="compNode" presStyleCnt="0"/>
      <dgm:spPr/>
    </dgm:pt>
    <dgm:pt modelId="{BE6D25D0-352B-4E86-8D8D-9518D215C0B0}" type="pres">
      <dgm:prSet presAssocID="{3E39317E-E43E-43C4-91C3-E0DCD4A988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FB77D46-A24A-4E47-A29E-B7AA1CA96908}" type="pres">
      <dgm:prSet presAssocID="{3E39317E-E43E-43C4-91C3-E0DCD4A9884E}" presName="spaceRect" presStyleCnt="0"/>
      <dgm:spPr/>
    </dgm:pt>
    <dgm:pt modelId="{C34B359F-AB1B-4EA7-8EAB-907FB2A5D6A9}" type="pres">
      <dgm:prSet presAssocID="{3E39317E-E43E-43C4-91C3-E0DCD4A988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E1B42E-001F-4A77-80A0-F83690E05C1A}" srcId="{A6290E94-9513-4F69-B9C0-05650829C302}" destId="{D2F164F6-776E-49B9-A050-042D14B2D365}" srcOrd="0" destOrd="0" parTransId="{53D56CF2-C77C-4178-A45A-01F64DCA1432}" sibTransId="{B0377E73-9FD9-4BB9-87E9-EF8765B68B41}"/>
    <dgm:cxn modelId="{B3120E4A-F149-4367-ACE7-3BEAEF6B59E4}" type="presOf" srcId="{B7158DF3-240B-4525-BF98-91FC4BEE10B7}" destId="{7FEDDE2A-FB73-4BD6-BAB8-F3595179E71F}" srcOrd="0" destOrd="0" presId="urn:microsoft.com/office/officeart/2018/2/layout/IconLabelList"/>
    <dgm:cxn modelId="{716CD99F-C446-483E-A32F-609DAF582E74}" type="presOf" srcId="{D2F164F6-776E-49B9-A050-042D14B2D365}" destId="{3F854DAA-B1CE-46FD-AF21-D95BAA4E4509}" srcOrd="0" destOrd="0" presId="urn:microsoft.com/office/officeart/2018/2/layout/IconLabelList"/>
    <dgm:cxn modelId="{EE2215A4-A215-414A-B514-73C141B0B290}" srcId="{A6290E94-9513-4F69-B9C0-05650829C302}" destId="{B7158DF3-240B-4525-BF98-91FC4BEE10B7}" srcOrd="1" destOrd="0" parTransId="{6F5A96B3-20EA-41B4-AC87-E205A608FD87}" sibTransId="{0CA35CF3-8C2E-48F9-8950-4A19652209DF}"/>
    <dgm:cxn modelId="{0DDAB8BC-78DA-448F-9385-239EB15FFC26}" type="presOf" srcId="{3E39317E-E43E-43C4-91C3-E0DCD4A9884E}" destId="{C34B359F-AB1B-4EA7-8EAB-907FB2A5D6A9}" srcOrd="0" destOrd="0" presId="urn:microsoft.com/office/officeart/2018/2/layout/IconLabelList"/>
    <dgm:cxn modelId="{A74C4FBF-7CAF-452B-B67E-40D9C3F9B9D9}" type="presOf" srcId="{A6290E94-9513-4F69-B9C0-05650829C302}" destId="{C9FF01DE-8158-4ADE-AEF9-B631814FA926}" srcOrd="0" destOrd="0" presId="urn:microsoft.com/office/officeart/2018/2/layout/IconLabelList"/>
    <dgm:cxn modelId="{D10C8BD5-9AFC-483F-A534-64836CC67171}" srcId="{A6290E94-9513-4F69-B9C0-05650829C302}" destId="{3E39317E-E43E-43C4-91C3-E0DCD4A9884E}" srcOrd="2" destOrd="0" parTransId="{692E93A5-EF7F-4BDA-A253-327151FBA7FE}" sibTransId="{80548ABE-0A9F-463F-BF0D-6F47D88E2A5B}"/>
    <dgm:cxn modelId="{73D9794A-D962-430B-A9E2-9EB59C291FFA}" type="presParOf" srcId="{C9FF01DE-8158-4ADE-AEF9-B631814FA926}" destId="{C5B2DEAE-0595-4C82-A08B-B4196640563B}" srcOrd="0" destOrd="0" presId="urn:microsoft.com/office/officeart/2018/2/layout/IconLabelList"/>
    <dgm:cxn modelId="{91B7ABF2-C5FD-4408-A360-C35EEFFC98B4}" type="presParOf" srcId="{C5B2DEAE-0595-4C82-A08B-B4196640563B}" destId="{78B0E068-FA33-420A-9902-CD1574CB4AEA}" srcOrd="0" destOrd="0" presId="urn:microsoft.com/office/officeart/2018/2/layout/IconLabelList"/>
    <dgm:cxn modelId="{71B937C2-0F88-408A-979D-330F86C71B98}" type="presParOf" srcId="{C5B2DEAE-0595-4C82-A08B-B4196640563B}" destId="{169C0EC9-EA11-44BC-AE40-F04ACB4D216E}" srcOrd="1" destOrd="0" presId="urn:microsoft.com/office/officeart/2018/2/layout/IconLabelList"/>
    <dgm:cxn modelId="{AAB74775-CAF7-4D04-BA38-225DAFDDFD35}" type="presParOf" srcId="{C5B2DEAE-0595-4C82-A08B-B4196640563B}" destId="{3F854DAA-B1CE-46FD-AF21-D95BAA4E4509}" srcOrd="2" destOrd="0" presId="urn:microsoft.com/office/officeart/2018/2/layout/IconLabelList"/>
    <dgm:cxn modelId="{80BF57FD-09A4-4AB1-8708-B3519479D44A}" type="presParOf" srcId="{C9FF01DE-8158-4ADE-AEF9-B631814FA926}" destId="{EA6AB3DF-D1BF-4E6B-8D1D-6907E2672AFA}" srcOrd="1" destOrd="0" presId="urn:microsoft.com/office/officeart/2018/2/layout/IconLabelList"/>
    <dgm:cxn modelId="{C2EE95F4-5FB8-43C6-9BD6-A47F2884F4AB}" type="presParOf" srcId="{C9FF01DE-8158-4ADE-AEF9-B631814FA926}" destId="{3465E65F-485C-4B15-9330-0DA238E0D4FD}" srcOrd="2" destOrd="0" presId="urn:microsoft.com/office/officeart/2018/2/layout/IconLabelList"/>
    <dgm:cxn modelId="{1896404A-AE0B-42AF-9DF1-6E5A3C9CDF97}" type="presParOf" srcId="{3465E65F-485C-4B15-9330-0DA238E0D4FD}" destId="{FAC88339-F0AC-4184-A74F-3D7FC5B14049}" srcOrd="0" destOrd="0" presId="urn:microsoft.com/office/officeart/2018/2/layout/IconLabelList"/>
    <dgm:cxn modelId="{9B221076-A221-4FA5-804D-EBC6F73E8ABF}" type="presParOf" srcId="{3465E65F-485C-4B15-9330-0DA238E0D4FD}" destId="{480F311C-2A2C-42A2-8407-6FB1BA7B4C44}" srcOrd="1" destOrd="0" presId="urn:microsoft.com/office/officeart/2018/2/layout/IconLabelList"/>
    <dgm:cxn modelId="{9DF7CDB6-9A7E-4B74-AF91-FDF3252C958E}" type="presParOf" srcId="{3465E65F-485C-4B15-9330-0DA238E0D4FD}" destId="{7FEDDE2A-FB73-4BD6-BAB8-F3595179E71F}" srcOrd="2" destOrd="0" presId="urn:microsoft.com/office/officeart/2018/2/layout/IconLabelList"/>
    <dgm:cxn modelId="{43402972-561F-4CA5-8F31-17E7D252C818}" type="presParOf" srcId="{C9FF01DE-8158-4ADE-AEF9-B631814FA926}" destId="{7845F5A7-41A3-42C9-9273-2727F27127CD}" srcOrd="3" destOrd="0" presId="urn:microsoft.com/office/officeart/2018/2/layout/IconLabelList"/>
    <dgm:cxn modelId="{6D6652B8-A5D7-41FB-8B8F-877F61C23495}" type="presParOf" srcId="{C9FF01DE-8158-4ADE-AEF9-B631814FA926}" destId="{3DAD03BB-70D5-4EC8-9134-E1A4464B29B8}" srcOrd="4" destOrd="0" presId="urn:microsoft.com/office/officeart/2018/2/layout/IconLabelList"/>
    <dgm:cxn modelId="{8346C8E4-0DDD-4249-BC4A-AE49F8201141}" type="presParOf" srcId="{3DAD03BB-70D5-4EC8-9134-E1A4464B29B8}" destId="{BE6D25D0-352B-4E86-8D8D-9518D215C0B0}" srcOrd="0" destOrd="0" presId="urn:microsoft.com/office/officeart/2018/2/layout/IconLabelList"/>
    <dgm:cxn modelId="{C00D3BA9-F997-4510-A4D6-C2CE552A8AF1}" type="presParOf" srcId="{3DAD03BB-70D5-4EC8-9134-E1A4464B29B8}" destId="{EFB77D46-A24A-4E47-A29E-B7AA1CA96908}" srcOrd="1" destOrd="0" presId="urn:microsoft.com/office/officeart/2018/2/layout/IconLabelList"/>
    <dgm:cxn modelId="{DF067736-1780-4191-88BB-3CAFA0A7923E}" type="presParOf" srcId="{3DAD03BB-70D5-4EC8-9134-E1A4464B29B8}" destId="{C34B359F-AB1B-4EA7-8EAB-907FB2A5D6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C04778-8B07-47C3-8F07-910BD1C9467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82CCA1-595B-48BD-9DAC-1BC44A5CE492}">
      <dgm:prSet/>
      <dgm:spPr/>
      <dgm:t>
        <a:bodyPr/>
        <a:lstStyle/>
        <a:p>
          <a:r>
            <a:rPr lang="en-US" baseline="0"/>
            <a:t>Speed Monitoring</a:t>
          </a:r>
          <a:endParaRPr lang="en-US"/>
        </a:p>
      </dgm:t>
    </dgm:pt>
    <dgm:pt modelId="{801B832A-6925-4796-A7A4-2AEFAB5B2ACD}" type="parTrans" cxnId="{3927FCBA-0E6F-4DE6-AE3A-36D3614B383C}">
      <dgm:prSet/>
      <dgm:spPr/>
      <dgm:t>
        <a:bodyPr/>
        <a:lstStyle/>
        <a:p>
          <a:endParaRPr lang="en-US"/>
        </a:p>
      </dgm:t>
    </dgm:pt>
    <dgm:pt modelId="{8D459ABE-8373-4561-829B-054FD7B2465E}" type="sibTrans" cxnId="{3927FCBA-0E6F-4DE6-AE3A-36D3614B383C}">
      <dgm:prSet/>
      <dgm:spPr/>
      <dgm:t>
        <a:bodyPr/>
        <a:lstStyle/>
        <a:p>
          <a:endParaRPr lang="en-US"/>
        </a:p>
      </dgm:t>
    </dgm:pt>
    <dgm:pt modelId="{21D510F3-86F6-4F6E-9F31-72BF911DFCC4}">
      <dgm:prSet/>
      <dgm:spPr/>
      <dgm:t>
        <a:bodyPr/>
        <a:lstStyle/>
        <a:p>
          <a:r>
            <a:rPr lang="en-US" baseline="0"/>
            <a:t>Congestion Detection</a:t>
          </a:r>
          <a:endParaRPr lang="en-US"/>
        </a:p>
      </dgm:t>
    </dgm:pt>
    <dgm:pt modelId="{7D4DDB9F-7C9A-4F5E-A9BF-2370DCDB0C8F}" type="parTrans" cxnId="{4D65B126-52A4-4943-B056-BA6C425CBA94}">
      <dgm:prSet/>
      <dgm:spPr/>
      <dgm:t>
        <a:bodyPr/>
        <a:lstStyle/>
        <a:p>
          <a:endParaRPr lang="en-US"/>
        </a:p>
      </dgm:t>
    </dgm:pt>
    <dgm:pt modelId="{B1909399-F8DD-4174-91B5-CEE0E70D3985}" type="sibTrans" cxnId="{4D65B126-52A4-4943-B056-BA6C425CBA94}">
      <dgm:prSet/>
      <dgm:spPr/>
      <dgm:t>
        <a:bodyPr/>
        <a:lstStyle/>
        <a:p>
          <a:endParaRPr lang="en-US"/>
        </a:p>
      </dgm:t>
    </dgm:pt>
    <dgm:pt modelId="{A2B8673E-7701-4CBB-B8D8-1B2858102593}">
      <dgm:prSet/>
      <dgm:spPr/>
      <dgm:t>
        <a:bodyPr/>
        <a:lstStyle/>
        <a:p>
          <a:r>
            <a:rPr lang="en-US" baseline="0"/>
            <a:t>Localization</a:t>
          </a:r>
          <a:endParaRPr lang="en-US"/>
        </a:p>
      </dgm:t>
    </dgm:pt>
    <dgm:pt modelId="{761A6923-FC56-4A39-A234-446FF12562FA}" type="parTrans" cxnId="{5FCD5C43-6EE5-4BA4-A418-05F559EEA9B8}">
      <dgm:prSet/>
      <dgm:spPr/>
      <dgm:t>
        <a:bodyPr/>
        <a:lstStyle/>
        <a:p>
          <a:endParaRPr lang="en-US"/>
        </a:p>
      </dgm:t>
    </dgm:pt>
    <dgm:pt modelId="{81A329E1-5099-4418-B6E2-2F1360934F78}" type="sibTrans" cxnId="{5FCD5C43-6EE5-4BA4-A418-05F559EEA9B8}">
      <dgm:prSet/>
      <dgm:spPr/>
      <dgm:t>
        <a:bodyPr/>
        <a:lstStyle/>
        <a:p>
          <a:endParaRPr lang="en-US"/>
        </a:p>
      </dgm:t>
    </dgm:pt>
    <dgm:pt modelId="{32269A2F-4B29-4245-A1CD-870F03862AF2}">
      <dgm:prSet/>
      <dgm:spPr/>
      <dgm:t>
        <a:bodyPr/>
        <a:lstStyle/>
        <a:p>
          <a:r>
            <a:rPr lang="en-US" baseline="0"/>
            <a:t>Aggregation</a:t>
          </a:r>
          <a:endParaRPr lang="en-US"/>
        </a:p>
      </dgm:t>
    </dgm:pt>
    <dgm:pt modelId="{A4605AA5-3343-402E-9D85-5F032068EB7D}" type="parTrans" cxnId="{ED743FF6-853E-477A-9DE0-CEFE02BD8E85}">
      <dgm:prSet/>
      <dgm:spPr/>
      <dgm:t>
        <a:bodyPr/>
        <a:lstStyle/>
        <a:p>
          <a:endParaRPr lang="en-US"/>
        </a:p>
      </dgm:t>
    </dgm:pt>
    <dgm:pt modelId="{C135D34A-BAAD-40A4-A05C-BB6CF9B88C73}" type="sibTrans" cxnId="{ED743FF6-853E-477A-9DE0-CEFE02BD8E85}">
      <dgm:prSet/>
      <dgm:spPr/>
      <dgm:t>
        <a:bodyPr/>
        <a:lstStyle/>
        <a:p>
          <a:endParaRPr lang="en-US"/>
        </a:p>
      </dgm:t>
    </dgm:pt>
    <dgm:pt modelId="{E666A500-6377-4CBC-92B4-308D2F2761CF}">
      <dgm:prSet/>
      <dgm:spPr/>
      <dgm:t>
        <a:bodyPr/>
        <a:lstStyle/>
        <a:p>
          <a:r>
            <a:rPr lang="en-US" baseline="0"/>
            <a:t>Broadcasting</a:t>
          </a:r>
          <a:endParaRPr lang="en-US"/>
        </a:p>
      </dgm:t>
    </dgm:pt>
    <dgm:pt modelId="{31FBAAB3-F6E3-4FA5-9563-FE4318BA9E0B}" type="parTrans" cxnId="{95AE82B5-B0A6-4866-84AB-772FA0EAE1C1}">
      <dgm:prSet/>
      <dgm:spPr/>
      <dgm:t>
        <a:bodyPr/>
        <a:lstStyle/>
        <a:p>
          <a:endParaRPr lang="en-US"/>
        </a:p>
      </dgm:t>
    </dgm:pt>
    <dgm:pt modelId="{EFE63D66-66B4-43DE-A073-7514BE13EC78}" type="sibTrans" cxnId="{95AE82B5-B0A6-4866-84AB-772FA0EAE1C1}">
      <dgm:prSet/>
      <dgm:spPr/>
      <dgm:t>
        <a:bodyPr/>
        <a:lstStyle/>
        <a:p>
          <a:endParaRPr lang="en-US"/>
        </a:p>
      </dgm:t>
    </dgm:pt>
    <dgm:pt modelId="{09819347-CDBF-4749-A322-AEE979725829}" type="pres">
      <dgm:prSet presAssocID="{E9C04778-8B07-47C3-8F07-910BD1C9467D}" presName="Name0" presStyleCnt="0">
        <dgm:presLayoutVars>
          <dgm:dir/>
          <dgm:resizeHandles val="exact"/>
        </dgm:presLayoutVars>
      </dgm:prSet>
      <dgm:spPr/>
    </dgm:pt>
    <dgm:pt modelId="{17018679-D824-4184-8725-7FE7261DAB66}" type="pres">
      <dgm:prSet presAssocID="{8282CCA1-595B-48BD-9DAC-1BC44A5CE492}" presName="node" presStyleLbl="node1" presStyleIdx="0" presStyleCnt="9">
        <dgm:presLayoutVars>
          <dgm:bulletEnabled val="1"/>
        </dgm:presLayoutVars>
      </dgm:prSet>
      <dgm:spPr/>
    </dgm:pt>
    <dgm:pt modelId="{28EE831F-EF7D-45F6-BB73-F45C18B9848F}" type="pres">
      <dgm:prSet presAssocID="{8D459ABE-8373-4561-829B-054FD7B2465E}" presName="sibTransSpacerBeforeConnector" presStyleCnt="0"/>
      <dgm:spPr/>
    </dgm:pt>
    <dgm:pt modelId="{2568EB1D-646A-49AB-B50E-326F3AA8D058}" type="pres">
      <dgm:prSet presAssocID="{8D459ABE-8373-4561-829B-054FD7B2465E}" presName="sibTrans" presStyleLbl="node1" presStyleIdx="1" presStyleCnt="9"/>
      <dgm:spPr/>
    </dgm:pt>
    <dgm:pt modelId="{B589C5E6-F62D-4BE2-A7BA-DF8FBCE46332}" type="pres">
      <dgm:prSet presAssocID="{8D459ABE-8373-4561-829B-054FD7B2465E}" presName="sibTransSpacerAfterConnector" presStyleCnt="0"/>
      <dgm:spPr/>
    </dgm:pt>
    <dgm:pt modelId="{24A65C98-43E9-41C2-A2FB-18371AF02124}" type="pres">
      <dgm:prSet presAssocID="{21D510F3-86F6-4F6E-9F31-72BF911DFCC4}" presName="node" presStyleLbl="node1" presStyleIdx="2" presStyleCnt="9">
        <dgm:presLayoutVars>
          <dgm:bulletEnabled val="1"/>
        </dgm:presLayoutVars>
      </dgm:prSet>
      <dgm:spPr/>
    </dgm:pt>
    <dgm:pt modelId="{2EA69FF9-D8B8-4F21-830C-AA51618F21BA}" type="pres">
      <dgm:prSet presAssocID="{B1909399-F8DD-4174-91B5-CEE0E70D3985}" presName="sibTransSpacerBeforeConnector" presStyleCnt="0"/>
      <dgm:spPr/>
    </dgm:pt>
    <dgm:pt modelId="{D2A90B5E-2A08-4BB1-896F-0F737A7F2F28}" type="pres">
      <dgm:prSet presAssocID="{B1909399-F8DD-4174-91B5-CEE0E70D3985}" presName="sibTrans" presStyleLbl="node1" presStyleIdx="3" presStyleCnt="9"/>
      <dgm:spPr/>
    </dgm:pt>
    <dgm:pt modelId="{7D3416B7-47AA-45B0-B84F-9D0F7AD48666}" type="pres">
      <dgm:prSet presAssocID="{B1909399-F8DD-4174-91B5-CEE0E70D3985}" presName="sibTransSpacerAfterConnector" presStyleCnt="0"/>
      <dgm:spPr/>
    </dgm:pt>
    <dgm:pt modelId="{ACBC7CAF-904C-468A-89FE-4DE0D7BA9C39}" type="pres">
      <dgm:prSet presAssocID="{A2B8673E-7701-4CBB-B8D8-1B2858102593}" presName="node" presStyleLbl="node1" presStyleIdx="4" presStyleCnt="9">
        <dgm:presLayoutVars>
          <dgm:bulletEnabled val="1"/>
        </dgm:presLayoutVars>
      </dgm:prSet>
      <dgm:spPr/>
    </dgm:pt>
    <dgm:pt modelId="{0EC763BD-D0FC-47F1-95F0-27DE4BC7BADD}" type="pres">
      <dgm:prSet presAssocID="{81A329E1-5099-4418-B6E2-2F1360934F78}" presName="sibTransSpacerBeforeConnector" presStyleCnt="0"/>
      <dgm:spPr/>
    </dgm:pt>
    <dgm:pt modelId="{42060FCB-E097-49FD-994F-0023E3D31F1F}" type="pres">
      <dgm:prSet presAssocID="{81A329E1-5099-4418-B6E2-2F1360934F78}" presName="sibTrans" presStyleLbl="node1" presStyleIdx="5" presStyleCnt="9"/>
      <dgm:spPr/>
    </dgm:pt>
    <dgm:pt modelId="{653E0274-AB7E-4BCC-AEC8-A7422C9C1D1E}" type="pres">
      <dgm:prSet presAssocID="{81A329E1-5099-4418-B6E2-2F1360934F78}" presName="sibTransSpacerAfterConnector" presStyleCnt="0"/>
      <dgm:spPr/>
    </dgm:pt>
    <dgm:pt modelId="{A246F35D-A9E7-4F1D-A489-B7338F48E065}" type="pres">
      <dgm:prSet presAssocID="{32269A2F-4B29-4245-A1CD-870F03862AF2}" presName="node" presStyleLbl="node1" presStyleIdx="6" presStyleCnt="9">
        <dgm:presLayoutVars>
          <dgm:bulletEnabled val="1"/>
        </dgm:presLayoutVars>
      </dgm:prSet>
      <dgm:spPr/>
    </dgm:pt>
    <dgm:pt modelId="{CF4C20CB-8C24-40A6-9507-720C09BCA213}" type="pres">
      <dgm:prSet presAssocID="{C135D34A-BAAD-40A4-A05C-BB6CF9B88C73}" presName="sibTransSpacerBeforeConnector" presStyleCnt="0"/>
      <dgm:spPr/>
    </dgm:pt>
    <dgm:pt modelId="{44CC6E07-7F31-44A8-9708-42519FEEA5B9}" type="pres">
      <dgm:prSet presAssocID="{C135D34A-BAAD-40A4-A05C-BB6CF9B88C73}" presName="sibTrans" presStyleLbl="node1" presStyleIdx="7" presStyleCnt="9"/>
      <dgm:spPr/>
    </dgm:pt>
    <dgm:pt modelId="{90BFE8D5-5574-482C-A96A-04B92FC5015C}" type="pres">
      <dgm:prSet presAssocID="{C135D34A-BAAD-40A4-A05C-BB6CF9B88C73}" presName="sibTransSpacerAfterConnector" presStyleCnt="0"/>
      <dgm:spPr/>
    </dgm:pt>
    <dgm:pt modelId="{E755D8A1-3AFE-44D5-AC78-86F9698E8B5E}" type="pres">
      <dgm:prSet presAssocID="{E666A500-6377-4CBC-92B4-308D2F2761CF}" presName="node" presStyleLbl="node1" presStyleIdx="8" presStyleCnt="9">
        <dgm:presLayoutVars>
          <dgm:bulletEnabled val="1"/>
        </dgm:presLayoutVars>
      </dgm:prSet>
      <dgm:spPr/>
    </dgm:pt>
  </dgm:ptLst>
  <dgm:cxnLst>
    <dgm:cxn modelId="{93B5E502-CAAC-4D51-9C42-977FCF1284E8}" type="presOf" srcId="{8D459ABE-8373-4561-829B-054FD7B2465E}" destId="{2568EB1D-646A-49AB-B50E-326F3AA8D058}" srcOrd="0" destOrd="0" presId="urn:microsoft.com/office/officeart/2016/7/layout/BasicProcessNew"/>
    <dgm:cxn modelId="{E1DEC013-53E8-43B6-9523-CC32AAD18789}" type="presOf" srcId="{32269A2F-4B29-4245-A1CD-870F03862AF2}" destId="{A246F35D-A9E7-4F1D-A489-B7338F48E065}" srcOrd="0" destOrd="0" presId="urn:microsoft.com/office/officeart/2016/7/layout/BasicProcessNew"/>
    <dgm:cxn modelId="{4D65B126-52A4-4943-B056-BA6C425CBA94}" srcId="{E9C04778-8B07-47C3-8F07-910BD1C9467D}" destId="{21D510F3-86F6-4F6E-9F31-72BF911DFCC4}" srcOrd="1" destOrd="0" parTransId="{7D4DDB9F-7C9A-4F5E-A9BF-2370DCDB0C8F}" sibTransId="{B1909399-F8DD-4174-91B5-CEE0E70D3985}"/>
    <dgm:cxn modelId="{24640F32-ABBC-4009-B638-5A409EA8A148}" type="presOf" srcId="{8282CCA1-595B-48BD-9DAC-1BC44A5CE492}" destId="{17018679-D824-4184-8725-7FE7261DAB66}" srcOrd="0" destOrd="0" presId="urn:microsoft.com/office/officeart/2016/7/layout/BasicProcessNew"/>
    <dgm:cxn modelId="{5FCD5C43-6EE5-4BA4-A418-05F559EEA9B8}" srcId="{E9C04778-8B07-47C3-8F07-910BD1C9467D}" destId="{A2B8673E-7701-4CBB-B8D8-1B2858102593}" srcOrd="2" destOrd="0" parTransId="{761A6923-FC56-4A39-A234-446FF12562FA}" sibTransId="{81A329E1-5099-4418-B6E2-2F1360934F78}"/>
    <dgm:cxn modelId="{36A26244-D703-4F23-A0DE-7FAC8E973EC3}" type="presOf" srcId="{E9C04778-8B07-47C3-8F07-910BD1C9467D}" destId="{09819347-CDBF-4749-A322-AEE979725829}" srcOrd="0" destOrd="0" presId="urn:microsoft.com/office/officeart/2016/7/layout/BasicProcessNew"/>
    <dgm:cxn modelId="{E938C472-39C8-4EC9-9D1C-81A8CB0A8DCE}" type="presOf" srcId="{81A329E1-5099-4418-B6E2-2F1360934F78}" destId="{42060FCB-E097-49FD-994F-0023E3D31F1F}" srcOrd="0" destOrd="0" presId="urn:microsoft.com/office/officeart/2016/7/layout/BasicProcessNew"/>
    <dgm:cxn modelId="{4A047C86-9627-44F6-BD8C-6FDF2A609469}" type="presOf" srcId="{21D510F3-86F6-4F6E-9F31-72BF911DFCC4}" destId="{24A65C98-43E9-41C2-A2FB-18371AF02124}" srcOrd="0" destOrd="0" presId="urn:microsoft.com/office/officeart/2016/7/layout/BasicProcessNew"/>
    <dgm:cxn modelId="{C5E8789F-2D96-49DF-B38B-DB76481E0075}" type="presOf" srcId="{B1909399-F8DD-4174-91B5-CEE0E70D3985}" destId="{D2A90B5E-2A08-4BB1-896F-0F737A7F2F28}" srcOrd="0" destOrd="0" presId="urn:microsoft.com/office/officeart/2016/7/layout/BasicProcessNew"/>
    <dgm:cxn modelId="{1E0D04A5-4EF4-4CEA-8974-FAF36B8C12D2}" type="presOf" srcId="{C135D34A-BAAD-40A4-A05C-BB6CF9B88C73}" destId="{44CC6E07-7F31-44A8-9708-42519FEEA5B9}" srcOrd="0" destOrd="0" presId="urn:microsoft.com/office/officeart/2016/7/layout/BasicProcessNew"/>
    <dgm:cxn modelId="{95AE82B5-B0A6-4866-84AB-772FA0EAE1C1}" srcId="{E9C04778-8B07-47C3-8F07-910BD1C9467D}" destId="{E666A500-6377-4CBC-92B4-308D2F2761CF}" srcOrd="4" destOrd="0" parTransId="{31FBAAB3-F6E3-4FA5-9563-FE4318BA9E0B}" sibTransId="{EFE63D66-66B4-43DE-A073-7514BE13EC78}"/>
    <dgm:cxn modelId="{3927FCBA-0E6F-4DE6-AE3A-36D3614B383C}" srcId="{E9C04778-8B07-47C3-8F07-910BD1C9467D}" destId="{8282CCA1-595B-48BD-9DAC-1BC44A5CE492}" srcOrd="0" destOrd="0" parTransId="{801B832A-6925-4796-A7A4-2AEFAB5B2ACD}" sibTransId="{8D459ABE-8373-4561-829B-054FD7B2465E}"/>
    <dgm:cxn modelId="{A89D77CE-0A2E-4101-AE8C-0EA8F8BED3A5}" type="presOf" srcId="{E666A500-6377-4CBC-92B4-308D2F2761CF}" destId="{E755D8A1-3AFE-44D5-AC78-86F9698E8B5E}" srcOrd="0" destOrd="0" presId="urn:microsoft.com/office/officeart/2016/7/layout/BasicProcessNew"/>
    <dgm:cxn modelId="{03E82FD9-4E7D-412B-81C9-D85E6A9A3540}" type="presOf" srcId="{A2B8673E-7701-4CBB-B8D8-1B2858102593}" destId="{ACBC7CAF-904C-468A-89FE-4DE0D7BA9C39}" srcOrd="0" destOrd="0" presId="urn:microsoft.com/office/officeart/2016/7/layout/BasicProcessNew"/>
    <dgm:cxn modelId="{ED743FF6-853E-477A-9DE0-CEFE02BD8E85}" srcId="{E9C04778-8B07-47C3-8F07-910BD1C9467D}" destId="{32269A2F-4B29-4245-A1CD-870F03862AF2}" srcOrd="3" destOrd="0" parTransId="{A4605AA5-3343-402E-9D85-5F032068EB7D}" sibTransId="{C135D34A-BAAD-40A4-A05C-BB6CF9B88C73}"/>
    <dgm:cxn modelId="{F09B5797-8E2D-4813-9F26-FD6899A7F22F}" type="presParOf" srcId="{09819347-CDBF-4749-A322-AEE979725829}" destId="{17018679-D824-4184-8725-7FE7261DAB66}" srcOrd="0" destOrd="0" presId="urn:microsoft.com/office/officeart/2016/7/layout/BasicProcessNew"/>
    <dgm:cxn modelId="{EB6AE125-4F9B-4FA2-9E84-9B0D930379A8}" type="presParOf" srcId="{09819347-CDBF-4749-A322-AEE979725829}" destId="{28EE831F-EF7D-45F6-BB73-F45C18B9848F}" srcOrd="1" destOrd="0" presId="urn:microsoft.com/office/officeart/2016/7/layout/BasicProcessNew"/>
    <dgm:cxn modelId="{32DC9B5C-F1B6-4DAA-B31A-15A51DC463E4}" type="presParOf" srcId="{09819347-CDBF-4749-A322-AEE979725829}" destId="{2568EB1D-646A-49AB-B50E-326F3AA8D058}" srcOrd="2" destOrd="0" presId="urn:microsoft.com/office/officeart/2016/7/layout/BasicProcessNew"/>
    <dgm:cxn modelId="{00C5AA53-4395-4604-BC23-726217C6CA4E}" type="presParOf" srcId="{09819347-CDBF-4749-A322-AEE979725829}" destId="{B589C5E6-F62D-4BE2-A7BA-DF8FBCE46332}" srcOrd="3" destOrd="0" presId="urn:microsoft.com/office/officeart/2016/7/layout/BasicProcessNew"/>
    <dgm:cxn modelId="{5A67E0CF-5EF6-40FD-8787-FBAAFCAA4D18}" type="presParOf" srcId="{09819347-CDBF-4749-A322-AEE979725829}" destId="{24A65C98-43E9-41C2-A2FB-18371AF02124}" srcOrd="4" destOrd="0" presId="urn:microsoft.com/office/officeart/2016/7/layout/BasicProcessNew"/>
    <dgm:cxn modelId="{E20FD556-7CAD-4E0D-B66F-84BBA1FDB7E7}" type="presParOf" srcId="{09819347-CDBF-4749-A322-AEE979725829}" destId="{2EA69FF9-D8B8-4F21-830C-AA51618F21BA}" srcOrd="5" destOrd="0" presId="urn:microsoft.com/office/officeart/2016/7/layout/BasicProcessNew"/>
    <dgm:cxn modelId="{784C0AC6-A051-4165-9C09-D99BE540DAAE}" type="presParOf" srcId="{09819347-CDBF-4749-A322-AEE979725829}" destId="{D2A90B5E-2A08-4BB1-896F-0F737A7F2F28}" srcOrd="6" destOrd="0" presId="urn:microsoft.com/office/officeart/2016/7/layout/BasicProcessNew"/>
    <dgm:cxn modelId="{EC98240E-80F3-48EF-B1CD-1BAC99081A43}" type="presParOf" srcId="{09819347-CDBF-4749-A322-AEE979725829}" destId="{7D3416B7-47AA-45B0-B84F-9D0F7AD48666}" srcOrd="7" destOrd="0" presId="urn:microsoft.com/office/officeart/2016/7/layout/BasicProcessNew"/>
    <dgm:cxn modelId="{D57AE5C9-EF66-4551-84B6-A7778D406688}" type="presParOf" srcId="{09819347-CDBF-4749-A322-AEE979725829}" destId="{ACBC7CAF-904C-468A-89FE-4DE0D7BA9C39}" srcOrd="8" destOrd="0" presId="urn:microsoft.com/office/officeart/2016/7/layout/BasicProcessNew"/>
    <dgm:cxn modelId="{54DF761A-9678-43CB-B0BF-BA4811584968}" type="presParOf" srcId="{09819347-CDBF-4749-A322-AEE979725829}" destId="{0EC763BD-D0FC-47F1-95F0-27DE4BC7BADD}" srcOrd="9" destOrd="0" presId="urn:microsoft.com/office/officeart/2016/7/layout/BasicProcessNew"/>
    <dgm:cxn modelId="{F129DA71-2A17-4466-BDD2-5255D81319AB}" type="presParOf" srcId="{09819347-CDBF-4749-A322-AEE979725829}" destId="{42060FCB-E097-49FD-994F-0023E3D31F1F}" srcOrd="10" destOrd="0" presId="urn:microsoft.com/office/officeart/2016/7/layout/BasicProcessNew"/>
    <dgm:cxn modelId="{F5ED20E8-0986-41E7-8E01-C99D87C4E696}" type="presParOf" srcId="{09819347-CDBF-4749-A322-AEE979725829}" destId="{653E0274-AB7E-4BCC-AEC8-A7422C9C1D1E}" srcOrd="11" destOrd="0" presId="urn:microsoft.com/office/officeart/2016/7/layout/BasicProcessNew"/>
    <dgm:cxn modelId="{43CD79FA-A75D-450F-89EC-49DBAE8E89F0}" type="presParOf" srcId="{09819347-CDBF-4749-A322-AEE979725829}" destId="{A246F35D-A9E7-4F1D-A489-B7338F48E065}" srcOrd="12" destOrd="0" presId="urn:microsoft.com/office/officeart/2016/7/layout/BasicProcessNew"/>
    <dgm:cxn modelId="{1147FCFE-CFA4-4BEF-816C-12060871F9E5}" type="presParOf" srcId="{09819347-CDBF-4749-A322-AEE979725829}" destId="{CF4C20CB-8C24-40A6-9507-720C09BCA213}" srcOrd="13" destOrd="0" presId="urn:microsoft.com/office/officeart/2016/7/layout/BasicProcessNew"/>
    <dgm:cxn modelId="{54A5915F-8F72-44BE-92B5-2330D3C49280}" type="presParOf" srcId="{09819347-CDBF-4749-A322-AEE979725829}" destId="{44CC6E07-7F31-44A8-9708-42519FEEA5B9}" srcOrd="14" destOrd="0" presId="urn:microsoft.com/office/officeart/2016/7/layout/BasicProcessNew"/>
    <dgm:cxn modelId="{1D498087-4EC7-4CA4-830E-249BFC977702}" type="presParOf" srcId="{09819347-CDBF-4749-A322-AEE979725829}" destId="{90BFE8D5-5574-482C-A96A-04B92FC5015C}" srcOrd="15" destOrd="0" presId="urn:microsoft.com/office/officeart/2016/7/layout/BasicProcessNew"/>
    <dgm:cxn modelId="{47CA70C5-5765-46F0-AF3F-1FD3C6F276C8}" type="presParOf" srcId="{09819347-CDBF-4749-A322-AEE979725829}" destId="{E755D8A1-3AFE-44D5-AC78-86F9698E8B5E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7CA33-3FF5-472B-A097-C5A87AB034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90306-3C19-4B74-A6D7-FC81309B8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Each street section has unique identification parameter A</a:t>
          </a:r>
          <a:r>
            <a:rPr lang="en-US" baseline="-25000" dirty="0"/>
            <a:t>id</a:t>
          </a:r>
          <a:endParaRPr lang="en-US" dirty="0"/>
        </a:p>
      </dgm:t>
    </dgm:pt>
    <dgm:pt modelId="{E7AD0E5B-A141-4AC3-AE07-C9112BE892CF}" type="parTrans" cxnId="{CBA2937A-3C3E-4D48-9AB4-005543DC93D9}">
      <dgm:prSet/>
      <dgm:spPr/>
      <dgm:t>
        <a:bodyPr/>
        <a:lstStyle/>
        <a:p>
          <a:endParaRPr lang="en-US"/>
        </a:p>
      </dgm:t>
    </dgm:pt>
    <dgm:pt modelId="{CE465AAB-9D8E-4111-BC8E-5D1D4B4852C6}" type="sibTrans" cxnId="{CBA2937A-3C3E-4D48-9AB4-005543DC93D9}">
      <dgm:prSet/>
      <dgm:spPr/>
      <dgm:t>
        <a:bodyPr/>
        <a:lstStyle/>
        <a:p>
          <a:endParaRPr lang="en-US"/>
        </a:p>
      </dgm:t>
    </dgm:pt>
    <dgm:pt modelId="{24F0386B-96BD-4B90-A003-EA6F34DA0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This process retrieves the identification of the node’s current location and sets A</a:t>
          </a:r>
          <a:r>
            <a:rPr lang="en-US" baseline="-25000" dirty="0"/>
            <a:t>id</a:t>
          </a:r>
          <a:r>
            <a:rPr lang="en-US" baseline="0" dirty="0"/>
            <a:t> parameter to this value</a:t>
          </a:r>
          <a:endParaRPr lang="en-US" dirty="0"/>
        </a:p>
      </dgm:t>
    </dgm:pt>
    <dgm:pt modelId="{1A12FD3F-ACFA-4E51-A79A-FF937A90644D}" type="parTrans" cxnId="{989480BE-A354-4BC2-98E9-39D4BB386E76}">
      <dgm:prSet/>
      <dgm:spPr/>
      <dgm:t>
        <a:bodyPr/>
        <a:lstStyle/>
        <a:p>
          <a:endParaRPr lang="en-US"/>
        </a:p>
      </dgm:t>
    </dgm:pt>
    <dgm:pt modelId="{A41439A7-57EB-441A-9B62-5956D7F13D08}" type="sibTrans" cxnId="{989480BE-A354-4BC2-98E9-39D4BB386E76}">
      <dgm:prSet/>
      <dgm:spPr/>
      <dgm:t>
        <a:bodyPr/>
        <a:lstStyle/>
        <a:p>
          <a:endParaRPr lang="en-US"/>
        </a:p>
      </dgm:t>
    </dgm:pt>
    <dgm:pt modelId="{69E1205C-3E25-4A7A-A708-A192536BF66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aseline="0" dirty="0"/>
            <a:t>Included in BSM message with C</a:t>
          </a:r>
          <a:r>
            <a:rPr lang="en-US" baseline="-25000" dirty="0"/>
            <a:t>p</a:t>
          </a:r>
          <a:r>
            <a:rPr lang="en-US" baseline="0" dirty="0"/>
            <a:t> and is used to store received data in vehicle's database</a:t>
          </a:r>
          <a:endParaRPr lang="en-US" dirty="0"/>
        </a:p>
      </dgm:t>
    </dgm:pt>
    <dgm:pt modelId="{620A727A-136E-4881-8F10-FE419977F013}" type="parTrans" cxnId="{FF74EC2D-B1C1-43BC-958B-A7E6643B57C4}">
      <dgm:prSet/>
      <dgm:spPr/>
      <dgm:t>
        <a:bodyPr/>
        <a:lstStyle/>
        <a:p>
          <a:endParaRPr lang="en-US"/>
        </a:p>
      </dgm:t>
    </dgm:pt>
    <dgm:pt modelId="{9EC5F1BF-A6DD-4ADF-BAA0-DD37F0B29377}" type="sibTrans" cxnId="{FF74EC2D-B1C1-43BC-958B-A7E6643B57C4}">
      <dgm:prSet/>
      <dgm:spPr/>
      <dgm:t>
        <a:bodyPr/>
        <a:lstStyle/>
        <a:p>
          <a:endParaRPr lang="en-US"/>
        </a:p>
      </dgm:t>
    </dgm:pt>
    <dgm:pt modelId="{A8A9C74F-1846-46F3-B686-D28BFD5D70DE}" type="pres">
      <dgm:prSet presAssocID="{6997CA33-3FF5-472B-A097-C5A87AB0340E}" presName="root" presStyleCnt="0">
        <dgm:presLayoutVars>
          <dgm:dir/>
          <dgm:resizeHandles val="exact"/>
        </dgm:presLayoutVars>
      </dgm:prSet>
      <dgm:spPr/>
    </dgm:pt>
    <dgm:pt modelId="{C09B8560-048F-44A0-9FE9-685453AA719F}" type="pres">
      <dgm:prSet presAssocID="{43690306-3C19-4B74-A6D7-FC81309B80CF}" presName="compNode" presStyleCnt="0"/>
      <dgm:spPr/>
    </dgm:pt>
    <dgm:pt modelId="{804BCF5F-E0C2-4C7D-8FFE-AF55A120DC6D}" type="pres">
      <dgm:prSet presAssocID="{43690306-3C19-4B74-A6D7-FC81309B80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CC59357-2086-48F7-A9A4-86CDA05D5186}" type="pres">
      <dgm:prSet presAssocID="{43690306-3C19-4B74-A6D7-FC81309B80CF}" presName="spaceRect" presStyleCnt="0"/>
      <dgm:spPr/>
    </dgm:pt>
    <dgm:pt modelId="{91520861-A67C-4F4A-8962-E28BE7B4874F}" type="pres">
      <dgm:prSet presAssocID="{43690306-3C19-4B74-A6D7-FC81309B80CF}" presName="textRect" presStyleLbl="revTx" presStyleIdx="0" presStyleCnt="3">
        <dgm:presLayoutVars>
          <dgm:chMax val="1"/>
          <dgm:chPref val="1"/>
        </dgm:presLayoutVars>
      </dgm:prSet>
      <dgm:spPr/>
    </dgm:pt>
    <dgm:pt modelId="{201D3A2C-862A-4BEC-AF33-9A9891D844E9}" type="pres">
      <dgm:prSet presAssocID="{CE465AAB-9D8E-4111-BC8E-5D1D4B4852C6}" presName="sibTrans" presStyleCnt="0"/>
      <dgm:spPr/>
    </dgm:pt>
    <dgm:pt modelId="{F81C98CB-AFCE-45C4-8BCA-F776E1BAF9AB}" type="pres">
      <dgm:prSet presAssocID="{24F0386B-96BD-4B90-A003-EA6F34DA0697}" presName="compNode" presStyleCnt="0"/>
      <dgm:spPr/>
    </dgm:pt>
    <dgm:pt modelId="{0B38E835-6A44-4F06-8891-F8327803EDAD}" type="pres">
      <dgm:prSet presAssocID="{24F0386B-96BD-4B90-A003-EA6F34DA06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E4B82E6-810D-48C7-92B7-F829B827F5F7}" type="pres">
      <dgm:prSet presAssocID="{24F0386B-96BD-4B90-A003-EA6F34DA0697}" presName="spaceRect" presStyleCnt="0"/>
      <dgm:spPr/>
    </dgm:pt>
    <dgm:pt modelId="{552D1F27-AACC-4901-A58A-072DD1928440}" type="pres">
      <dgm:prSet presAssocID="{24F0386B-96BD-4B90-A003-EA6F34DA0697}" presName="textRect" presStyleLbl="revTx" presStyleIdx="1" presStyleCnt="3">
        <dgm:presLayoutVars>
          <dgm:chMax val="1"/>
          <dgm:chPref val="1"/>
        </dgm:presLayoutVars>
      </dgm:prSet>
      <dgm:spPr/>
    </dgm:pt>
    <dgm:pt modelId="{79EFCD56-F73B-47CB-B1FC-CB3B7E7AACDB}" type="pres">
      <dgm:prSet presAssocID="{A41439A7-57EB-441A-9B62-5956D7F13D08}" presName="sibTrans" presStyleCnt="0"/>
      <dgm:spPr/>
    </dgm:pt>
    <dgm:pt modelId="{8D11FB5F-8EAE-4300-A2AD-4B8AEE3CE7EC}" type="pres">
      <dgm:prSet presAssocID="{69E1205C-3E25-4A7A-A708-A192536BF66C}" presName="compNode" presStyleCnt="0"/>
      <dgm:spPr/>
    </dgm:pt>
    <dgm:pt modelId="{E667DC0C-445D-4EE1-917D-DB2DD0CEA04A}" type="pres">
      <dgm:prSet presAssocID="{69E1205C-3E25-4A7A-A708-A192536BF6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D15548-6E5F-4C39-B05B-8C64DB999784}" type="pres">
      <dgm:prSet presAssocID="{69E1205C-3E25-4A7A-A708-A192536BF66C}" presName="spaceRect" presStyleCnt="0"/>
      <dgm:spPr/>
    </dgm:pt>
    <dgm:pt modelId="{7CDAE1D8-0B1E-472F-9084-CF9008948802}" type="pres">
      <dgm:prSet presAssocID="{69E1205C-3E25-4A7A-A708-A192536BF6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041F16-F7E4-4191-84F1-A5D4D019A50D}" type="presOf" srcId="{43690306-3C19-4B74-A6D7-FC81309B80CF}" destId="{91520861-A67C-4F4A-8962-E28BE7B4874F}" srcOrd="0" destOrd="0" presId="urn:microsoft.com/office/officeart/2018/2/layout/IconLabelList"/>
    <dgm:cxn modelId="{FF74EC2D-B1C1-43BC-958B-A7E6643B57C4}" srcId="{6997CA33-3FF5-472B-A097-C5A87AB0340E}" destId="{69E1205C-3E25-4A7A-A708-A192536BF66C}" srcOrd="2" destOrd="0" parTransId="{620A727A-136E-4881-8F10-FE419977F013}" sibTransId="{9EC5F1BF-A6DD-4ADF-BAA0-DD37F0B29377}"/>
    <dgm:cxn modelId="{A158F556-0B2C-4C48-9A2A-8C901368F7EA}" type="presOf" srcId="{69E1205C-3E25-4A7A-A708-A192536BF66C}" destId="{7CDAE1D8-0B1E-472F-9084-CF9008948802}" srcOrd="0" destOrd="0" presId="urn:microsoft.com/office/officeart/2018/2/layout/IconLabelList"/>
    <dgm:cxn modelId="{CBA2937A-3C3E-4D48-9AB4-005543DC93D9}" srcId="{6997CA33-3FF5-472B-A097-C5A87AB0340E}" destId="{43690306-3C19-4B74-A6D7-FC81309B80CF}" srcOrd="0" destOrd="0" parTransId="{E7AD0E5B-A141-4AC3-AE07-C9112BE892CF}" sibTransId="{CE465AAB-9D8E-4111-BC8E-5D1D4B4852C6}"/>
    <dgm:cxn modelId="{989480BE-A354-4BC2-98E9-39D4BB386E76}" srcId="{6997CA33-3FF5-472B-A097-C5A87AB0340E}" destId="{24F0386B-96BD-4B90-A003-EA6F34DA0697}" srcOrd="1" destOrd="0" parTransId="{1A12FD3F-ACFA-4E51-A79A-FF937A90644D}" sibTransId="{A41439A7-57EB-441A-9B62-5956D7F13D08}"/>
    <dgm:cxn modelId="{06DB6FEC-1FA7-4D1E-92C0-2C4FBDA4E9C5}" type="presOf" srcId="{24F0386B-96BD-4B90-A003-EA6F34DA0697}" destId="{552D1F27-AACC-4901-A58A-072DD1928440}" srcOrd="0" destOrd="0" presId="urn:microsoft.com/office/officeart/2018/2/layout/IconLabelList"/>
    <dgm:cxn modelId="{FB9591F1-AA07-4295-91FC-97ECA9D72C60}" type="presOf" srcId="{6997CA33-3FF5-472B-A097-C5A87AB0340E}" destId="{A8A9C74F-1846-46F3-B686-D28BFD5D70DE}" srcOrd="0" destOrd="0" presId="urn:microsoft.com/office/officeart/2018/2/layout/IconLabelList"/>
    <dgm:cxn modelId="{5F780D8C-5265-44EA-BC01-EAF2EE7BB98E}" type="presParOf" srcId="{A8A9C74F-1846-46F3-B686-D28BFD5D70DE}" destId="{C09B8560-048F-44A0-9FE9-685453AA719F}" srcOrd="0" destOrd="0" presId="urn:microsoft.com/office/officeart/2018/2/layout/IconLabelList"/>
    <dgm:cxn modelId="{BCB31002-A80E-42DC-AD2E-9CD278E7D9CF}" type="presParOf" srcId="{C09B8560-048F-44A0-9FE9-685453AA719F}" destId="{804BCF5F-E0C2-4C7D-8FFE-AF55A120DC6D}" srcOrd="0" destOrd="0" presId="urn:microsoft.com/office/officeart/2018/2/layout/IconLabelList"/>
    <dgm:cxn modelId="{0326EC25-8EC4-44E4-9E21-7784476CAFEB}" type="presParOf" srcId="{C09B8560-048F-44A0-9FE9-685453AA719F}" destId="{3CC59357-2086-48F7-A9A4-86CDA05D5186}" srcOrd="1" destOrd="0" presId="urn:microsoft.com/office/officeart/2018/2/layout/IconLabelList"/>
    <dgm:cxn modelId="{3FB359C3-C1A2-45A4-89B3-3C731A905077}" type="presParOf" srcId="{C09B8560-048F-44A0-9FE9-685453AA719F}" destId="{91520861-A67C-4F4A-8962-E28BE7B4874F}" srcOrd="2" destOrd="0" presId="urn:microsoft.com/office/officeart/2018/2/layout/IconLabelList"/>
    <dgm:cxn modelId="{AB721AB4-8404-4675-B03C-0B94EDC375D9}" type="presParOf" srcId="{A8A9C74F-1846-46F3-B686-D28BFD5D70DE}" destId="{201D3A2C-862A-4BEC-AF33-9A9891D844E9}" srcOrd="1" destOrd="0" presId="urn:microsoft.com/office/officeart/2018/2/layout/IconLabelList"/>
    <dgm:cxn modelId="{EF5CDF46-1649-4E23-81D0-DAEE989A6F17}" type="presParOf" srcId="{A8A9C74F-1846-46F3-B686-D28BFD5D70DE}" destId="{F81C98CB-AFCE-45C4-8BCA-F776E1BAF9AB}" srcOrd="2" destOrd="0" presId="urn:microsoft.com/office/officeart/2018/2/layout/IconLabelList"/>
    <dgm:cxn modelId="{6CB01959-7E7F-4FA6-8AB5-6D5DB8DD3194}" type="presParOf" srcId="{F81C98CB-AFCE-45C4-8BCA-F776E1BAF9AB}" destId="{0B38E835-6A44-4F06-8891-F8327803EDAD}" srcOrd="0" destOrd="0" presId="urn:microsoft.com/office/officeart/2018/2/layout/IconLabelList"/>
    <dgm:cxn modelId="{36886445-E927-45ED-B543-A1EE52D46726}" type="presParOf" srcId="{F81C98CB-AFCE-45C4-8BCA-F776E1BAF9AB}" destId="{FE4B82E6-810D-48C7-92B7-F829B827F5F7}" srcOrd="1" destOrd="0" presId="urn:microsoft.com/office/officeart/2018/2/layout/IconLabelList"/>
    <dgm:cxn modelId="{038332A5-8F3E-468E-9F33-7355558C3822}" type="presParOf" srcId="{F81C98CB-AFCE-45C4-8BCA-F776E1BAF9AB}" destId="{552D1F27-AACC-4901-A58A-072DD1928440}" srcOrd="2" destOrd="0" presId="urn:microsoft.com/office/officeart/2018/2/layout/IconLabelList"/>
    <dgm:cxn modelId="{41CA282D-189E-4DFC-A748-2F871E55ABE1}" type="presParOf" srcId="{A8A9C74F-1846-46F3-B686-D28BFD5D70DE}" destId="{79EFCD56-F73B-47CB-B1FC-CB3B7E7AACDB}" srcOrd="3" destOrd="0" presId="urn:microsoft.com/office/officeart/2018/2/layout/IconLabelList"/>
    <dgm:cxn modelId="{81FD4F83-399C-4EFD-9C09-E50F75DE3DAC}" type="presParOf" srcId="{A8A9C74F-1846-46F3-B686-D28BFD5D70DE}" destId="{8D11FB5F-8EAE-4300-A2AD-4B8AEE3CE7EC}" srcOrd="4" destOrd="0" presId="urn:microsoft.com/office/officeart/2018/2/layout/IconLabelList"/>
    <dgm:cxn modelId="{4F10F05A-1E48-4A20-B09B-9BDED43981F8}" type="presParOf" srcId="{8D11FB5F-8EAE-4300-A2AD-4B8AEE3CE7EC}" destId="{E667DC0C-445D-4EE1-917D-DB2DD0CEA04A}" srcOrd="0" destOrd="0" presId="urn:microsoft.com/office/officeart/2018/2/layout/IconLabelList"/>
    <dgm:cxn modelId="{953C2B84-F8AD-447C-ABE3-F93FC5DC6A2C}" type="presParOf" srcId="{8D11FB5F-8EAE-4300-A2AD-4B8AEE3CE7EC}" destId="{F8D15548-6E5F-4C39-B05B-8C64DB999784}" srcOrd="1" destOrd="0" presId="urn:microsoft.com/office/officeart/2018/2/layout/IconLabelList"/>
    <dgm:cxn modelId="{4F6B1497-4789-47C0-BA5F-1083A0BCDB4A}" type="presParOf" srcId="{8D11FB5F-8EAE-4300-A2AD-4B8AEE3CE7EC}" destId="{7CDAE1D8-0B1E-472F-9084-CF90089488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8A5FC-272D-4E01-85C9-EE8139DFE3B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7C1B31-3D42-48DB-9D73-0A5CEA5D6AE8}">
      <dgm:prSet/>
      <dgm:spPr/>
      <dgm:t>
        <a:bodyPr/>
        <a:lstStyle/>
        <a:p>
          <a:pPr rtl="0"/>
          <a:r>
            <a:rPr lang="en-US" baseline="0" dirty="0">
              <a:latin typeface="Bembo"/>
            </a:rPr>
            <a:t>Directional</a:t>
          </a:r>
          <a:r>
            <a:rPr lang="en-US" baseline="0" dirty="0"/>
            <a:t> flow of traffic</a:t>
          </a:r>
          <a:r>
            <a:rPr lang="en-US" dirty="0">
              <a:latin typeface="Bembo"/>
            </a:rPr>
            <a:t> not considered</a:t>
          </a:r>
          <a:endParaRPr lang="en-US" dirty="0"/>
        </a:p>
      </dgm:t>
    </dgm:pt>
    <dgm:pt modelId="{A08F7D3C-24E2-4712-9047-BBA2EAF9940C}" type="parTrans" cxnId="{9841C929-4F86-4A31-84B7-4681E73E3D41}">
      <dgm:prSet/>
      <dgm:spPr/>
      <dgm:t>
        <a:bodyPr/>
        <a:lstStyle/>
        <a:p>
          <a:endParaRPr lang="en-US"/>
        </a:p>
      </dgm:t>
    </dgm:pt>
    <dgm:pt modelId="{4BF61CF1-5CE4-439C-A51D-80818D22ECA7}" type="sibTrans" cxnId="{9841C929-4F86-4A31-84B7-4681E73E3D41}">
      <dgm:prSet/>
      <dgm:spPr/>
      <dgm:t>
        <a:bodyPr/>
        <a:lstStyle/>
        <a:p>
          <a:endParaRPr lang="en-US"/>
        </a:p>
      </dgm:t>
    </dgm:pt>
    <dgm:pt modelId="{9EAA95AB-4002-40CE-83E9-ED2FB311FD22}">
      <dgm:prSet/>
      <dgm:spPr/>
      <dgm:t>
        <a:bodyPr/>
        <a:lstStyle/>
        <a:p>
          <a:r>
            <a:rPr lang="en-US" baseline="0" dirty="0"/>
            <a:t>Possibility to optimize the number of </a:t>
          </a:r>
          <a:r>
            <a:rPr lang="en-US" baseline="0" dirty="0">
              <a:latin typeface="Bembo"/>
            </a:rPr>
            <a:t>emitted</a:t>
          </a:r>
          <a:r>
            <a:rPr lang="en-US" baseline="0" dirty="0"/>
            <a:t> beacons</a:t>
          </a:r>
          <a:endParaRPr lang="en-US" dirty="0"/>
        </a:p>
      </dgm:t>
    </dgm:pt>
    <dgm:pt modelId="{63E87A0C-7809-4671-B0C0-007C681A5223}" type="parTrans" cxnId="{28305B21-BEB1-45D2-95D7-6272EE423901}">
      <dgm:prSet/>
      <dgm:spPr/>
      <dgm:t>
        <a:bodyPr/>
        <a:lstStyle/>
        <a:p>
          <a:endParaRPr lang="en-US"/>
        </a:p>
      </dgm:t>
    </dgm:pt>
    <dgm:pt modelId="{0D299FB7-5761-4961-8D06-C96892AC4883}" type="sibTrans" cxnId="{28305B21-BEB1-45D2-95D7-6272EE423901}">
      <dgm:prSet/>
      <dgm:spPr/>
      <dgm:t>
        <a:bodyPr/>
        <a:lstStyle/>
        <a:p>
          <a:endParaRPr lang="en-US"/>
        </a:p>
      </dgm:t>
    </dgm:pt>
    <dgm:pt modelId="{D2C44E6F-D574-4D1C-A69B-EE6A98276170}" type="pres">
      <dgm:prSet presAssocID="{8B88A5FC-272D-4E01-85C9-EE8139DFE3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6E72E-6B5F-4689-AD80-B43CF8F7850A}" type="pres">
      <dgm:prSet presAssocID="{447C1B31-3D42-48DB-9D73-0A5CEA5D6AE8}" presName="hierRoot1" presStyleCnt="0"/>
      <dgm:spPr/>
    </dgm:pt>
    <dgm:pt modelId="{D322FF26-E8B4-438C-82AC-41B146291EDB}" type="pres">
      <dgm:prSet presAssocID="{447C1B31-3D42-48DB-9D73-0A5CEA5D6AE8}" presName="composite" presStyleCnt="0"/>
      <dgm:spPr/>
    </dgm:pt>
    <dgm:pt modelId="{EEF1AC52-CE96-4C56-A10E-D831EAB25D37}" type="pres">
      <dgm:prSet presAssocID="{447C1B31-3D42-48DB-9D73-0A5CEA5D6AE8}" presName="background" presStyleLbl="node0" presStyleIdx="0" presStyleCnt="2"/>
      <dgm:spPr/>
    </dgm:pt>
    <dgm:pt modelId="{82990F27-3966-4861-9283-8ACAA62462F2}" type="pres">
      <dgm:prSet presAssocID="{447C1B31-3D42-48DB-9D73-0A5CEA5D6AE8}" presName="text" presStyleLbl="fgAcc0" presStyleIdx="0" presStyleCnt="2">
        <dgm:presLayoutVars>
          <dgm:chPref val="3"/>
        </dgm:presLayoutVars>
      </dgm:prSet>
      <dgm:spPr/>
    </dgm:pt>
    <dgm:pt modelId="{429395A6-43AA-4EDB-A92A-5FF730282335}" type="pres">
      <dgm:prSet presAssocID="{447C1B31-3D42-48DB-9D73-0A5CEA5D6AE8}" presName="hierChild2" presStyleCnt="0"/>
      <dgm:spPr/>
    </dgm:pt>
    <dgm:pt modelId="{398F8E6B-9F3A-489C-9EAA-F56503BD24DD}" type="pres">
      <dgm:prSet presAssocID="{9EAA95AB-4002-40CE-83E9-ED2FB311FD22}" presName="hierRoot1" presStyleCnt="0"/>
      <dgm:spPr/>
    </dgm:pt>
    <dgm:pt modelId="{20A2FE74-5299-4DBA-AF6F-D513547F29EF}" type="pres">
      <dgm:prSet presAssocID="{9EAA95AB-4002-40CE-83E9-ED2FB311FD22}" presName="composite" presStyleCnt="0"/>
      <dgm:spPr/>
    </dgm:pt>
    <dgm:pt modelId="{AAEC649C-1B0A-41FD-A274-87512B2C8BC0}" type="pres">
      <dgm:prSet presAssocID="{9EAA95AB-4002-40CE-83E9-ED2FB311FD22}" presName="background" presStyleLbl="node0" presStyleIdx="1" presStyleCnt="2"/>
      <dgm:spPr/>
    </dgm:pt>
    <dgm:pt modelId="{242FFED0-54A7-488B-8B8D-FB71C6563A99}" type="pres">
      <dgm:prSet presAssocID="{9EAA95AB-4002-40CE-83E9-ED2FB311FD22}" presName="text" presStyleLbl="fgAcc0" presStyleIdx="1" presStyleCnt="2">
        <dgm:presLayoutVars>
          <dgm:chPref val="3"/>
        </dgm:presLayoutVars>
      </dgm:prSet>
      <dgm:spPr/>
    </dgm:pt>
    <dgm:pt modelId="{C9C3BCEC-39E2-448E-848B-EB58175165C6}" type="pres">
      <dgm:prSet presAssocID="{9EAA95AB-4002-40CE-83E9-ED2FB311FD22}" presName="hierChild2" presStyleCnt="0"/>
      <dgm:spPr/>
    </dgm:pt>
  </dgm:ptLst>
  <dgm:cxnLst>
    <dgm:cxn modelId="{FB5DDE0F-B10F-4617-A588-3AE6B837ABD6}" type="presOf" srcId="{447C1B31-3D42-48DB-9D73-0A5CEA5D6AE8}" destId="{82990F27-3966-4861-9283-8ACAA62462F2}" srcOrd="0" destOrd="0" presId="urn:microsoft.com/office/officeart/2005/8/layout/hierarchy1"/>
    <dgm:cxn modelId="{28305B21-BEB1-45D2-95D7-6272EE423901}" srcId="{8B88A5FC-272D-4E01-85C9-EE8139DFE3BF}" destId="{9EAA95AB-4002-40CE-83E9-ED2FB311FD22}" srcOrd="1" destOrd="0" parTransId="{63E87A0C-7809-4671-B0C0-007C681A5223}" sibTransId="{0D299FB7-5761-4961-8D06-C96892AC4883}"/>
    <dgm:cxn modelId="{9841C929-4F86-4A31-84B7-4681E73E3D41}" srcId="{8B88A5FC-272D-4E01-85C9-EE8139DFE3BF}" destId="{447C1B31-3D42-48DB-9D73-0A5CEA5D6AE8}" srcOrd="0" destOrd="0" parTransId="{A08F7D3C-24E2-4712-9047-BBA2EAF9940C}" sibTransId="{4BF61CF1-5CE4-439C-A51D-80818D22ECA7}"/>
    <dgm:cxn modelId="{2985D663-46F5-468F-B818-846CFA3ADDE2}" type="presOf" srcId="{9EAA95AB-4002-40CE-83E9-ED2FB311FD22}" destId="{242FFED0-54A7-488B-8B8D-FB71C6563A99}" srcOrd="0" destOrd="0" presId="urn:microsoft.com/office/officeart/2005/8/layout/hierarchy1"/>
    <dgm:cxn modelId="{FDDEF178-AB69-47CE-B333-65FAC8453436}" type="presOf" srcId="{8B88A5FC-272D-4E01-85C9-EE8139DFE3BF}" destId="{D2C44E6F-D574-4D1C-A69B-EE6A98276170}" srcOrd="0" destOrd="0" presId="urn:microsoft.com/office/officeart/2005/8/layout/hierarchy1"/>
    <dgm:cxn modelId="{99CB6A05-CB04-406E-BCCE-254CD6E3AA72}" type="presParOf" srcId="{D2C44E6F-D574-4D1C-A69B-EE6A98276170}" destId="{26E6E72E-6B5F-4689-AD80-B43CF8F7850A}" srcOrd="0" destOrd="0" presId="urn:microsoft.com/office/officeart/2005/8/layout/hierarchy1"/>
    <dgm:cxn modelId="{D1D4C451-34B8-4285-987C-727611710D5D}" type="presParOf" srcId="{26E6E72E-6B5F-4689-AD80-B43CF8F7850A}" destId="{D322FF26-E8B4-438C-82AC-41B146291EDB}" srcOrd="0" destOrd="0" presId="urn:microsoft.com/office/officeart/2005/8/layout/hierarchy1"/>
    <dgm:cxn modelId="{25C0E8D4-5DA1-4806-8812-38E6B53F4E01}" type="presParOf" srcId="{D322FF26-E8B4-438C-82AC-41B146291EDB}" destId="{EEF1AC52-CE96-4C56-A10E-D831EAB25D37}" srcOrd="0" destOrd="0" presId="urn:microsoft.com/office/officeart/2005/8/layout/hierarchy1"/>
    <dgm:cxn modelId="{0FCA7A8D-60E4-427F-A13D-61411420D400}" type="presParOf" srcId="{D322FF26-E8B4-438C-82AC-41B146291EDB}" destId="{82990F27-3966-4861-9283-8ACAA62462F2}" srcOrd="1" destOrd="0" presId="urn:microsoft.com/office/officeart/2005/8/layout/hierarchy1"/>
    <dgm:cxn modelId="{99624307-0DA3-4145-A126-35CE794D8936}" type="presParOf" srcId="{26E6E72E-6B5F-4689-AD80-B43CF8F7850A}" destId="{429395A6-43AA-4EDB-A92A-5FF730282335}" srcOrd="1" destOrd="0" presId="urn:microsoft.com/office/officeart/2005/8/layout/hierarchy1"/>
    <dgm:cxn modelId="{3CB14D80-1584-4213-BCEB-E2330BFEF210}" type="presParOf" srcId="{D2C44E6F-D574-4D1C-A69B-EE6A98276170}" destId="{398F8E6B-9F3A-489C-9EAA-F56503BD24DD}" srcOrd="1" destOrd="0" presId="urn:microsoft.com/office/officeart/2005/8/layout/hierarchy1"/>
    <dgm:cxn modelId="{D493198F-568F-4466-BE4D-96546E10672C}" type="presParOf" srcId="{398F8E6B-9F3A-489C-9EAA-F56503BD24DD}" destId="{20A2FE74-5299-4DBA-AF6F-D513547F29EF}" srcOrd="0" destOrd="0" presId="urn:microsoft.com/office/officeart/2005/8/layout/hierarchy1"/>
    <dgm:cxn modelId="{771AC835-B0D1-4C82-94EA-47475190D69A}" type="presParOf" srcId="{20A2FE74-5299-4DBA-AF6F-D513547F29EF}" destId="{AAEC649C-1B0A-41FD-A274-87512B2C8BC0}" srcOrd="0" destOrd="0" presId="urn:microsoft.com/office/officeart/2005/8/layout/hierarchy1"/>
    <dgm:cxn modelId="{196EC282-7FE6-4D4E-9364-B451C8C70F79}" type="presParOf" srcId="{20A2FE74-5299-4DBA-AF6F-D513547F29EF}" destId="{242FFED0-54A7-488B-8B8D-FB71C6563A99}" srcOrd="1" destOrd="0" presId="urn:microsoft.com/office/officeart/2005/8/layout/hierarchy1"/>
    <dgm:cxn modelId="{59F119DE-FDE0-4D63-8387-CD3F2957DA61}" type="presParOf" srcId="{398F8E6B-9F3A-489C-9EAA-F56503BD24DD}" destId="{C9C3BCEC-39E2-448E-848B-EB58175165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2F7DC4-DB20-4D29-8523-DB89082843B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8E5B44-0BA1-459D-A40F-451193BDA580}">
      <dgm:prSet/>
      <dgm:spPr/>
      <dgm:t>
        <a:bodyPr/>
        <a:lstStyle/>
        <a:p>
          <a:r>
            <a:rPr lang="en-US" baseline="0"/>
            <a:t>Taking the directionality of traffic into account</a:t>
          </a:r>
          <a:endParaRPr lang="en-US"/>
        </a:p>
      </dgm:t>
    </dgm:pt>
    <dgm:pt modelId="{053FCB85-1A75-4952-9A61-3B3AD1C0ED13}" type="parTrans" cxnId="{F2454433-6165-4BED-B86E-86C4B1E96C1F}">
      <dgm:prSet/>
      <dgm:spPr/>
      <dgm:t>
        <a:bodyPr/>
        <a:lstStyle/>
        <a:p>
          <a:endParaRPr lang="en-US"/>
        </a:p>
      </dgm:t>
    </dgm:pt>
    <dgm:pt modelId="{FDADC044-96B7-405E-9158-63FE07605AFA}" type="sibTrans" cxnId="{F2454433-6165-4BED-B86E-86C4B1E96C1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BED5226-A62E-4771-8E11-13740A31D224}">
      <dgm:prSet/>
      <dgm:spPr/>
      <dgm:t>
        <a:bodyPr/>
        <a:lstStyle/>
        <a:p>
          <a:r>
            <a:rPr lang="en-US" baseline="0"/>
            <a:t>Checking if the use of RSUs can reduce the load on the network traffic, shifting towards a hybrid (centralized + distributed) architecture</a:t>
          </a:r>
          <a:endParaRPr lang="en-US"/>
        </a:p>
      </dgm:t>
    </dgm:pt>
    <dgm:pt modelId="{EA292625-90D5-489F-9914-E521D902BAF8}" type="parTrans" cxnId="{C4164290-6213-494B-BDC2-98BAC754B0B9}">
      <dgm:prSet/>
      <dgm:spPr/>
      <dgm:t>
        <a:bodyPr/>
        <a:lstStyle/>
        <a:p>
          <a:endParaRPr lang="en-US"/>
        </a:p>
      </dgm:t>
    </dgm:pt>
    <dgm:pt modelId="{9A3D3B8A-4B3A-4C8E-8D45-E7039F27ACF9}" type="sibTrans" cxnId="{C4164290-6213-494B-BDC2-98BAC754B0B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3596599-C71E-4F60-96DA-3F4008F82053}" type="pres">
      <dgm:prSet presAssocID="{4C2F7DC4-DB20-4D29-8523-DB89082843BC}" presName="Name0" presStyleCnt="0">
        <dgm:presLayoutVars>
          <dgm:animLvl val="lvl"/>
          <dgm:resizeHandles val="exact"/>
        </dgm:presLayoutVars>
      </dgm:prSet>
      <dgm:spPr/>
    </dgm:pt>
    <dgm:pt modelId="{E11FEAC1-1D87-42E5-9760-363706BC173B}" type="pres">
      <dgm:prSet presAssocID="{1F8E5B44-0BA1-459D-A40F-451193BDA580}" presName="compositeNode" presStyleCnt="0">
        <dgm:presLayoutVars>
          <dgm:bulletEnabled val="1"/>
        </dgm:presLayoutVars>
      </dgm:prSet>
      <dgm:spPr/>
    </dgm:pt>
    <dgm:pt modelId="{F0385406-E31A-429B-9FD8-D6EAF29B1980}" type="pres">
      <dgm:prSet presAssocID="{1F8E5B44-0BA1-459D-A40F-451193BDA580}" presName="bgRect" presStyleLbl="alignNode1" presStyleIdx="0" presStyleCnt="2"/>
      <dgm:spPr/>
    </dgm:pt>
    <dgm:pt modelId="{7FC814C5-4F6B-489F-9E6A-3C99160CEC62}" type="pres">
      <dgm:prSet presAssocID="{FDADC044-96B7-405E-9158-63FE07605AF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A0B71FE-F9A2-44B0-83DC-03B359F17F3B}" type="pres">
      <dgm:prSet presAssocID="{1F8E5B44-0BA1-459D-A40F-451193BDA580}" presName="nodeRect" presStyleLbl="alignNode1" presStyleIdx="0" presStyleCnt="2">
        <dgm:presLayoutVars>
          <dgm:bulletEnabled val="1"/>
        </dgm:presLayoutVars>
      </dgm:prSet>
      <dgm:spPr/>
    </dgm:pt>
    <dgm:pt modelId="{8FA226D4-8CA5-49D4-8AE2-7E29C7B160A7}" type="pres">
      <dgm:prSet presAssocID="{FDADC044-96B7-405E-9158-63FE07605AFA}" presName="sibTrans" presStyleCnt="0"/>
      <dgm:spPr/>
    </dgm:pt>
    <dgm:pt modelId="{E68BA4E5-1340-4BD9-A2AE-A764C27B4A0A}" type="pres">
      <dgm:prSet presAssocID="{3BED5226-A62E-4771-8E11-13740A31D224}" presName="compositeNode" presStyleCnt="0">
        <dgm:presLayoutVars>
          <dgm:bulletEnabled val="1"/>
        </dgm:presLayoutVars>
      </dgm:prSet>
      <dgm:spPr/>
    </dgm:pt>
    <dgm:pt modelId="{DF2D91C5-D890-4BD8-AC22-05E6C46D6172}" type="pres">
      <dgm:prSet presAssocID="{3BED5226-A62E-4771-8E11-13740A31D224}" presName="bgRect" presStyleLbl="alignNode1" presStyleIdx="1" presStyleCnt="2"/>
      <dgm:spPr/>
    </dgm:pt>
    <dgm:pt modelId="{608B9EA4-0B61-4045-935E-FBA2EE77F94F}" type="pres">
      <dgm:prSet presAssocID="{9A3D3B8A-4B3A-4C8E-8D45-E7039F27ACF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F6F527F-0981-4E54-AABA-3EFADC7D5F6B}" type="pres">
      <dgm:prSet presAssocID="{3BED5226-A62E-4771-8E11-13740A31D224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7F7F5225-C8CB-4955-A53C-AF981D29DD63}" type="presOf" srcId="{3BED5226-A62E-4771-8E11-13740A31D224}" destId="{DF2D91C5-D890-4BD8-AC22-05E6C46D6172}" srcOrd="0" destOrd="0" presId="urn:microsoft.com/office/officeart/2016/7/layout/LinearBlockProcessNumbered"/>
    <dgm:cxn modelId="{C0A8E328-FB99-4A32-A99C-6A2A25C78772}" type="presOf" srcId="{9A3D3B8A-4B3A-4C8E-8D45-E7039F27ACF9}" destId="{608B9EA4-0B61-4045-935E-FBA2EE77F94F}" srcOrd="0" destOrd="0" presId="urn:microsoft.com/office/officeart/2016/7/layout/LinearBlockProcessNumbered"/>
    <dgm:cxn modelId="{F2454433-6165-4BED-B86E-86C4B1E96C1F}" srcId="{4C2F7DC4-DB20-4D29-8523-DB89082843BC}" destId="{1F8E5B44-0BA1-459D-A40F-451193BDA580}" srcOrd="0" destOrd="0" parTransId="{053FCB85-1A75-4952-9A61-3B3AD1C0ED13}" sibTransId="{FDADC044-96B7-405E-9158-63FE07605AFA}"/>
    <dgm:cxn modelId="{5108C363-2229-402F-BBF0-DD0B374F9A93}" type="presOf" srcId="{3BED5226-A62E-4771-8E11-13740A31D224}" destId="{0F6F527F-0981-4E54-AABA-3EFADC7D5F6B}" srcOrd="1" destOrd="0" presId="urn:microsoft.com/office/officeart/2016/7/layout/LinearBlockProcessNumbered"/>
    <dgm:cxn modelId="{CD16346C-B855-46A8-87A8-86115F963D86}" type="presOf" srcId="{1F8E5B44-0BA1-459D-A40F-451193BDA580}" destId="{BA0B71FE-F9A2-44B0-83DC-03B359F17F3B}" srcOrd="1" destOrd="0" presId="urn:microsoft.com/office/officeart/2016/7/layout/LinearBlockProcessNumbered"/>
    <dgm:cxn modelId="{C4164290-6213-494B-BDC2-98BAC754B0B9}" srcId="{4C2F7DC4-DB20-4D29-8523-DB89082843BC}" destId="{3BED5226-A62E-4771-8E11-13740A31D224}" srcOrd="1" destOrd="0" parTransId="{EA292625-90D5-489F-9914-E521D902BAF8}" sibTransId="{9A3D3B8A-4B3A-4C8E-8D45-E7039F27ACF9}"/>
    <dgm:cxn modelId="{D9D32BC9-5C4D-4DDA-9313-E03C6EE62B0C}" type="presOf" srcId="{4C2F7DC4-DB20-4D29-8523-DB89082843BC}" destId="{D3596599-C71E-4F60-96DA-3F4008F82053}" srcOrd="0" destOrd="0" presId="urn:microsoft.com/office/officeart/2016/7/layout/LinearBlockProcessNumbered"/>
    <dgm:cxn modelId="{F1D5E6CC-311A-434C-ACA5-9F6CDC749C75}" type="presOf" srcId="{FDADC044-96B7-405E-9158-63FE07605AFA}" destId="{7FC814C5-4F6B-489F-9E6A-3C99160CEC62}" srcOrd="0" destOrd="0" presId="urn:microsoft.com/office/officeart/2016/7/layout/LinearBlockProcessNumbered"/>
    <dgm:cxn modelId="{3DCB53E9-CE3C-44AD-8920-A3B6D5BA5335}" type="presOf" srcId="{1F8E5B44-0BA1-459D-A40F-451193BDA580}" destId="{F0385406-E31A-429B-9FD8-D6EAF29B1980}" srcOrd="0" destOrd="0" presId="urn:microsoft.com/office/officeart/2016/7/layout/LinearBlockProcessNumbered"/>
    <dgm:cxn modelId="{DB59F735-EF6E-4E62-A2C3-865DB4E8C886}" type="presParOf" srcId="{D3596599-C71E-4F60-96DA-3F4008F82053}" destId="{E11FEAC1-1D87-42E5-9760-363706BC173B}" srcOrd="0" destOrd="0" presId="urn:microsoft.com/office/officeart/2016/7/layout/LinearBlockProcessNumbered"/>
    <dgm:cxn modelId="{B66E617F-4C7E-4215-ACE8-1A5D9DD7DFE5}" type="presParOf" srcId="{E11FEAC1-1D87-42E5-9760-363706BC173B}" destId="{F0385406-E31A-429B-9FD8-D6EAF29B1980}" srcOrd="0" destOrd="0" presId="urn:microsoft.com/office/officeart/2016/7/layout/LinearBlockProcessNumbered"/>
    <dgm:cxn modelId="{871CB720-4B0F-428A-9A26-33CAD7605E55}" type="presParOf" srcId="{E11FEAC1-1D87-42E5-9760-363706BC173B}" destId="{7FC814C5-4F6B-489F-9E6A-3C99160CEC62}" srcOrd="1" destOrd="0" presId="urn:microsoft.com/office/officeart/2016/7/layout/LinearBlockProcessNumbered"/>
    <dgm:cxn modelId="{068F56D5-C7EC-454C-95D7-D40AFBB87413}" type="presParOf" srcId="{E11FEAC1-1D87-42E5-9760-363706BC173B}" destId="{BA0B71FE-F9A2-44B0-83DC-03B359F17F3B}" srcOrd="2" destOrd="0" presId="urn:microsoft.com/office/officeart/2016/7/layout/LinearBlockProcessNumbered"/>
    <dgm:cxn modelId="{AB333BDC-C0B0-4AB0-A49B-C9C781543AB1}" type="presParOf" srcId="{D3596599-C71E-4F60-96DA-3F4008F82053}" destId="{8FA226D4-8CA5-49D4-8AE2-7E29C7B160A7}" srcOrd="1" destOrd="0" presId="urn:microsoft.com/office/officeart/2016/7/layout/LinearBlockProcessNumbered"/>
    <dgm:cxn modelId="{18DDCFB4-1683-4AF8-A61B-5AA4DC26AFB9}" type="presParOf" srcId="{D3596599-C71E-4F60-96DA-3F4008F82053}" destId="{E68BA4E5-1340-4BD9-A2AE-A764C27B4A0A}" srcOrd="2" destOrd="0" presId="urn:microsoft.com/office/officeart/2016/7/layout/LinearBlockProcessNumbered"/>
    <dgm:cxn modelId="{406DB2EE-3321-4CA9-A90D-C8573D22C114}" type="presParOf" srcId="{E68BA4E5-1340-4BD9-A2AE-A764C27B4A0A}" destId="{DF2D91C5-D890-4BD8-AC22-05E6C46D6172}" srcOrd="0" destOrd="0" presId="urn:microsoft.com/office/officeart/2016/7/layout/LinearBlockProcessNumbered"/>
    <dgm:cxn modelId="{42AA033E-6FB3-453D-8D13-02AE097523E1}" type="presParOf" srcId="{E68BA4E5-1340-4BD9-A2AE-A764C27B4A0A}" destId="{608B9EA4-0B61-4045-935E-FBA2EE77F94F}" srcOrd="1" destOrd="0" presId="urn:microsoft.com/office/officeart/2016/7/layout/LinearBlockProcessNumbered"/>
    <dgm:cxn modelId="{1E7458B3-D28E-46EF-AFED-98C022D1A3BA}" type="presParOf" srcId="{E68BA4E5-1340-4BD9-A2AE-A764C27B4A0A}" destId="{0F6F527F-0981-4E54-AABA-3EFADC7D5F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302DB7-D7F7-4D5C-8960-1D492367C7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FB100-8C67-4251-A432-8C60E867D2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Investigated the effectiveness of VANET in capturing vehicle congestion.</a:t>
          </a:r>
        </a:p>
      </dgm:t>
    </dgm:pt>
    <dgm:pt modelId="{5F2F35F5-01BF-414F-9850-E2918AA841E9}" type="parTrans" cxnId="{0D263AAE-6522-4B6F-899C-072D46170742}">
      <dgm:prSet/>
      <dgm:spPr/>
      <dgm:t>
        <a:bodyPr/>
        <a:lstStyle/>
        <a:p>
          <a:endParaRPr lang="en-US"/>
        </a:p>
      </dgm:t>
    </dgm:pt>
    <dgm:pt modelId="{516AA246-672C-49F4-849D-A89D4323C2E2}" type="sibTrans" cxnId="{0D263AAE-6522-4B6F-899C-072D46170742}">
      <dgm:prSet/>
      <dgm:spPr/>
      <dgm:t>
        <a:bodyPr/>
        <a:lstStyle/>
        <a:p>
          <a:endParaRPr lang="en-US"/>
        </a:p>
      </dgm:t>
    </dgm:pt>
    <dgm:pt modelId="{E60E874D-1074-4577-B45A-469042D50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showed the ability of the system to relay congestion data to all vehicles.</a:t>
          </a:r>
        </a:p>
      </dgm:t>
    </dgm:pt>
    <dgm:pt modelId="{85B8F557-6D08-40A9-B811-F362FA96DA8C}" type="parTrans" cxnId="{0D6F327F-1DC2-443A-8A3B-42A3D1A0E25B}">
      <dgm:prSet/>
      <dgm:spPr/>
      <dgm:t>
        <a:bodyPr/>
        <a:lstStyle/>
        <a:p>
          <a:endParaRPr lang="en-US"/>
        </a:p>
      </dgm:t>
    </dgm:pt>
    <dgm:pt modelId="{4B029766-912C-4445-8B48-5DBD9A1A0B4E}" type="sibTrans" cxnId="{0D6F327F-1DC2-443A-8A3B-42A3D1A0E25B}">
      <dgm:prSet/>
      <dgm:spPr/>
      <dgm:t>
        <a:bodyPr/>
        <a:lstStyle/>
        <a:p>
          <a:endParaRPr lang="en-US"/>
        </a:p>
      </dgm:t>
    </dgm:pt>
    <dgm:pt modelId="{65F04932-F8C0-4654-9B35-3BE6C3B1B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Simulation revealed that the VANET system was able to adapt to changing traffic conditions and maintain high performance.</a:t>
          </a:r>
        </a:p>
      </dgm:t>
    </dgm:pt>
    <dgm:pt modelId="{AD17EF43-14E2-4C8F-92AF-CCCF977390EC}" type="parTrans" cxnId="{859E3436-5F4D-47B8-889B-2B7BCE1DFEED}">
      <dgm:prSet/>
      <dgm:spPr/>
      <dgm:t>
        <a:bodyPr/>
        <a:lstStyle/>
        <a:p>
          <a:endParaRPr lang="en-US"/>
        </a:p>
      </dgm:t>
    </dgm:pt>
    <dgm:pt modelId="{07512D72-68F3-4941-8699-933DE4FA3BAA}" type="sibTrans" cxnId="{859E3436-5F4D-47B8-889B-2B7BCE1DFEED}">
      <dgm:prSet/>
      <dgm:spPr/>
      <dgm:t>
        <a:bodyPr/>
        <a:lstStyle/>
        <a:p>
          <a:endParaRPr lang="en-US"/>
        </a:p>
      </dgm:t>
    </dgm:pt>
    <dgm:pt modelId="{BAF14FFB-F50B-4D80-A807-3A17ABEA64DE}" type="pres">
      <dgm:prSet presAssocID="{E1302DB7-D7F7-4D5C-8960-1D492367C778}" presName="root" presStyleCnt="0">
        <dgm:presLayoutVars>
          <dgm:dir/>
          <dgm:resizeHandles val="exact"/>
        </dgm:presLayoutVars>
      </dgm:prSet>
      <dgm:spPr/>
    </dgm:pt>
    <dgm:pt modelId="{DCA326C1-F3C9-4D39-B517-01E406390677}" type="pres">
      <dgm:prSet presAssocID="{497FB100-8C67-4251-A432-8C60E867D23A}" presName="compNode" presStyleCnt="0"/>
      <dgm:spPr/>
    </dgm:pt>
    <dgm:pt modelId="{49C23816-93AE-48A7-994D-E7EF7B0CC43A}" type="pres">
      <dgm:prSet presAssocID="{497FB100-8C67-4251-A432-8C60E867D23A}" presName="bgRect" presStyleLbl="bgShp" presStyleIdx="0" presStyleCnt="3"/>
      <dgm:spPr/>
    </dgm:pt>
    <dgm:pt modelId="{F3BAE281-4A65-406F-9463-F21DBAA6EAF1}" type="pres">
      <dgm:prSet presAssocID="{497FB100-8C67-4251-A432-8C60E867D2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7F0BCDAC-789A-4B25-9DF3-42BBA87264F2}" type="pres">
      <dgm:prSet presAssocID="{497FB100-8C67-4251-A432-8C60E867D23A}" presName="spaceRect" presStyleCnt="0"/>
      <dgm:spPr/>
    </dgm:pt>
    <dgm:pt modelId="{5E971C03-30B1-480D-BE3F-454AAF6B7BEA}" type="pres">
      <dgm:prSet presAssocID="{497FB100-8C67-4251-A432-8C60E867D23A}" presName="parTx" presStyleLbl="revTx" presStyleIdx="0" presStyleCnt="3">
        <dgm:presLayoutVars>
          <dgm:chMax val="0"/>
          <dgm:chPref val="0"/>
        </dgm:presLayoutVars>
      </dgm:prSet>
      <dgm:spPr/>
    </dgm:pt>
    <dgm:pt modelId="{6CF1131B-6BC1-49A8-B396-776E448D24BB}" type="pres">
      <dgm:prSet presAssocID="{516AA246-672C-49F4-849D-A89D4323C2E2}" presName="sibTrans" presStyleCnt="0"/>
      <dgm:spPr/>
    </dgm:pt>
    <dgm:pt modelId="{6774E0E9-25B5-4D46-83B1-693FAD8172D5}" type="pres">
      <dgm:prSet presAssocID="{E60E874D-1074-4577-B45A-469042D50C8F}" presName="compNode" presStyleCnt="0"/>
      <dgm:spPr/>
    </dgm:pt>
    <dgm:pt modelId="{266689F6-FC35-48E1-B4E2-EA3E4FE600B8}" type="pres">
      <dgm:prSet presAssocID="{E60E874D-1074-4577-B45A-469042D50C8F}" presName="bgRect" presStyleLbl="bgShp" presStyleIdx="1" presStyleCnt="3"/>
      <dgm:spPr/>
    </dgm:pt>
    <dgm:pt modelId="{F4A21995-94A2-4FDD-AF4B-5C500E5EDDDD}" type="pres">
      <dgm:prSet presAssocID="{E60E874D-1074-4577-B45A-469042D50C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574E8A5-43B9-40BB-BC5F-29B9EFD9276A}" type="pres">
      <dgm:prSet presAssocID="{E60E874D-1074-4577-B45A-469042D50C8F}" presName="spaceRect" presStyleCnt="0"/>
      <dgm:spPr/>
    </dgm:pt>
    <dgm:pt modelId="{CE5F916A-CEAF-4F71-A077-1A20FF6476AF}" type="pres">
      <dgm:prSet presAssocID="{E60E874D-1074-4577-B45A-469042D50C8F}" presName="parTx" presStyleLbl="revTx" presStyleIdx="1" presStyleCnt="3">
        <dgm:presLayoutVars>
          <dgm:chMax val="0"/>
          <dgm:chPref val="0"/>
        </dgm:presLayoutVars>
      </dgm:prSet>
      <dgm:spPr/>
    </dgm:pt>
    <dgm:pt modelId="{DC22B278-B436-465C-9897-B8950B85429B}" type="pres">
      <dgm:prSet presAssocID="{4B029766-912C-4445-8B48-5DBD9A1A0B4E}" presName="sibTrans" presStyleCnt="0"/>
      <dgm:spPr/>
    </dgm:pt>
    <dgm:pt modelId="{22D48B33-A1D6-498A-93FB-D0170CAC1422}" type="pres">
      <dgm:prSet presAssocID="{65F04932-F8C0-4654-9B35-3BE6C3B1B93F}" presName="compNode" presStyleCnt="0"/>
      <dgm:spPr/>
    </dgm:pt>
    <dgm:pt modelId="{4036DD84-569B-4581-9305-029E0C8EDAF3}" type="pres">
      <dgm:prSet presAssocID="{65F04932-F8C0-4654-9B35-3BE6C3B1B93F}" presName="bgRect" presStyleLbl="bgShp" presStyleIdx="2" presStyleCnt="3"/>
      <dgm:spPr/>
    </dgm:pt>
    <dgm:pt modelId="{0F9C85D6-24B2-4D59-818D-65E76C1B5BC7}" type="pres">
      <dgm:prSet presAssocID="{65F04932-F8C0-4654-9B35-3BE6C3B1B9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1B3755-DDED-4D60-B492-A3167A86BE98}" type="pres">
      <dgm:prSet presAssocID="{65F04932-F8C0-4654-9B35-3BE6C3B1B93F}" presName="spaceRect" presStyleCnt="0"/>
      <dgm:spPr/>
    </dgm:pt>
    <dgm:pt modelId="{84A1F192-B3B8-4455-BB21-7BF1509361AD}" type="pres">
      <dgm:prSet presAssocID="{65F04932-F8C0-4654-9B35-3BE6C3B1B9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EB550B-BD92-4305-ABA0-247D607D206D}" type="presOf" srcId="{E1302DB7-D7F7-4D5C-8960-1D492367C778}" destId="{BAF14FFB-F50B-4D80-A807-3A17ABEA64DE}" srcOrd="0" destOrd="0" presId="urn:microsoft.com/office/officeart/2018/2/layout/IconVerticalSolidList"/>
    <dgm:cxn modelId="{87AE8A24-CC89-40BF-B267-E8D3EA093A2B}" type="presOf" srcId="{497FB100-8C67-4251-A432-8C60E867D23A}" destId="{5E971C03-30B1-480D-BE3F-454AAF6B7BEA}" srcOrd="0" destOrd="0" presId="urn:microsoft.com/office/officeart/2018/2/layout/IconVerticalSolidList"/>
    <dgm:cxn modelId="{859E3436-5F4D-47B8-889B-2B7BCE1DFEED}" srcId="{E1302DB7-D7F7-4D5C-8960-1D492367C778}" destId="{65F04932-F8C0-4654-9B35-3BE6C3B1B93F}" srcOrd="2" destOrd="0" parTransId="{AD17EF43-14E2-4C8F-92AF-CCCF977390EC}" sibTransId="{07512D72-68F3-4941-8699-933DE4FA3BAA}"/>
    <dgm:cxn modelId="{0A739274-2556-493E-B418-18162F612D99}" type="presOf" srcId="{65F04932-F8C0-4654-9B35-3BE6C3B1B93F}" destId="{84A1F192-B3B8-4455-BB21-7BF1509361AD}" srcOrd="0" destOrd="0" presId="urn:microsoft.com/office/officeart/2018/2/layout/IconVerticalSolidList"/>
    <dgm:cxn modelId="{0D6F327F-1DC2-443A-8A3B-42A3D1A0E25B}" srcId="{E1302DB7-D7F7-4D5C-8960-1D492367C778}" destId="{E60E874D-1074-4577-B45A-469042D50C8F}" srcOrd="1" destOrd="0" parTransId="{85B8F557-6D08-40A9-B811-F362FA96DA8C}" sibTransId="{4B029766-912C-4445-8B48-5DBD9A1A0B4E}"/>
    <dgm:cxn modelId="{0D263AAE-6522-4B6F-899C-072D46170742}" srcId="{E1302DB7-D7F7-4D5C-8960-1D492367C778}" destId="{497FB100-8C67-4251-A432-8C60E867D23A}" srcOrd="0" destOrd="0" parTransId="{5F2F35F5-01BF-414F-9850-E2918AA841E9}" sibTransId="{516AA246-672C-49F4-849D-A89D4323C2E2}"/>
    <dgm:cxn modelId="{1A654BD9-E619-462E-8029-0683563E5162}" type="presOf" srcId="{E60E874D-1074-4577-B45A-469042D50C8F}" destId="{CE5F916A-CEAF-4F71-A077-1A20FF6476AF}" srcOrd="0" destOrd="0" presId="urn:microsoft.com/office/officeart/2018/2/layout/IconVerticalSolidList"/>
    <dgm:cxn modelId="{253205EB-3508-4932-99CA-B5A341155807}" type="presParOf" srcId="{BAF14FFB-F50B-4D80-A807-3A17ABEA64DE}" destId="{DCA326C1-F3C9-4D39-B517-01E406390677}" srcOrd="0" destOrd="0" presId="urn:microsoft.com/office/officeart/2018/2/layout/IconVerticalSolidList"/>
    <dgm:cxn modelId="{0A5103DF-9641-4A51-BDA0-C9C9B54D79DF}" type="presParOf" srcId="{DCA326C1-F3C9-4D39-B517-01E406390677}" destId="{49C23816-93AE-48A7-994D-E7EF7B0CC43A}" srcOrd="0" destOrd="0" presId="urn:microsoft.com/office/officeart/2018/2/layout/IconVerticalSolidList"/>
    <dgm:cxn modelId="{7C1D09A6-9AAD-4AE1-AF14-8404F36041D7}" type="presParOf" srcId="{DCA326C1-F3C9-4D39-B517-01E406390677}" destId="{F3BAE281-4A65-406F-9463-F21DBAA6EAF1}" srcOrd="1" destOrd="0" presId="urn:microsoft.com/office/officeart/2018/2/layout/IconVerticalSolidList"/>
    <dgm:cxn modelId="{42A489CF-127F-40B5-A37F-B17649B8023A}" type="presParOf" srcId="{DCA326C1-F3C9-4D39-B517-01E406390677}" destId="{7F0BCDAC-789A-4B25-9DF3-42BBA87264F2}" srcOrd="2" destOrd="0" presId="urn:microsoft.com/office/officeart/2018/2/layout/IconVerticalSolidList"/>
    <dgm:cxn modelId="{D95CFE80-6027-42B0-B6D6-48E2B67F95AC}" type="presParOf" srcId="{DCA326C1-F3C9-4D39-B517-01E406390677}" destId="{5E971C03-30B1-480D-BE3F-454AAF6B7BEA}" srcOrd="3" destOrd="0" presId="urn:microsoft.com/office/officeart/2018/2/layout/IconVerticalSolidList"/>
    <dgm:cxn modelId="{15F638B6-3742-47DB-B109-A521584D3519}" type="presParOf" srcId="{BAF14FFB-F50B-4D80-A807-3A17ABEA64DE}" destId="{6CF1131B-6BC1-49A8-B396-776E448D24BB}" srcOrd="1" destOrd="0" presId="urn:microsoft.com/office/officeart/2018/2/layout/IconVerticalSolidList"/>
    <dgm:cxn modelId="{F5E17042-C27A-43F5-92F0-0CD5CD898AE4}" type="presParOf" srcId="{BAF14FFB-F50B-4D80-A807-3A17ABEA64DE}" destId="{6774E0E9-25B5-4D46-83B1-693FAD8172D5}" srcOrd="2" destOrd="0" presId="urn:microsoft.com/office/officeart/2018/2/layout/IconVerticalSolidList"/>
    <dgm:cxn modelId="{EDFFE9E7-B8D9-44F3-ABF9-C820E8E89527}" type="presParOf" srcId="{6774E0E9-25B5-4D46-83B1-693FAD8172D5}" destId="{266689F6-FC35-48E1-B4E2-EA3E4FE600B8}" srcOrd="0" destOrd="0" presId="urn:microsoft.com/office/officeart/2018/2/layout/IconVerticalSolidList"/>
    <dgm:cxn modelId="{6C944187-A3C2-4C0A-8974-B75E0B9AAD28}" type="presParOf" srcId="{6774E0E9-25B5-4D46-83B1-693FAD8172D5}" destId="{F4A21995-94A2-4FDD-AF4B-5C500E5EDDDD}" srcOrd="1" destOrd="0" presId="urn:microsoft.com/office/officeart/2018/2/layout/IconVerticalSolidList"/>
    <dgm:cxn modelId="{F9C778A9-6799-4979-B60C-48A70C4AB68D}" type="presParOf" srcId="{6774E0E9-25B5-4D46-83B1-693FAD8172D5}" destId="{4574E8A5-43B9-40BB-BC5F-29B9EFD9276A}" srcOrd="2" destOrd="0" presId="urn:microsoft.com/office/officeart/2018/2/layout/IconVerticalSolidList"/>
    <dgm:cxn modelId="{B929A052-81C3-4E5A-A5EA-DA862C9F9393}" type="presParOf" srcId="{6774E0E9-25B5-4D46-83B1-693FAD8172D5}" destId="{CE5F916A-CEAF-4F71-A077-1A20FF6476AF}" srcOrd="3" destOrd="0" presId="urn:microsoft.com/office/officeart/2018/2/layout/IconVerticalSolidList"/>
    <dgm:cxn modelId="{31E71654-27A4-45A0-BE72-D0C974625006}" type="presParOf" srcId="{BAF14FFB-F50B-4D80-A807-3A17ABEA64DE}" destId="{DC22B278-B436-465C-9897-B8950B85429B}" srcOrd="3" destOrd="0" presId="urn:microsoft.com/office/officeart/2018/2/layout/IconVerticalSolidList"/>
    <dgm:cxn modelId="{6240B336-1A1F-40A8-9366-F4E047ECE3C8}" type="presParOf" srcId="{BAF14FFB-F50B-4D80-A807-3A17ABEA64DE}" destId="{22D48B33-A1D6-498A-93FB-D0170CAC1422}" srcOrd="4" destOrd="0" presId="urn:microsoft.com/office/officeart/2018/2/layout/IconVerticalSolidList"/>
    <dgm:cxn modelId="{0943FEB0-90A6-4A1F-AF67-10C8AA646453}" type="presParOf" srcId="{22D48B33-A1D6-498A-93FB-D0170CAC1422}" destId="{4036DD84-569B-4581-9305-029E0C8EDAF3}" srcOrd="0" destOrd="0" presId="urn:microsoft.com/office/officeart/2018/2/layout/IconVerticalSolidList"/>
    <dgm:cxn modelId="{59AD7689-2AE3-4F66-8F33-818471B5FBA1}" type="presParOf" srcId="{22D48B33-A1D6-498A-93FB-D0170CAC1422}" destId="{0F9C85D6-24B2-4D59-818D-65E76C1B5BC7}" srcOrd="1" destOrd="0" presId="urn:microsoft.com/office/officeart/2018/2/layout/IconVerticalSolidList"/>
    <dgm:cxn modelId="{B395F8FC-29C8-427D-BE5B-48092FB3B7DC}" type="presParOf" srcId="{22D48B33-A1D6-498A-93FB-D0170CAC1422}" destId="{061B3755-DDED-4D60-B492-A3167A86BE98}" srcOrd="2" destOrd="0" presId="urn:microsoft.com/office/officeart/2018/2/layout/IconVerticalSolidList"/>
    <dgm:cxn modelId="{08F36307-3A22-479D-B2A6-5AB63F53A836}" type="presParOf" srcId="{22D48B33-A1D6-498A-93FB-D0170CAC1422}" destId="{84A1F192-B3B8-4455-BB21-7BF1509361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14FA5-2804-468C-AAAC-7455D893955F}">
      <dsp:nvSpPr>
        <dsp:cNvPr id="0" name=""/>
        <dsp:cNvSpPr/>
      </dsp:nvSpPr>
      <dsp:spPr>
        <a:xfrm>
          <a:off x="0" y="0"/>
          <a:ext cx="8555248" cy="10986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Need of a system which tracks traffic and detects congestion in road</a:t>
          </a:r>
          <a:endParaRPr lang="en-US" sz="3000" kern="1200" dirty="0"/>
        </a:p>
      </dsp:txBody>
      <dsp:txXfrm>
        <a:off x="32178" y="32178"/>
        <a:ext cx="7369725" cy="1034288"/>
      </dsp:txXfrm>
    </dsp:sp>
    <dsp:sp modelId="{557DB76E-2558-448C-9CC8-5EC99C1EBEA5}">
      <dsp:nvSpPr>
        <dsp:cNvPr id="0" name=""/>
        <dsp:cNvSpPr/>
      </dsp:nvSpPr>
      <dsp:spPr>
        <a:xfrm>
          <a:off x="754874" y="1281751"/>
          <a:ext cx="8555248" cy="1098644"/>
        </a:xfrm>
        <a:prstGeom prst="roundRect">
          <a:avLst>
            <a:gd name="adj" fmla="val 10000"/>
          </a:avLst>
        </a:prstGeom>
        <a:solidFill>
          <a:schemeClr val="accent2">
            <a:hueOff val="424949"/>
            <a:satOff val="-8450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Current centralized solution has many drawbacks</a:t>
          </a:r>
          <a:endParaRPr lang="en-US" sz="3000" kern="1200" dirty="0"/>
        </a:p>
      </dsp:txBody>
      <dsp:txXfrm>
        <a:off x="787052" y="1313929"/>
        <a:ext cx="7021898" cy="1034288"/>
      </dsp:txXfrm>
    </dsp:sp>
    <dsp:sp modelId="{28CFFBAD-94D7-4BB1-B034-D7E213FD33BB}">
      <dsp:nvSpPr>
        <dsp:cNvPr id="0" name=""/>
        <dsp:cNvSpPr/>
      </dsp:nvSpPr>
      <dsp:spPr>
        <a:xfrm>
          <a:off x="1509749" y="2563502"/>
          <a:ext cx="8555248" cy="1098644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Build an efficient system for this task </a:t>
          </a:r>
          <a:endParaRPr lang="en-US" sz="3000" kern="1200" dirty="0"/>
        </a:p>
      </dsp:txBody>
      <dsp:txXfrm>
        <a:off x="1541927" y="2595680"/>
        <a:ext cx="7021898" cy="1034288"/>
      </dsp:txXfrm>
    </dsp:sp>
    <dsp:sp modelId="{843CA568-0030-446B-BA9F-5D8E8FC0EF6D}">
      <dsp:nvSpPr>
        <dsp:cNvPr id="0" name=""/>
        <dsp:cNvSpPr/>
      </dsp:nvSpPr>
      <dsp:spPr>
        <a:xfrm>
          <a:off x="7841129" y="833138"/>
          <a:ext cx="714118" cy="714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001806" y="833138"/>
        <a:ext cx="392764" cy="537374"/>
      </dsp:txXfrm>
    </dsp:sp>
    <dsp:sp modelId="{EB564CF0-FCB9-404E-AD6A-AC7258867A59}">
      <dsp:nvSpPr>
        <dsp:cNvPr id="0" name=""/>
        <dsp:cNvSpPr/>
      </dsp:nvSpPr>
      <dsp:spPr>
        <a:xfrm>
          <a:off x="8596004" y="2107565"/>
          <a:ext cx="714118" cy="714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56681" y="2107565"/>
        <a:ext cx="392764" cy="53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0E068-FA33-420A-9902-CD1574CB4AEA}">
      <dsp:nvSpPr>
        <dsp:cNvPr id="0" name=""/>
        <dsp:cNvSpPr/>
      </dsp:nvSpPr>
      <dsp:spPr>
        <a:xfrm>
          <a:off x="1066124" y="657558"/>
          <a:ext cx="1274906" cy="1274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54DAA-B1CE-46FD-AF21-D95BAA4E4509}">
      <dsp:nvSpPr>
        <dsp:cNvPr id="0" name=""/>
        <dsp:cNvSpPr/>
      </dsp:nvSpPr>
      <dsp:spPr>
        <a:xfrm>
          <a:off x="287015" y="2284588"/>
          <a:ext cx="28331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Distributed system</a:t>
          </a:r>
          <a:endParaRPr lang="en-US" sz="2500" kern="1200"/>
        </a:p>
      </dsp:txBody>
      <dsp:txXfrm>
        <a:off x="287015" y="2284588"/>
        <a:ext cx="2833124" cy="720000"/>
      </dsp:txXfrm>
    </dsp:sp>
    <dsp:sp modelId="{FAC88339-F0AC-4184-A74F-3D7FC5B14049}">
      <dsp:nvSpPr>
        <dsp:cNvPr id="0" name=""/>
        <dsp:cNvSpPr/>
      </dsp:nvSpPr>
      <dsp:spPr>
        <a:xfrm>
          <a:off x="4395045" y="657558"/>
          <a:ext cx="1274906" cy="1274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DDE2A-FB73-4BD6-BAB8-F3595179E71F}">
      <dsp:nvSpPr>
        <dsp:cNvPr id="0" name=""/>
        <dsp:cNvSpPr/>
      </dsp:nvSpPr>
      <dsp:spPr>
        <a:xfrm>
          <a:off x="3615936" y="2284588"/>
          <a:ext cx="28331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V2V </a:t>
          </a:r>
          <a:r>
            <a:rPr lang="en-US" sz="2500" kern="1200" baseline="0">
              <a:latin typeface="Bembo"/>
            </a:rPr>
            <a:t>communication</a:t>
          </a:r>
          <a:endParaRPr lang="en-US" sz="2500" kern="1200"/>
        </a:p>
      </dsp:txBody>
      <dsp:txXfrm>
        <a:off x="3615936" y="2284588"/>
        <a:ext cx="2833124" cy="720000"/>
      </dsp:txXfrm>
    </dsp:sp>
    <dsp:sp modelId="{BE6D25D0-352B-4E86-8D8D-9518D215C0B0}">
      <dsp:nvSpPr>
        <dsp:cNvPr id="0" name=""/>
        <dsp:cNvSpPr/>
      </dsp:nvSpPr>
      <dsp:spPr>
        <a:xfrm>
          <a:off x="7723967" y="657558"/>
          <a:ext cx="1274906" cy="1274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B359F-AB1B-4EA7-8EAB-907FB2A5D6A9}">
      <dsp:nvSpPr>
        <dsp:cNvPr id="0" name=""/>
        <dsp:cNvSpPr/>
      </dsp:nvSpPr>
      <dsp:spPr>
        <a:xfrm>
          <a:off x="6944858" y="2284588"/>
          <a:ext cx="28331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Traffic congestion detection</a:t>
          </a:r>
          <a:endParaRPr lang="en-US" sz="2500" kern="1200"/>
        </a:p>
      </dsp:txBody>
      <dsp:txXfrm>
        <a:off x="6944858" y="2284588"/>
        <a:ext cx="283312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8679-D824-4184-8725-7FE7261DAB66}">
      <dsp:nvSpPr>
        <dsp:cNvPr id="0" name=""/>
        <dsp:cNvSpPr/>
      </dsp:nvSpPr>
      <dsp:spPr>
        <a:xfrm>
          <a:off x="3928" y="1535717"/>
          <a:ext cx="1710174" cy="102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Speed Monitoring</a:t>
          </a:r>
          <a:endParaRPr lang="en-US" sz="2200" kern="1200"/>
        </a:p>
      </dsp:txBody>
      <dsp:txXfrm>
        <a:off x="3928" y="1535717"/>
        <a:ext cx="1710174" cy="1026104"/>
      </dsp:txXfrm>
    </dsp:sp>
    <dsp:sp modelId="{2568EB1D-646A-49AB-B50E-326F3AA8D058}">
      <dsp:nvSpPr>
        <dsp:cNvPr id="0" name=""/>
        <dsp:cNvSpPr/>
      </dsp:nvSpPr>
      <dsp:spPr>
        <a:xfrm>
          <a:off x="1742342" y="1927269"/>
          <a:ext cx="25652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06237"/>
            <a:satOff val="-2112"/>
            <a:lumOff val="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65C98-43E9-41C2-A2FB-18371AF02124}">
      <dsp:nvSpPr>
        <dsp:cNvPr id="0" name=""/>
        <dsp:cNvSpPr/>
      </dsp:nvSpPr>
      <dsp:spPr>
        <a:xfrm>
          <a:off x="2027108" y="1535717"/>
          <a:ext cx="1710174" cy="1026104"/>
        </a:xfrm>
        <a:prstGeom prst="rect">
          <a:avLst/>
        </a:prstGeom>
        <a:solidFill>
          <a:schemeClr val="accent2">
            <a:hueOff val="212475"/>
            <a:satOff val="-4225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Congestion Detection</a:t>
          </a:r>
          <a:endParaRPr lang="en-US" sz="2200" kern="1200"/>
        </a:p>
      </dsp:txBody>
      <dsp:txXfrm>
        <a:off x="2027108" y="1535717"/>
        <a:ext cx="1710174" cy="1026104"/>
      </dsp:txXfrm>
    </dsp:sp>
    <dsp:sp modelId="{D2A90B5E-2A08-4BB1-896F-0F737A7F2F28}">
      <dsp:nvSpPr>
        <dsp:cNvPr id="0" name=""/>
        <dsp:cNvSpPr/>
      </dsp:nvSpPr>
      <dsp:spPr>
        <a:xfrm>
          <a:off x="3765522" y="1927269"/>
          <a:ext cx="25652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18712"/>
            <a:satOff val="-6337"/>
            <a:lumOff val="1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C7CAF-904C-468A-89FE-4DE0D7BA9C39}">
      <dsp:nvSpPr>
        <dsp:cNvPr id="0" name=""/>
        <dsp:cNvSpPr/>
      </dsp:nvSpPr>
      <dsp:spPr>
        <a:xfrm>
          <a:off x="4050287" y="1535717"/>
          <a:ext cx="1710174" cy="1026104"/>
        </a:xfrm>
        <a:prstGeom prst="rect">
          <a:avLst/>
        </a:prstGeom>
        <a:solidFill>
          <a:schemeClr val="accent2">
            <a:hueOff val="424949"/>
            <a:satOff val="-8450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Localization</a:t>
          </a:r>
          <a:endParaRPr lang="en-US" sz="2200" kern="1200"/>
        </a:p>
      </dsp:txBody>
      <dsp:txXfrm>
        <a:off x="4050287" y="1535717"/>
        <a:ext cx="1710174" cy="1026104"/>
      </dsp:txXfrm>
    </dsp:sp>
    <dsp:sp modelId="{42060FCB-E097-49FD-994F-0023E3D31F1F}">
      <dsp:nvSpPr>
        <dsp:cNvPr id="0" name=""/>
        <dsp:cNvSpPr/>
      </dsp:nvSpPr>
      <dsp:spPr>
        <a:xfrm>
          <a:off x="5788701" y="1927269"/>
          <a:ext cx="25652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531187"/>
            <a:satOff val="-10562"/>
            <a:lumOff val="31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6F35D-A9E7-4F1D-A489-B7338F48E065}">
      <dsp:nvSpPr>
        <dsp:cNvPr id="0" name=""/>
        <dsp:cNvSpPr/>
      </dsp:nvSpPr>
      <dsp:spPr>
        <a:xfrm>
          <a:off x="6073467" y="1535717"/>
          <a:ext cx="1710174" cy="1026104"/>
        </a:xfrm>
        <a:prstGeom prst="rect">
          <a:avLst/>
        </a:prstGeom>
        <a:solidFill>
          <a:schemeClr val="accent2">
            <a:hueOff val="637424"/>
            <a:satOff val="-12674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Aggregation</a:t>
          </a:r>
          <a:endParaRPr lang="en-US" sz="2200" kern="1200"/>
        </a:p>
      </dsp:txBody>
      <dsp:txXfrm>
        <a:off x="6073467" y="1535717"/>
        <a:ext cx="1710174" cy="1026104"/>
      </dsp:txXfrm>
    </dsp:sp>
    <dsp:sp modelId="{44CC6E07-7F31-44A8-9708-42519FEEA5B9}">
      <dsp:nvSpPr>
        <dsp:cNvPr id="0" name=""/>
        <dsp:cNvSpPr/>
      </dsp:nvSpPr>
      <dsp:spPr>
        <a:xfrm>
          <a:off x="7811880" y="1927269"/>
          <a:ext cx="25652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743662"/>
            <a:satOff val="-14787"/>
            <a:lumOff val="4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5D8A1-3AFE-44D5-AC78-86F9698E8B5E}">
      <dsp:nvSpPr>
        <dsp:cNvPr id="0" name=""/>
        <dsp:cNvSpPr/>
      </dsp:nvSpPr>
      <dsp:spPr>
        <a:xfrm>
          <a:off x="8096646" y="1535717"/>
          <a:ext cx="1710174" cy="1026104"/>
        </a:xfrm>
        <a:prstGeom prst="rect">
          <a:avLst/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Broadcasting</a:t>
          </a:r>
          <a:endParaRPr lang="en-US" sz="2200" kern="1200"/>
        </a:p>
      </dsp:txBody>
      <dsp:txXfrm>
        <a:off x="8096646" y="1535717"/>
        <a:ext cx="1710174" cy="1026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CF5F-E0C2-4C7D-8FFE-AF55A120DC6D}">
      <dsp:nvSpPr>
        <dsp:cNvPr id="0" name=""/>
        <dsp:cNvSpPr/>
      </dsp:nvSpPr>
      <dsp:spPr>
        <a:xfrm>
          <a:off x="983446" y="1049306"/>
          <a:ext cx="1260596" cy="1260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0861-A67C-4F4A-8962-E28BE7B4874F}">
      <dsp:nvSpPr>
        <dsp:cNvPr id="0" name=""/>
        <dsp:cNvSpPr/>
      </dsp:nvSpPr>
      <dsp:spPr>
        <a:xfrm>
          <a:off x="213081" y="2659446"/>
          <a:ext cx="280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Each street section has unique identification parameter A</a:t>
          </a:r>
          <a:r>
            <a:rPr lang="en-US" sz="1400" kern="1200" baseline="-25000" dirty="0"/>
            <a:t>id</a:t>
          </a:r>
          <a:endParaRPr lang="en-US" sz="1400" kern="1200" dirty="0"/>
        </a:p>
      </dsp:txBody>
      <dsp:txXfrm>
        <a:off x="213081" y="2659446"/>
        <a:ext cx="2801325" cy="720000"/>
      </dsp:txXfrm>
    </dsp:sp>
    <dsp:sp modelId="{0B38E835-6A44-4F06-8891-F8327803EDAD}">
      <dsp:nvSpPr>
        <dsp:cNvPr id="0" name=""/>
        <dsp:cNvSpPr/>
      </dsp:nvSpPr>
      <dsp:spPr>
        <a:xfrm>
          <a:off x="4275003" y="1049306"/>
          <a:ext cx="1260596" cy="1260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D1F27-AACC-4901-A58A-072DD1928440}">
      <dsp:nvSpPr>
        <dsp:cNvPr id="0" name=""/>
        <dsp:cNvSpPr/>
      </dsp:nvSpPr>
      <dsp:spPr>
        <a:xfrm>
          <a:off x="3504639" y="2659446"/>
          <a:ext cx="280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This process retrieves the identification of the node’s current location and sets A</a:t>
          </a:r>
          <a:r>
            <a:rPr lang="en-US" sz="1400" kern="1200" baseline="-25000" dirty="0"/>
            <a:t>id</a:t>
          </a:r>
          <a:r>
            <a:rPr lang="en-US" sz="1400" kern="1200" baseline="0" dirty="0"/>
            <a:t> parameter to this value</a:t>
          </a:r>
          <a:endParaRPr lang="en-US" sz="1400" kern="1200" dirty="0"/>
        </a:p>
      </dsp:txBody>
      <dsp:txXfrm>
        <a:off x="3504639" y="2659446"/>
        <a:ext cx="2801325" cy="720000"/>
      </dsp:txXfrm>
    </dsp:sp>
    <dsp:sp modelId="{E667DC0C-445D-4EE1-917D-DB2DD0CEA04A}">
      <dsp:nvSpPr>
        <dsp:cNvPr id="0" name=""/>
        <dsp:cNvSpPr/>
      </dsp:nvSpPr>
      <dsp:spPr>
        <a:xfrm>
          <a:off x="7566561" y="1049306"/>
          <a:ext cx="1260596" cy="1260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AE1D8-0B1E-472F-9084-CF9008948802}">
      <dsp:nvSpPr>
        <dsp:cNvPr id="0" name=""/>
        <dsp:cNvSpPr/>
      </dsp:nvSpPr>
      <dsp:spPr>
        <a:xfrm>
          <a:off x="6796196" y="2659446"/>
          <a:ext cx="280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Included in BSM message with C</a:t>
          </a:r>
          <a:r>
            <a:rPr lang="en-US" sz="1400" kern="1200" baseline="-25000" dirty="0"/>
            <a:t>p</a:t>
          </a:r>
          <a:r>
            <a:rPr lang="en-US" sz="1400" kern="1200" baseline="0" dirty="0"/>
            <a:t> and is used to store received data in vehicle's database</a:t>
          </a:r>
          <a:endParaRPr lang="en-US" sz="1400" kern="1200" dirty="0"/>
        </a:p>
      </dsp:txBody>
      <dsp:txXfrm>
        <a:off x="6796196" y="2659446"/>
        <a:ext cx="280132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1AC52-CE96-4C56-A10E-D831EAB25D37}">
      <dsp:nvSpPr>
        <dsp:cNvPr id="0" name=""/>
        <dsp:cNvSpPr/>
      </dsp:nvSpPr>
      <dsp:spPr>
        <a:xfrm>
          <a:off x="1228" y="234244"/>
          <a:ext cx="4312517" cy="273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0F27-3966-4861-9283-8ACAA62462F2}">
      <dsp:nvSpPr>
        <dsp:cNvPr id="0" name=""/>
        <dsp:cNvSpPr/>
      </dsp:nvSpPr>
      <dsp:spPr>
        <a:xfrm>
          <a:off x="480397" y="689454"/>
          <a:ext cx="4312517" cy="2738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 dirty="0">
              <a:latin typeface="Bembo"/>
            </a:rPr>
            <a:t>Directional</a:t>
          </a:r>
          <a:r>
            <a:rPr lang="en-US" sz="4300" kern="1200" baseline="0" dirty="0"/>
            <a:t> flow of traffic</a:t>
          </a:r>
          <a:r>
            <a:rPr lang="en-US" sz="4300" kern="1200" dirty="0">
              <a:latin typeface="Bembo"/>
            </a:rPr>
            <a:t> not considered</a:t>
          </a:r>
          <a:endParaRPr lang="en-US" sz="4300" kern="1200" dirty="0"/>
        </a:p>
      </dsp:txBody>
      <dsp:txXfrm>
        <a:off x="560603" y="769660"/>
        <a:ext cx="4152105" cy="2578036"/>
      </dsp:txXfrm>
    </dsp:sp>
    <dsp:sp modelId="{AAEC649C-1B0A-41FD-A274-87512B2C8BC0}">
      <dsp:nvSpPr>
        <dsp:cNvPr id="0" name=""/>
        <dsp:cNvSpPr/>
      </dsp:nvSpPr>
      <dsp:spPr>
        <a:xfrm>
          <a:off x="5272083" y="234244"/>
          <a:ext cx="4312517" cy="273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FFED0-54A7-488B-8B8D-FB71C6563A99}">
      <dsp:nvSpPr>
        <dsp:cNvPr id="0" name=""/>
        <dsp:cNvSpPr/>
      </dsp:nvSpPr>
      <dsp:spPr>
        <a:xfrm>
          <a:off x="5751251" y="689454"/>
          <a:ext cx="4312517" cy="27384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 dirty="0"/>
            <a:t>Possibility to optimize the number of </a:t>
          </a:r>
          <a:r>
            <a:rPr lang="en-US" sz="4300" kern="1200" baseline="0" dirty="0">
              <a:latin typeface="Bembo"/>
            </a:rPr>
            <a:t>emitted</a:t>
          </a:r>
          <a:r>
            <a:rPr lang="en-US" sz="4300" kern="1200" baseline="0" dirty="0"/>
            <a:t> beacons</a:t>
          </a:r>
          <a:endParaRPr lang="en-US" sz="4300" kern="1200" dirty="0"/>
        </a:p>
      </dsp:txBody>
      <dsp:txXfrm>
        <a:off x="5831457" y="769660"/>
        <a:ext cx="4152105" cy="25780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85406-E31A-429B-9FD8-D6EAF29B1980}">
      <dsp:nvSpPr>
        <dsp:cNvPr id="0" name=""/>
        <dsp:cNvSpPr/>
      </dsp:nvSpPr>
      <dsp:spPr>
        <a:xfrm>
          <a:off x="3065" y="0"/>
          <a:ext cx="4713758" cy="37498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15" tIns="0" rIns="465615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Taking the directionality of traffic into account</a:t>
          </a:r>
          <a:endParaRPr lang="en-US" sz="2500" kern="1200"/>
        </a:p>
      </dsp:txBody>
      <dsp:txXfrm>
        <a:off x="3065" y="1499923"/>
        <a:ext cx="4713758" cy="2249885"/>
      </dsp:txXfrm>
    </dsp:sp>
    <dsp:sp modelId="{7FC814C5-4F6B-489F-9E6A-3C99160CEC62}">
      <dsp:nvSpPr>
        <dsp:cNvPr id="0" name=""/>
        <dsp:cNvSpPr/>
      </dsp:nvSpPr>
      <dsp:spPr>
        <a:xfrm>
          <a:off x="3065" y="0"/>
          <a:ext cx="4713758" cy="14999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15" tIns="165100" rIns="465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065" y="0"/>
        <a:ext cx="4713758" cy="1499923"/>
      </dsp:txXfrm>
    </dsp:sp>
    <dsp:sp modelId="{DF2D91C5-D890-4BD8-AC22-05E6C46D6172}">
      <dsp:nvSpPr>
        <dsp:cNvPr id="0" name=""/>
        <dsp:cNvSpPr/>
      </dsp:nvSpPr>
      <dsp:spPr>
        <a:xfrm>
          <a:off x="5093925" y="0"/>
          <a:ext cx="4713758" cy="37498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15" tIns="0" rIns="465615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Checking if the use of RSUs can reduce the load on the network traffic, shifting towards a hybrid (centralized + distributed) architecture</a:t>
          </a:r>
          <a:endParaRPr lang="en-US" sz="2500" kern="1200"/>
        </a:p>
      </dsp:txBody>
      <dsp:txXfrm>
        <a:off x="5093925" y="1499923"/>
        <a:ext cx="4713758" cy="2249885"/>
      </dsp:txXfrm>
    </dsp:sp>
    <dsp:sp modelId="{608B9EA4-0B61-4045-935E-FBA2EE77F94F}">
      <dsp:nvSpPr>
        <dsp:cNvPr id="0" name=""/>
        <dsp:cNvSpPr/>
      </dsp:nvSpPr>
      <dsp:spPr>
        <a:xfrm>
          <a:off x="5093925" y="0"/>
          <a:ext cx="4713758" cy="14999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615" tIns="165100" rIns="465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093925" y="0"/>
        <a:ext cx="4713758" cy="14999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3816-93AE-48A7-994D-E7EF7B0CC43A}">
      <dsp:nvSpPr>
        <dsp:cNvPr id="0" name=""/>
        <dsp:cNvSpPr/>
      </dsp:nvSpPr>
      <dsp:spPr>
        <a:xfrm>
          <a:off x="0" y="540"/>
          <a:ext cx="9810604" cy="1265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AE281-4A65-406F-9463-F21DBAA6EAF1}">
      <dsp:nvSpPr>
        <dsp:cNvPr id="0" name=""/>
        <dsp:cNvSpPr/>
      </dsp:nvSpPr>
      <dsp:spPr>
        <a:xfrm>
          <a:off x="382677" y="285176"/>
          <a:ext cx="695776" cy="695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1C03-30B1-480D-BE3F-454AAF6B7BEA}">
      <dsp:nvSpPr>
        <dsp:cNvPr id="0" name=""/>
        <dsp:cNvSpPr/>
      </dsp:nvSpPr>
      <dsp:spPr>
        <a:xfrm>
          <a:off x="1461131" y="540"/>
          <a:ext cx="8349472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Investigated the effectiveness of VANET in capturing vehicle congestion.</a:t>
          </a:r>
        </a:p>
      </dsp:txBody>
      <dsp:txXfrm>
        <a:off x="1461131" y="540"/>
        <a:ext cx="8349472" cy="1265049"/>
      </dsp:txXfrm>
    </dsp:sp>
    <dsp:sp modelId="{266689F6-FC35-48E1-B4E2-EA3E4FE600B8}">
      <dsp:nvSpPr>
        <dsp:cNvPr id="0" name=""/>
        <dsp:cNvSpPr/>
      </dsp:nvSpPr>
      <dsp:spPr>
        <a:xfrm>
          <a:off x="0" y="1581851"/>
          <a:ext cx="9810604" cy="1265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21995-94A2-4FDD-AF4B-5C500E5EDDDD}">
      <dsp:nvSpPr>
        <dsp:cNvPr id="0" name=""/>
        <dsp:cNvSpPr/>
      </dsp:nvSpPr>
      <dsp:spPr>
        <a:xfrm>
          <a:off x="382677" y="1866488"/>
          <a:ext cx="695776" cy="695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F916A-CEAF-4F71-A077-1A20FF6476AF}">
      <dsp:nvSpPr>
        <dsp:cNvPr id="0" name=""/>
        <dsp:cNvSpPr/>
      </dsp:nvSpPr>
      <dsp:spPr>
        <a:xfrm>
          <a:off x="1461131" y="1581851"/>
          <a:ext cx="8349472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 showed the ability of the system to relay congestion data to all vehicles.</a:t>
          </a:r>
        </a:p>
      </dsp:txBody>
      <dsp:txXfrm>
        <a:off x="1461131" y="1581851"/>
        <a:ext cx="8349472" cy="1265049"/>
      </dsp:txXfrm>
    </dsp:sp>
    <dsp:sp modelId="{4036DD84-569B-4581-9305-029E0C8EDAF3}">
      <dsp:nvSpPr>
        <dsp:cNvPr id="0" name=""/>
        <dsp:cNvSpPr/>
      </dsp:nvSpPr>
      <dsp:spPr>
        <a:xfrm>
          <a:off x="0" y="3163163"/>
          <a:ext cx="9810604" cy="1265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C85D6-24B2-4D59-818D-65E76C1B5BC7}">
      <dsp:nvSpPr>
        <dsp:cNvPr id="0" name=""/>
        <dsp:cNvSpPr/>
      </dsp:nvSpPr>
      <dsp:spPr>
        <a:xfrm>
          <a:off x="382677" y="3447799"/>
          <a:ext cx="695776" cy="695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1F192-B3B8-4455-BB21-7BF1509361AD}">
      <dsp:nvSpPr>
        <dsp:cNvPr id="0" name=""/>
        <dsp:cNvSpPr/>
      </dsp:nvSpPr>
      <dsp:spPr>
        <a:xfrm>
          <a:off x="1461131" y="3163163"/>
          <a:ext cx="8349472" cy="1265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84" tIns="133884" rIns="133884" bIns="1338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Simulation revealed that the VANET system was able to adapt to changing traffic conditions and maintain high performance.</a:t>
          </a:r>
        </a:p>
      </dsp:txBody>
      <dsp:txXfrm>
        <a:off x="1461131" y="3163163"/>
        <a:ext cx="8349472" cy="1265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2:52:5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3:41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3:59:3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47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6:36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7T14:10:2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4:02:2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46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59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5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99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gif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63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65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562" y="1529647"/>
            <a:ext cx="5320206" cy="1090629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Vehicle Tracking using IOV</a:t>
            </a:r>
            <a:endParaRPr lang="en-US" b="1" dirty="0" err="1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BCBB687-975A-A04F-7A51-B55B0F860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97" r="10695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953ED-56B1-1252-B910-A2C91DDA70AD}"/>
              </a:ext>
            </a:extLst>
          </p:cNvPr>
          <p:cNvSpPr txBox="1"/>
          <p:nvPr/>
        </p:nvSpPr>
        <p:spPr>
          <a:xfrm>
            <a:off x="303426" y="3256534"/>
            <a:ext cx="31983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Presented By:</a:t>
            </a:r>
            <a:endParaRPr lang="en-US" dirty="0"/>
          </a:p>
          <a:p>
            <a:pPr algn="ctr"/>
            <a:r>
              <a:rPr lang="en-US" dirty="0"/>
              <a:t>Group 2: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Anik Das</a:t>
            </a:r>
          </a:p>
          <a:p>
            <a:pPr algn="ctr"/>
            <a:r>
              <a:rPr lang="en-US" dirty="0"/>
              <a:t>510819023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Amit Kumar Shaw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510819012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Soham Pal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510819035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274A7-6AD1-6CEF-3A23-9FA4F680D42B}"/>
              </a:ext>
            </a:extLst>
          </p:cNvPr>
          <p:cNvSpPr txBox="1"/>
          <p:nvPr/>
        </p:nvSpPr>
        <p:spPr>
          <a:xfrm>
            <a:off x="3505894" y="3256534"/>
            <a:ext cx="41428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Guided By:</a:t>
            </a:r>
          </a:p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Prof(Dr.) Tuhina Samanta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Associate Professor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Department of Information Technology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IIESTS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3C08ED1C-13B1-3CED-C06A-25C05C40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4" y="233969"/>
            <a:ext cx="2743200" cy="6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1092-4132-0594-5D75-5571130F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Localization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A86377F-DE5A-BE20-F3D3-B62C26883A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47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ED3F6-2A99-E4EC-1EE4-F6A262BA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AE1D-0A28-1BB1-9EEE-54781338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Responsible for the adaptation of broadcast intervals</a:t>
            </a:r>
          </a:p>
          <a:p>
            <a:r>
              <a:rPr lang="en-US" dirty="0">
                <a:ea typeface="+mn-lt"/>
                <a:cs typeface="+mn-lt"/>
              </a:rPr>
              <a:t>In case </a:t>
            </a:r>
            <a:r>
              <a:rPr lang="en-US" dirty="0" err="1">
                <a:ea typeface="+mn-lt"/>
                <a:cs typeface="+mn-lt"/>
              </a:rPr>
              <a:t>V</a:t>
            </a:r>
            <a:r>
              <a:rPr lang="en-US" baseline="-25000" dirty="0" err="1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 &lt; V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: broadcast only if C</a:t>
            </a:r>
            <a:r>
              <a:rPr lang="en-US" baseline="-25000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 &gt; C</a:t>
            </a:r>
            <a:r>
              <a:rPr lang="en-US" baseline="-25000" dirty="0">
                <a:ea typeface="+mn-lt"/>
                <a:cs typeface="+mn-lt"/>
              </a:rPr>
              <a:t>d</a:t>
            </a:r>
          </a:p>
          <a:p>
            <a:r>
              <a:rPr lang="en-US" dirty="0">
                <a:ea typeface="+mn-lt"/>
                <a:cs typeface="+mn-lt"/>
              </a:rPr>
              <a:t>In case </a:t>
            </a:r>
            <a:r>
              <a:rPr lang="en-US" dirty="0" err="1">
                <a:ea typeface="+mn-lt"/>
                <a:cs typeface="+mn-lt"/>
              </a:rPr>
              <a:t>V</a:t>
            </a:r>
            <a:r>
              <a:rPr lang="en-US" baseline="-25000" dirty="0" err="1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&gt; V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: broadcast only if C</a:t>
            </a:r>
            <a:r>
              <a:rPr lang="en-US" baseline="-25000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 ≠ C</a:t>
            </a:r>
            <a:r>
              <a:rPr lang="en-US" baseline="-25000" dirty="0">
                <a:ea typeface="+mn-lt"/>
                <a:cs typeface="+mn-lt"/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71956-4D7B-FB10-F3C0-E6F59D466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4" r="46673" b="6245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68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331B6-0DD4-FF6A-7B2D-267CE848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Broadcasting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DD1E-1961-F698-46F4-1452A155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Broadcast the message containing C</a:t>
            </a:r>
            <a:r>
              <a:rPr lang="en-US" baseline="-25000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 and A</a:t>
            </a:r>
            <a:r>
              <a:rPr lang="en-US" baseline="-25000" dirty="0">
                <a:ea typeface="+mn-lt"/>
                <a:cs typeface="+mn-lt"/>
              </a:rPr>
              <a:t>id</a:t>
            </a:r>
            <a:r>
              <a:rPr lang="en-US" dirty="0">
                <a:ea typeface="+mn-lt"/>
                <a:cs typeface="+mn-lt"/>
              </a:rPr>
              <a:t> parameters</a:t>
            </a:r>
          </a:p>
          <a:p>
            <a:r>
              <a:rPr lang="en-US" dirty="0">
                <a:ea typeface="+mn-lt"/>
                <a:cs typeface="+mn-lt"/>
              </a:rPr>
              <a:t>All nodes who receive this message will know about traffic situation in A</a:t>
            </a:r>
            <a:r>
              <a:rPr lang="en-US" baseline="-25000" dirty="0">
                <a:ea typeface="+mn-lt"/>
                <a:cs typeface="+mn-lt"/>
              </a:rPr>
              <a:t>id</a:t>
            </a:r>
            <a:r>
              <a:rPr lang="en-US" dirty="0">
                <a:ea typeface="+mn-lt"/>
                <a:cs typeface="+mn-lt"/>
              </a:rPr>
              <a:t> area</a:t>
            </a:r>
            <a:endParaRPr lang="en-US" dirty="0">
              <a:cs typeface="+mn-lt"/>
            </a:endParaRPr>
          </a:p>
          <a:p>
            <a:r>
              <a:rPr lang="en-US" dirty="0">
                <a:ea typeface="Batang"/>
              </a:rPr>
              <a:t>Following the previous steps, they can broadcast when necessary instead of doing it periodically</a:t>
            </a:r>
            <a:endParaRPr lang="en-US" dirty="0"/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E17E7141-BC3A-84CB-A424-F546E6321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2" r="22697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727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FFF54-9BCA-3E4C-B3F8-60570AAB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Overall Algorithm At a glance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13A2A0B-27DE-5D5E-E606-C0F28457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17029" y="1071768"/>
            <a:ext cx="5857124" cy="47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78F0B-CA2E-CA84-DC99-5972568E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Simulation Setup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8328011-A60E-CDB9-52E5-D2C812332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57098" y="2124075"/>
            <a:ext cx="10065928" cy="40767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4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4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0" name="Rectangle 5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BA31B8-818A-C553-F6C6-5E84014A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Recording of a congested street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B9A49BE-0C6B-A53B-7865-5A896D3AA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834" y="615950"/>
            <a:ext cx="568951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5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7" name="Ink 5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7" name="Ink 5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8" name="Rectangle 60">
            <a:extLst>
              <a:ext uri="{FF2B5EF4-FFF2-40B4-BE49-F238E27FC236}">
                <a16:creationId xmlns:a16="http://schemas.microsoft.com/office/drawing/2014/main" id="{414FF491-9986-4B6F-A24A-ED30A05F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62">
            <a:extLst>
              <a:ext uri="{FF2B5EF4-FFF2-40B4-BE49-F238E27FC236}">
                <a16:creationId xmlns:a16="http://schemas.microsoft.com/office/drawing/2014/main" id="{56BA7FB1-7171-4986-B7AF-C52E4D6C8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43788"/>
            <a:ext cx="12192000" cy="2514212"/>
          </a:xfrm>
          <a:custGeom>
            <a:avLst/>
            <a:gdLst>
              <a:gd name="connsiteX0" fmla="*/ 1459261 w 12192000"/>
              <a:gd name="connsiteY0" fmla="*/ 0 h 2514212"/>
              <a:gd name="connsiteX1" fmla="*/ 1491434 w 12192000"/>
              <a:gd name="connsiteY1" fmla="*/ 2081 h 2514212"/>
              <a:gd name="connsiteX2" fmla="*/ 1521133 w 12192000"/>
              <a:gd name="connsiteY2" fmla="*/ 12705 h 2514212"/>
              <a:gd name="connsiteX3" fmla="*/ 1520642 w 12192000"/>
              <a:gd name="connsiteY3" fmla="*/ 15718 h 2514212"/>
              <a:gd name="connsiteX4" fmla="*/ 1525346 w 12192000"/>
              <a:gd name="connsiteY4" fmla="*/ 17440 h 2514212"/>
              <a:gd name="connsiteX5" fmla="*/ 1529861 w 12192000"/>
              <a:gd name="connsiteY5" fmla="*/ 15828 h 2514212"/>
              <a:gd name="connsiteX6" fmla="*/ 1535486 w 12192000"/>
              <a:gd name="connsiteY6" fmla="*/ 17840 h 2514212"/>
              <a:gd name="connsiteX7" fmla="*/ 1550942 w 12192000"/>
              <a:gd name="connsiteY7" fmla="*/ 22528 h 2514212"/>
              <a:gd name="connsiteX8" fmla="*/ 1555648 w 12192000"/>
              <a:gd name="connsiteY8" fmla="*/ 29063 h 2514212"/>
              <a:gd name="connsiteX9" fmla="*/ 1616371 w 12192000"/>
              <a:gd name="connsiteY9" fmla="*/ 45923 h 2514212"/>
              <a:gd name="connsiteX10" fmla="*/ 1635562 w 12192000"/>
              <a:gd name="connsiteY10" fmla="*/ 43049 h 2514212"/>
              <a:gd name="connsiteX11" fmla="*/ 1656629 w 12192000"/>
              <a:gd name="connsiteY11" fmla="*/ 54632 h 2514212"/>
              <a:gd name="connsiteX12" fmla="*/ 1718980 w 12192000"/>
              <a:gd name="connsiteY12" fmla="*/ 62564 h 2514212"/>
              <a:gd name="connsiteX13" fmla="*/ 1787692 w 12192000"/>
              <a:gd name="connsiteY13" fmla="*/ 79092 h 2514212"/>
              <a:gd name="connsiteX14" fmla="*/ 1835852 w 12192000"/>
              <a:gd name="connsiteY14" fmla="*/ 95722 h 2514212"/>
              <a:gd name="connsiteX15" fmla="*/ 1968340 w 12192000"/>
              <a:gd name="connsiteY15" fmla="*/ 113275 h 2514212"/>
              <a:gd name="connsiteX16" fmla="*/ 2192095 w 12192000"/>
              <a:gd name="connsiteY16" fmla="*/ 132015 h 2514212"/>
              <a:gd name="connsiteX17" fmla="*/ 2238669 w 12192000"/>
              <a:gd name="connsiteY17" fmla="*/ 138299 h 2514212"/>
              <a:gd name="connsiteX18" fmla="*/ 2274486 w 12192000"/>
              <a:gd name="connsiteY18" fmla="*/ 152812 h 2514212"/>
              <a:gd name="connsiteX19" fmla="*/ 2279116 w 12192000"/>
              <a:gd name="connsiteY19" fmla="*/ 164122 h 2514212"/>
              <a:gd name="connsiteX20" fmla="*/ 2304056 w 12192000"/>
              <a:gd name="connsiteY20" fmla="*/ 169037 h 2514212"/>
              <a:gd name="connsiteX21" fmla="*/ 2309804 w 12192000"/>
              <a:gd name="connsiteY21" fmla="*/ 172251 h 2514212"/>
              <a:gd name="connsiteX22" fmla="*/ 2343670 w 12192000"/>
              <a:gd name="connsiteY22" fmla="*/ 188764 h 2514212"/>
              <a:gd name="connsiteX23" fmla="*/ 2437876 w 12192000"/>
              <a:gd name="connsiteY23" fmla="*/ 176721 h 2514212"/>
              <a:gd name="connsiteX24" fmla="*/ 2506102 w 12192000"/>
              <a:gd name="connsiteY24" fmla="*/ 177268 h 2514212"/>
              <a:gd name="connsiteX25" fmla="*/ 2510860 w 12192000"/>
              <a:gd name="connsiteY25" fmla="*/ 180499 h 2514212"/>
              <a:gd name="connsiteX26" fmla="*/ 2513728 w 12192000"/>
              <a:gd name="connsiteY26" fmla="*/ 188092 h 2514212"/>
              <a:gd name="connsiteX27" fmla="*/ 2525381 w 12192000"/>
              <a:gd name="connsiteY27" fmla="*/ 191769 h 2514212"/>
              <a:gd name="connsiteX28" fmla="*/ 2535756 w 12192000"/>
              <a:gd name="connsiteY28" fmla="*/ 200817 h 2514212"/>
              <a:gd name="connsiteX29" fmla="*/ 2948811 w 12192000"/>
              <a:gd name="connsiteY29" fmla="*/ 262955 h 2514212"/>
              <a:gd name="connsiteX30" fmla="*/ 3142095 w 12192000"/>
              <a:gd name="connsiteY30" fmla="*/ 233204 h 2514212"/>
              <a:gd name="connsiteX31" fmla="*/ 3218414 w 12192000"/>
              <a:gd name="connsiteY31" fmla="*/ 232839 h 2514212"/>
              <a:gd name="connsiteX32" fmla="*/ 3227972 w 12192000"/>
              <a:gd name="connsiteY32" fmla="*/ 240653 h 2514212"/>
              <a:gd name="connsiteX33" fmla="*/ 3339346 w 12192000"/>
              <a:gd name="connsiteY33" fmla="*/ 209458 h 2514212"/>
              <a:gd name="connsiteX34" fmla="*/ 3490713 w 12192000"/>
              <a:gd name="connsiteY34" fmla="*/ 226208 h 2514212"/>
              <a:gd name="connsiteX35" fmla="*/ 3603103 w 12192000"/>
              <a:gd name="connsiteY35" fmla="*/ 248853 h 2514212"/>
              <a:gd name="connsiteX36" fmla="*/ 3666905 w 12192000"/>
              <a:gd name="connsiteY36" fmla="*/ 257229 h 2514212"/>
              <a:gd name="connsiteX37" fmla="*/ 3712467 w 12192000"/>
              <a:gd name="connsiteY37" fmla="*/ 268120 h 2514212"/>
              <a:gd name="connsiteX38" fmla="*/ 3833104 w 12192000"/>
              <a:gd name="connsiteY38" fmla="*/ 270033 h 2514212"/>
              <a:gd name="connsiteX39" fmla="*/ 4035021 w 12192000"/>
              <a:gd name="connsiteY39" fmla="*/ 262422 h 2514212"/>
              <a:gd name="connsiteX40" fmla="*/ 4179149 w 12192000"/>
              <a:gd name="connsiteY40" fmla="*/ 301076 h 2514212"/>
              <a:gd name="connsiteX41" fmla="*/ 4260839 w 12192000"/>
              <a:gd name="connsiteY41" fmla="*/ 278054 h 2514212"/>
              <a:gd name="connsiteX42" fmla="*/ 4351813 w 12192000"/>
              <a:gd name="connsiteY42" fmla="*/ 290531 h 2514212"/>
              <a:gd name="connsiteX43" fmla="*/ 4711075 w 12192000"/>
              <a:gd name="connsiteY43" fmla="*/ 274182 h 2514212"/>
              <a:gd name="connsiteX44" fmla="*/ 4942986 w 12192000"/>
              <a:gd name="connsiteY44" fmla="*/ 256714 h 2514212"/>
              <a:gd name="connsiteX45" fmla="*/ 4975093 w 12192000"/>
              <a:gd name="connsiteY45" fmla="*/ 251303 h 2514212"/>
              <a:gd name="connsiteX46" fmla="*/ 4975507 w 12192000"/>
              <a:gd name="connsiteY46" fmla="*/ 248286 h 2514212"/>
              <a:gd name="connsiteX47" fmla="*/ 4980605 w 12192000"/>
              <a:gd name="connsiteY47" fmla="*/ 247390 h 2514212"/>
              <a:gd name="connsiteX48" fmla="*/ 4984527 w 12192000"/>
              <a:gd name="connsiteY48" fmla="*/ 249713 h 2514212"/>
              <a:gd name="connsiteX49" fmla="*/ 4990610 w 12192000"/>
              <a:gd name="connsiteY49" fmla="*/ 248688 h 2514212"/>
              <a:gd name="connsiteX50" fmla="*/ 5007068 w 12192000"/>
              <a:gd name="connsiteY50" fmla="*/ 246693 h 2514212"/>
              <a:gd name="connsiteX51" fmla="*/ 5013592 w 12192000"/>
              <a:gd name="connsiteY51" fmla="*/ 241106 h 2514212"/>
              <a:gd name="connsiteX52" fmla="*/ 5095653 w 12192000"/>
              <a:gd name="connsiteY52" fmla="*/ 240789 h 2514212"/>
              <a:gd name="connsiteX53" fmla="*/ 5119627 w 12192000"/>
              <a:gd name="connsiteY53" fmla="*/ 233005 h 2514212"/>
              <a:gd name="connsiteX54" fmla="*/ 5182769 w 12192000"/>
              <a:gd name="connsiteY54" fmla="*/ 235660 h 2514212"/>
              <a:gd name="connsiteX55" fmla="*/ 5254661 w 12192000"/>
              <a:gd name="connsiteY55" fmla="*/ 230996 h 2514212"/>
              <a:gd name="connsiteX56" fmla="*/ 5306546 w 12192000"/>
              <a:gd name="connsiteY56" fmla="*/ 222807 h 2514212"/>
              <a:gd name="connsiteX57" fmla="*/ 5440923 w 12192000"/>
              <a:gd name="connsiteY57" fmla="*/ 227771 h 2514212"/>
              <a:gd name="connsiteX58" fmla="*/ 5664636 w 12192000"/>
              <a:gd name="connsiteY58" fmla="*/ 246788 h 2514212"/>
              <a:gd name="connsiteX59" fmla="*/ 5711906 w 12192000"/>
              <a:gd name="connsiteY59" fmla="*/ 248422 h 2514212"/>
              <a:gd name="connsiteX60" fmla="*/ 5758995 w 12192000"/>
              <a:gd name="connsiteY60" fmla="*/ 229984 h 2514212"/>
              <a:gd name="connsiteX61" fmla="*/ 5784768 w 12192000"/>
              <a:gd name="connsiteY61" fmla="*/ 229347 h 2514212"/>
              <a:gd name="connsiteX62" fmla="*/ 5791325 w 12192000"/>
              <a:gd name="connsiteY62" fmla="*/ 227173 h 2514212"/>
              <a:gd name="connsiteX63" fmla="*/ 5829240 w 12192000"/>
              <a:gd name="connsiteY63" fmla="*/ 216714 h 2514212"/>
              <a:gd name="connsiteX64" fmla="*/ 5917520 w 12192000"/>
              <a:gd name="connsiteY64" fmla="*/ 244155 h 2514212"/>
              <a:gd name="connsiteX65" fmla="*/ 5984201 w 12192000"/>
              <a:gd name="connsiteY65" fmla="*/ 254991 h 2514212"/>
              <a:gd name="connsiteX66" fmla="*/ 5989796 w 12192000"/>
              <a:gd name="connsiteY66" fmla="*/ 252634 h 2514212"/>
              <a:gd name="connsiteX67" fmla="*/ 5994845 w 12192000"/>
              <a:gd name="connsiteY67" fmla="*/ 245709 h 2514212"/>
              <a:gd name="connsiteX68" fmla="*/ 6007294 w 12192000"/>
              <a:gd name="connsiteY68" fmla="*/ 244068 h 2514212"/>
              <a:gd name="connsiteX69" fmla="*/ 6020093 w 12192000"/>
              <a:gd name="connsiteY69" fmla="*/ 236972 h 2514212"/>
              <a:gd name="connsiteX70" fmla="*/ 6417817 w 12192000"/>
              <a:gd name="connsiteY70" fmla="*/ 273587 h 2514212"/>
              <a:gd name="connsiteX71" fmla="*/ 6497893 w 12192000"/>
              <a:gd name="connsiteY71" fmla="*/ 308483 h 2514212"/>
              <a:gd name="connsiteX72" fmla="*/ 6620868 w 12192000"/>
              <a:gd name="connsiteY72" fmla="*/ 306436 h 2514212"/>
              <a:gd name="connsiteX73" fmla="*/ 6695168 w 12192000"/>
              <a:gd name="connsiteY73" fmla="*/ 319510 h 2514212"/>
              <a:gd name="connsiteX74" fmla="*/ 6706805 w 12192000"/>
              <a:gd name="connsiteY74" fmla="*/ 313484 h 2514212"/>
              <a:gd name="connsiteX75" fmla="*/ 6806152 w 12192000"/>
              <a:gd name="connsiteY75" fmla="*/ 362459 h 2514212"/>
              <a:gd name="connsiteX76" fmla="*/ 6958694 w 12192000"/>
              <a:gd name="connsiteY76" fmla="*/ 371353 h 2514212"/>
              <a:gd name="connsiteX77" fmla="*/ 7074987 w 12192000"/>
              <a:gd name="connsiteY77" fmla="*/ 368002 h 2514212"/>
              <a:gd name="connsiteX78" fmla="*/ 7139676 w 12192000"/>
              <a:gd name="connsiteY78" fmla="*/ 370468 h 2514212"/>
              <a:gd name="connsiteX79" fmla="*/ 7187325 w 12192000"/>
              <a:gd name="connsiteY79" fmla="*/ 367442 h 2514212"/>
              <a:gd name="connsiteX80" fmla="*/ 7305513 w 12192000"/>
              <a:gd name="connsiteY80" fmla="*/ 385677 h 2514212"/>
              <a:gd name="connsiteX81" fmla="*/ 7500124 w 12192000"/>
              <a:gd name="connsiteY81" fmla="*/ 426748 h 2514212"/>
              <a:gd name="connsiteX82" fmla="*/ 7724929 w 12192000"/>
              <a:gd name="connsiteY82" fmla="*/ 449138 h 2514212"/>
              <a:gd name="connsiteX83" fmla="*/ 7817327 w 12192000"/>
              <a:gd name="connsiteY83" fmla="*/ 452132 h 2514212"/>
              <a:gd name="connsiteX84" fmla="*/ 8259366 w 12192000"/>
              <a:gd name="connsiteY84" fmla="*/ 488306 h 2514212"/>
              <a:gd name="connsiteX85" fmla="*/ 8361715 w 12192000"/>
              <a:gd name="connsiteY85" fmla="*/ 515290 h 2514212"/>
              <a:gd name="connsiteX86" fmla="*/ 8569919 w 12192000"/>
              <a:gd name="connsiteY86" fmla="*/ 614538 h 2514212"/>
              <a:gd name="connsiteX87" fmla="*/ 8831835 w 12192000"/>
              <a:gd name="connsiteY87" fmla="*/ 648283 h 2514212"/>
              <a:gd name="connsiteX88" fmla="*/ 8849122 w 12192000"/>
              <a:gd name="connsiteY88" fmla="*/ 666729 h 2514212"/>
              <a:gd name="connsiteX89" fmla="*/ 8853801 w 12192000"/>
              <a:gd name="connsiteY89" fmla="*/ 669241 h 2514212"/>
              <a:gd name="connsiteX90" fmla="*/ 8855454 w 12192000"/>
              <a:gd name="connsiteY90" fmla="*/ 668299 h 2514212"/>
              <a:gd name="connsiteX91" fmla="*/ 8880205 w 12192000"/>
              <a:gd name="connsiteY91" fmla="*/ 665589 h 2514212"/>
              <a:gd name="connsiteX92" fmla="*/ 8935919 w 12192000"/>
              <a:gd name="connsiteY92" fmla="*/ 639843 h 2514212"/>
              <a:gd name="connsiteX93" fmla="*/ 9003753 w 12192000"/>
              <a:gd name="connsiteY93" fmla="*/ 607399 h 2514212"/>
              <a:gd name="connsiteX94" fmla="*/ 9054440 w 12192000"/>
              <a:gd name="connsiteY94" fmla="*/ 601719 h 2514212"/>
              <a:gd name="connsiteX95" fmla="*/ 9176644 w 12192000"/>
              <a:gd name="connsiteY95" fmla="*/ 571798 h 2514212"/>
              <a:gd name="connsiteX96" fmla="*/ 9255771 w 12192000"/>
              <a:gd name="connsiteY96" fmla="*/ 558155 h 2514212"/>
              <a:gd name="connsiteX97" fmla="*/ 9257975 w 12192000"/>
              <a:gd name="connsiteY97" fmla="*/ 557458 h 2514212"/>
              <a:gd name="connsiteX98" fmla="*/ 9274418 w 12192000"/>
              <a:gd name="connsiteY98" fmla="*/ 561900 h 2514212"/>
              <a:gd name="connsiteX99" fmla="*/ 9273680 w 12192000"/>
              <a:gd name="connsiteY99" fmla="*/ 569656 h 2514212"/>
              <a:gd name="connsiteX100" fmla="*/ 9287890 w 12192000"/>
              <a:gd name="connsiteY100" fmla="*/ 575751 h 2514212"/>
              <a:gd name="connsiteX101" fmla="*/ 9316722 w 12192000"/>
              <a:gd name="connsiteY101" fmla="*/ 573716 h 2514212"/>
              <a:gd name="connsiteX102" fmla="*/ 9327259 w 12192000"/>
              <a:gd name="connsiteY102" fmla="*/ 577444 h 2514212"/>
              <a:gd name="connsiteX103" fmla="*/ 9331251 w 12192000"/>
              <a:gd name="connsiteY103" fmla="*/ 577179 h 2514212"/>
              <a:gd name="connsiteX104" fmla="*/ 9340659 w 12192000"/>
              <a:gd name="connsiteY104" fmla="*/ 577500 h 2514212"/>
              <a:gd name="connsiteX105" fmla="*/ 9339631 w 12192000"/>
              <a:gd name="connsiteY105" fmla="*/ 572598 h 2514212"/>
              <a:gd name="connsiteX106" fmla="*/ 9351207 w 12192000"/>
              <a:gd name="connsiteY106" fmla="*/ 563785 h 2514212"/>
              <a:gd name="connsiteX107" fmla="*/ 9405150 w 12192000"/>
              <a:gd name="connsiteY107" fmla="*/ 568142 h 2514212"/>
              <a:gd name="connsiteX108" fmla="*/ 9407882 w 12192000"/>
              <a:gd name="connsiteY108" fmla="*/ 573714 h 2514212"/>
              <a:gd name="connsiteX109" fmla="*/ 9414653 w 12192000"/>
              <a:gd name="connsiteY109" fmla="*/ 574802 h 2514212"/>
              <a:gd name="connsiteX110" fmla="*/ 9419975 w 12192000"/>
              <a:gd name="connsiteY110" fmla="*/ 569856 h 2514212"/>
              <a:gd name="connsiteX111" fmla="*/ 9511372 w 12192000"/>
              <a:gd name="connsiteY111" fmla="*/ 560464 h 2514212"/>
              <a:gd name="connsiteX112" fmla="*/ 9633425 w 12192000"/>
              <a:gd name="connsiteY112" fmla="*/ 556826 h 2514212"/>
              <a:gd name="connsiteX113" fmla="*/ 9719959 w 12192000"/>
              <a:gd name="connsiteY113" fmla="*/ 582657 h 2514212"/>
              <a:gd name="connsiteX114" fmla="*/ 9728174 w 12192000"/>
              <a:gd name="connsiteY114" fmla="*/ 578001 h 2514212"/>
              <a:gd name="connsiteX115" fmla="*/ 9789050 w 12192000"/>
              <a:gd name="connsiteY115" fmla="*/ 581939 h 2514212"/>
              <a:gd name="connsiteX116" fmla="*/ 9999097 w 12192000"/>
              <a:gd name="connsiteY116" fmla="*/ 630056 h 2514212"/>
              <a:gd name="connsiteX117" fmla="*/ 10118147 w 12192000"/>
              <a:gd name="connsiteY117" fmla="*/ 636802 h 2514212"/>
              <a:gd name="connsiteX118" fmla="*/ 10160919 w 12192000"/>
              <a:gd name="connsiteY118" fmla="*/ 633662 h 2514212"/>
              <a:gd name="connsiteX119" fmla="*/ 10232545 w 12192000"/>
              <a:gd name="connsiteY119" fmla="*/ 628744 h 2514212"/>
              <a:gd name="connsiteX120" fmla="*/ 10287354 w 12192000"/>
              <a:gd name="connsiteY120" fmla="*/ 611436 h 2514212"/>
              <a:gd name="connsiteX121" fmla="*/ 10346741 w 12192000"/>
              <a:gd name="connsiteY121" fmla="*/ 612725 h 2514212"/>
              <a:gd name="connsiteX122" fmla="*/ 10358891 w 12192000"/>
              <a:gd name="connsiteY122" fmla="*/ 630654 h 2514212"/>
              <a:gd name="connsiteX123" fmla="*/ 10422952 w 12192000"/>
              <a:gd name="connsiteY123" fmla="*/ 626310 h 2514212"/>
              <a:gd name="connsiteX124" fmla="*/ 10520312 w 12192000"/>
              <a:gd name="connsiteY124" fmla="*/ 617790 h 2514212"/>
              <a:gd name="connsiteX125" fmla="*/ 10576039 w 12192000"/>
              <a:gd name="connsiteY125" fmla="*/ 617427 h 2514212"/>
              <a:gd name="connsiteX126" fmla="*/ 10728718 w 12192000"/>
              <a:gd name="connsiteY126" fmla="*/ 611492 h 2514212"/>
              <a:gd name="connsiteX127" fmla="*/ 10881994 w 12192000"/>
              <a:gd name="connsiteY127" fmla="*/ 601780 h 2514212"/>
              <a:gd name="connsiteX128" fmla="*/ 10974772 w 12192000"/>
              <a:gd name="connsiteY128" fmla="*/ 574756 h 2514212"/>
              <a:gd name="connsiteX129" fmla="*/ 11100552 w 12192000"/>
              <a:gd name="connsiteY129" fmla="*/ 569069 h 2514212"/>
              <a:gd name="connsiteX130" fmla="*/ 11121894 w 12192000"/>
              <a:gd name="connsiteY130" fmla="*/ 565000 h 2514212"/>
              <a:gd name="connsiteX131" fmla="*/ 11150643 w 12192000"/>
              <a:gd name="connsiteY131" fmla="*/ 569233 h 2514212"/>
              <a:gd name="connsiteX132" fmla="*/ 11265796 w 12192000"/>
              <a:gd name="connsiteY132" fmla="*/ 587175 h 2514212"/>
              <a:gd name="connsiteX133" fmla="*/ 11355726 w 12192000"/>
              <a:gd name="connsiteY133" fmla="*/ 610122 h 2514212"/>
              <a:gd name="connsiteX134" fmla="*/ 11470658 w 12192000"/>
              <a:gd name="connsiteY134" fmla="*/ 601703 h 2514212"/>
              <a:gd name="connsiteX135" fmla="*/ 11539778 w 12192000"/>
              <a:gd name="connsiteY135" fmla="*/ 608939 h 2514212"/>
              <a:gd name="connsiteX136" fmla="*/ 11651535 w 12192000"/>
              <a:gd name="connsiteY136" fmla="*/ 639663 h 2514212"/>
              <a:gd name="connsiteX137" fmla="*/ 11802020 w 12192000"/>
              <a:gd name="connsiteY137" fmla="*/ 638398 h 2514212"/>
              <a:gd name="connsiteX138" fmla="*/ 11834825 w 12192000"/>
              <a:gd name="connsiteY138" fmla="*/ 613125 h 2514212"/>
              <a:gd name="connsiteX139" fmla="*/ 11877449 w 12192000"/>
              <a:gd name="connsiteY139" fmla="*/ 598790 h 2514212"/>
              <a:gd name="connsiteX140" fmla="*/ 11892393 w 12192000"/>
              <a:gd name="connsiteY140" fmla="*/ 636939 h 2514212"/>
              <a:gd name="connsiteX141" fmla="*/ 12020094 w 12192000"/>
              <a:gd name="connsiteY141" fmla="*/ 670415 h 2514212"/>
              <a:gd name="connsiteX142" fmla="*/ 12084199 w 12192000"/>
              <a:gd name="connsiteY142" fmla="*/ 682904 h 2514212"/>
              <a:gd name="connsiteX143" fmla="*/ 12184719 w 12192000"/>
              <a:gd name="connsiteY143" fmla="*/ 693779 h 2514212"/>
              <a:gd name="connsiteX144" fmla="*/ 12192000 w 12192000"/>
              <a:gd name="connsiteY144" fmla="*/ 698582 h 2514212"/>
              <a:gd name="connsiteX145" fmla="*/ 12192000 w 12192000"/>
              <a:gd name="connsiteY145" fmla="*/ 2514212 h 2514212"/>
              <a:gd name="connsiteX146" fmla="*/ 0 w 12192000"/>
              <a:gd name="connsiteY146" fmla="*/ 2514212 h 2514212"/>
              <a:gd name="connsiteX147" fmla="*/ 0 w 12192000"/>
              <a:gd name="connsiteY147" fmla="*/ 389701 h 2514212"/>
              <a:gd name="connsiteX148" fmla="*/ 2342 w 12192000"/>
              <a:gd name="connsiteY148" fmla="*/ 390690 h 2514212"/>
              <a:gd name="connsiteX149" fmla="*/ 52832 w 12192000"/>
              <a:gd name="connsiteY149" fmla="*/ 414585 h 2514212"/>
              <a:gd name="connsiteX150" fmla="*/ 181833 w 12192000"/>
              <a:gd name="connsiteY150" fmla="*/ 426282 h 2514212"/>
              <a:gd name="connsiteX151" fmla="*/ 232344 w 12192000"/>
              <a:gd name="connsiteY151" fmla="*/ 412403 h 2514212"/>
              <a:gd name="connsiteX152" fmla="*/ 328963 w 12192000"/>
              <a:gd name="connsiteY152" fmla="*/ 389204 h 2514212"/>
              <a:gd name="connsiteX153" fmla="*/ 407676 w 12192000"/>
              <a:gd name="connsiteY153" fmla="*/ 335549 h 2514212"/>
              <a:gd name="connsiteX154" fmla="*/ 501221 w 12192000"/>
              <a:gd name="connsiteY154" fmla="*/ 296456 h 2514212"/>
              <a:gd name="connsiteX155" fmla="*/ 513422 w 12192000"/>
              <a:gd name="connsiteY155" fmla="*/ 299142 h 2514212"/>
              <a:gd name="connsiteX156" fmla="*/ 566181 w 12192000"/>
              <a:gd name="connsiteY156" fmla="*/ 274985 h 2514212"/>
              <a:gd name="connsiteX157" fmla="*/ 715501 w 12192000"/>
              <a:gd name="connsiteY157" fmla="*/ 208814 h 2514212"/>
              <a:gd name="connsiteX158" fmla="*/ 818524 w 12192000"/>
              <a:gd name="connsiteY158" fmla="*/ 105901 h 2514212"/>
              <a:gd name="connsiteX159" fmla="*/ 861377 w 12192000"/>
              <a:gd name="connsiteY159" fmla="*/ 95700 h 2514212"/>
              <a:gd name="connsiteX160" fmla="*/ 932809 w 12192000"/>
              <a:gd name="connsiteY160" fmla="*/ 78226 h 2514212"/>
              <a:gd name="connsiteX161" fmla="*/ 947517 w 12192000"/>
              <a:gd name="connsiteY161" fmla="*/ 83246 h 2514212"/>
              <a:gd name="connsiteX162" fmla="*/ 953836 w 12192000"/>
              <a:gd name="connsiteY162" fmla="*/ 81618 h 2514212"/>
              <a:gd name="connsiteX163" fmla="*/ 954499 w 12192000"/>
              <a:gd name="connsiteY163" fmla="*/ 81950 h 2514212"/>
              <a:gd name="connsiteX164" fmla="*/ 955824 w 12192000"/>
              <a:gd name="connsiteY164" fmla="*/ 81107 h 2514212"/>
              <a:gd name="connsiteX165" fmla="*/ 969830 w 12192000"/>
              <a:gd name="connsiteY165" fmla="*/ 77500 h 2514212"/>
              <a:gd name="connsiteX166" fmla="*/ 1000732 w 12192000"/>
              <a:gd name="connsiteY166" fmla="*/ 80378 h 2514212"/>
              <a:gd name="connsiteX167" fmla="*/ 1019324 w 12192000"/>
              <a:gd name="connsiteY167" fmla="*/ 78903 h 2514212"/>
              <a:gd name="connsiteX168" fmla="*/ 1037274 w 12192000"/>
              <a:gd name="connsiteY168" fmla="*/ 62267 h 2514212"/>
              <a:gd name="connsiteX169" fmla="*/ 1049971 w 12192000"/>
              <a:gd name="connsiteY169" fmla="*/ 60424 h 2514212"/>
              <a:gd name="connsiteX170" fmla="*/ 1052480 w 12192000"/>
              <a:gd name="connsiteY170" fmla="*/ 58135 h 2514212"/>
              <a:gd name="connsiteX171" fmla="*/ 1059690 w 12192000"/>
              <a:gd name="connsiteY171" fmla="*/ 53641 h 2514212"/>
              <a:gd name="connsiteX172" fmla="*/ 1052220 w 12192000"/>
              <a:gd name="connsiteY172" fmla="*/ 49522 h 2514212"/>
              <a:gd name="connsiteX173" fmla="*/ 1138039 w 12192000"/>
              <a:gd name="connsiteY173" fmla="*/ 30872 h 2514212"/>
              <a:gd name="connsiteX174" fmla="*/ 1210926 w 12192000"/>
              <a:gd name="connsiteY174" fmla="*/ 14979 h 2514212"/>
              <a:gd name="connsiteX175" fmla="*/ 1336068 w 12192000"/>
              <a:gd name="connsiteY175" fmla="*/ 38186 h 2514212"/>
              <a:gd name="connsiteX176" fmla="*/ 1459261 w 12192000"/>
              <a:gd name="connsiteY176" fmla="*/ 0 h 25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2192000" h="2514212">
                <a:moveTo>
                  <a:pt x="1459261" y="0"/>
                </a:moveTo>
                <a:lnTo>
                  <a:pt x="1491434" y="2081"/>
                </a:lnTo>
                <a:lnTo>
                  <a:pt x="1521133" y="12705"/>
                </a:lnTo>
                <a:lnTo>
                  <a:pt x="1520642" y="15718"/>
                </a:lnTo>
                <a:cubicBezTo>
                  <a:pt x="1521159" y="17756"/>
                  <a:pt x="1522793" y="18045"/>
                  <a:pt x="1525346" y="17440"/>
                </a:cubicBezTo>
                <a:lnTo>
                  <a:pt x="1529861" y="15828"/>
                </a:lnTo>
                <a:lnTo>
                  <a:pt x="1535486" y="17840"/>
                </a:lnTo>
                <a:lnTo>
                  <a:pt x="1550942" y="22528"/>
                </a:lnTo>
                <a:lnTo>
                  <a:pt x="1555648" y="29063"/>
                </a:lnTo>
                <a:cubicBezTo>
                  <a:pt x="1570161" y="39789"/>
                  <a:pt x="1606342" y="30263"/>
                  <a:pt x="1616371" y="45923"/>
                </a:cubicBezTo>
                <a:lnTo>
                  <a:pt x="1635562" y="43049"/>
                </a:lnTo>
                <a:lnTo>
                  <a:pt x="1656629" y="54632"/>
                </a:lnTo>
                <a:cubicBezTo>
                  <a:pt x="1676136" y="64313"/>
                  <a:pt x="1696495" y="70493"/>
                  <a:pt x="1718980" y="62564"/>
                </a:cubicBezTo>
                <a:cubicBezTo>
                  <a:pt x="1710198" y="83271"/>
                  <a:pt x="1773513" y="59959"/>
                  <a:pt x="1787692" y="79092"/>
                </a:cubicBezTo>
                <a:cubicBezTo>
                  <a:pt x="1796330" y="94761"/>
                  <a:pt x="1817555" y="91338"/>
                  <a:pt x="1835852" y="95722"/>
                </a:cubicBezTo>
                <a:cubicBezTo>
                  <a:pt x="1852612" y="110991"/>
                  <a:pt x="1940167" y="118287"/>
                  <a:pt x="1968340" y="113275"/>
                </a:cubicBezTo>
                <a:cubicBezTo>
                  <a:pt x="2044795" y="89517"/>
                  <a:pt x="2130455" y="149318"/>
                  <a:pt x="2192095" y="132015"/>
                </a:cubicBezTo>
                <a:cubicBezTo>
                  <a:pt x="2209619" y="131991"/>
                  <a:pt x="2224887" y="134397"/>
                  <a:pt x="2238669" y="138299"/>
                </a:cubicBezTo>
                <a:lnTo>
                  <a:pt x="2274486" y="152812"/>
                </a:lnTo>
                <a:lnTo>
                  <a:pt x="2279116" y="164122"/>
                </a:lnTo>
                <a:lnTo>
                  <a:pt x="2304056" y="169037"/>
                </a:lnTo>
                <a:lnTo>
                  <a:pt x="2309804" y="172251"/>
                </a:lnTo>
                <a:cubicBezTo>
                  <a:pt x="2320767" y="178426"/>
                  <a:pt x="2331795" y="184241"/>
                  <a:pt x="2343670" y="188764"/>
                </a:cubicBezTo>
                <a:cubicBezTo>
                  <a:pt x="2358600" y="143359"/>
                  <a:pt x="2447137" y="219755"/>
                  <a:pt x="2437876" y="176721"/>
                </a:cubicBezTo>
                <a:cubicBezTo>
                  <a:pt x="2488758" y="189440"/>
                  <a:pt x="2486507" y="167076"/>
                  <a:pt x="2506102" y="177268"/>
                </a:cubicBezTo>
                <a:lnTo>
                  <a:pt x="2510860" y="180499"/>
                </a:lnTo>
                <a:lnTo>
                  <a:pt x="2513728" y="188092"/>
                </a:lnTo>
                <a:lnTo>
                  <a:pt x="2525381" y="191769"/>
                </a:lnTo>
                <a:lnTo>
                  <a:pt x="2535756" y="200817"/>
                </a:lnTo>
                <a:cubicBezTo>
                  <a:pt x="2663692" y="197936"/>
                  <a:pt x="2829776" y="289543"/>
                  <a:pt x="2948811" y="262955"/>
                </a:cubicBezTo>
                <a:lnTo>
                  <a:pt x="3142095" y="233204"/>
                </a:lnTo>
                <a:cubicBezTo>
                  <a:pt x="3162523" y="219589"/>
                  <a:pt x="3196692" y="219425"/>
                  <a:pt x="3218414" y="232839"/>
                </a:cubicBezTo>
                <a:cubicBezTo>
                  <a:pt x="3222150" y="235147"/>
                  <a:pt x="3225368" y="237779"/>
                  <a:pt x="3227972" y="240653"/>
                </a:cubicBezTo>
                <a:cubicBezTo>
                  <a:pt x="3288384" y="208452"/>
                  <a:pt x="3307998" y="233039"/>
                  <a:pt x="3339346" y="209458"/>
                </a:cubicBezTo>
                <a:cubicBezTo>
                  <a:pt x="3414952" y="210507"/>
                  <a:pt x="3462028" y="246676"/>
                  <a:pt x="3490713" y="226208"/>
                </a:cubicBezTo>
                <a:cubicBezTo>
                  <a:pt x="3526630" y="233822"/>
                  <a:pt x="3565798" y="269898"/>
                  <a:pt x="3603103" y="248853"/>
                </a:cubicBezTo>
                <a:cubicBezTo>
                  <a:pt x="3598754" y="270476"/>
                  <a:pt x="3651119" y="239864"/>
                  <a:pt x="3666905" y="257229"/>
                </a:cubicBezTo>
                <a:cubicBezTo>
                  <a:pt x="3677191" y="271798"/>
                  <a:pt x="3695481" y="265906"/>
                  <a:pt x="3712467" y="268120"/>
                </a:cubicBezTo>
                <a:cubicBezTo>
                  <a:pt x="3729902" y="281336"/>
                  <a:pt x="3808905" y="278322"/>
                  <a:pt x="3833104" y="270033"/>
                </a:cubicBezTo>
                <a:cubicBezTo>
                  <a:pt x="3897067" y="237437"/>
                  <a:pt x="3983140" y="286861"/>
                  <a:pt x="4035021" y="262422"/>
                </a:cubicBezTo>
                <a:cubicBezTo>
                  <a:pt x="4097282" y="254109"/>
                  <a:pt x="4133929" y="288654"/>
                  <a:pt x="4179149" y="301076"/>
                </a:cubicBezTo>
                <a:cubicBezTo>
                  <a:pt x="4184845" y="254173"/>
                  <a:pt x="4276235" y="319760"/>
                  <a:pt x="4260839" y="278054"/>
                </a:cubicBezTo>
                <a:cubicBezTo>
                  <a:pt x="4323937" y="286956"/>
                  <a:pt x="4292725" y="244922"/>
                  <a:pt x="4351813" y="290531"/>
                </a:cubicBezTo>
                <a:cubicBezTo>
                  <a:pt x="4464997" y="272658"/>
                  <a:pt x="4609749" y="314584"/>
                  <a:pt x="4711075" y="274182"/>
                </a:cubicBezTo>
                <a:lnTo>
                  <a:pt x="4942986" y="256714"/>
                </a:lnTo>
                <a:lnTo>
                  <a:pt x="4975093" y="251303"/>
                </a:lnTo>
                <a:cubicBezTo>
                  <a:pt x="4975232" y="250297"/>
                  <a:pt x="4975369" y="249291"/>
                  <a:pt x="4975507" y="248286"/>
                </a:cubicBezTo>
                <a:cubicBezTo>
                  <a:pt x="4976618" y="246385"/>
                  <a:pt x="4978295" y="246375"/>
                  <a:pt x="4980605" y="247390"/>
                </a:cubicBezTo>
                <a:lnTo>
                  <a:pt x="4984527" y="249713"/>
                </a:lnTo>
                <a:lnTo>
                  <a:pt x="4990610" y="248688"/>
                </a:lnTo>
                <a:lnTo>
                  <a:pt x="5007068" y="246693"/>
                </a:lnTo>
                <a:lnTo>
                  <a:pt x="5013592" y="241106"/>
                </a:lnTo>
                <a:lnTo>
                  <a:pt x="5095653" y="240789"/>
                </a:lnTo>
                <a:lnTo>
                  <a:pt x="5119627" y="233005"/>
                </a:lnTo>
                <a:cubicBezTo>
                  <a:pt x="5141514" y="226816"/>
                  <a:pt x="5163197" y="224182"/>
                  <a:pt x="5182769" y="235660"/>
                </a:cubicBezTo>
                <a:cubicBezTo>
                  <a:pt x="5180344" y="214008"/>
                  <a:pt x="5235166" y="247288"/>
                  <a:pt x="5254661" y="230996"/>
                </a:cubicBezTo>
                <a:cubicBezTo>
                  <a:pt x="5267728" y="217158"/>
                  <a:pt x="5287406" y="224033"/>
                  <a:pt x="5306546" y="222807"/>
                </a:cubicBezTo>
                <a:cubicBezTo>
                  <a:pt x="5327410" y="210713"/>
                  <a:pt x="5414938" y="218190"/>
                  <a:pt x="5440923" y="227771"/>
                </a:cubicBezTo>
                <a:cubicBezTo>
                  <a:pt x="5508426" y="263677"/>
                  <a:pt x="5609664" y="219644"/>
                  <a:pt x="5664636" y="246788"/>
                </a:cubicBezTo>
                <a:cubicBezTo>
                  <a:pt x="5681713" y="249730"/>
                  <a:pt x="5697311" y="249929"/>
                  <a:pt x="5711906" y="248422"/>
                </a:cubicBezTo>
                <a:lnTo>
                  <a:pt x="5758995" y="229984"/>
                </a:lnTo>
                <a:lnTo>
                  <a:pt x="5784768" y="229347"/>
                </a:lnTo>
                <a:lnTo>
                  <a:pt x="5791325" y="227173"/>
                </a:lnTo>
                <a:cubicBezTo>
                  <a:pt x="5803843" y="222978"/>
                  <a:pt x="5816320" y="219147"/>
                  <a:pt x="5829240" y="216714"/>
                </a:cubicBezTo>
                <a:cubicBezTo>
                  <a:pt x="5830337" y="263473"/>
                  <a:pt x="5939302" y="203742"/>
                  <a:pt x="5917520" y="244155"/>
                </a:cubicBezTo>
                <a:cubicBezTo>
                  <a:pt x="5970898" y="240235"/>
                  <a:pt x="5962075" y="261662"/>
                  <a:pt x="5984201" y="254991"/>
                </a:cubicBezTo>
                <a:lnTo>
                  <a:pt x="5989796" y="252634"/>
                </a:lnTo>
                <a:lnTo>
                  <a:pt x="5994845" y="245709"/>
                </a:lnTo>
                <a:lnTo>
                  <a:pt x="6007294" y="244068"/>
                </a:lnTo>
                <a:lnTo>
                  <a:pt x="6020093" y="236972"/>
                </a:lnTo>
                <a:cubicBezTo>
                  <a:pt x="6143975" y="261102"/>
                  <a:pt x="6309638" y="227829"/>
                  <a:pt x="6417817" y="273587"/>
                </a:cubicBezTo>
                <a:lnTo>
                  <a:pt x="6497893" y="308483"/>
                </a:lnTo>
                <a:cubicBezTo>
                  <a:pt x="6539407" y="322455"/>
                  <a:pt x="6580258" y="277217"/>
                  <a:pt x="6620868" y="306436"/>
                </a:cubicBezTo>
                <a:cubicBezTo>
                  <a:pt x="6636749" y="323118"/>
                  <a:pt x="6670016" y="328969"/>
                  <a:pt x="6695168" y="319510"/>
                </a:cubicBezTo>
                <a:cubicBezTo>
                  <a:pt x="6699497" y="317883"/>
                  <a:pt x="6703416" y="315853"/>
                  <a:pt x="6706805" y="313484"/>
                </a:cubicBezTo>
                <a:cubicBezTo>
                  <a:pt x="6756162" y="354947"/>
                  <a:pt x="6782573" y="334244"/>
                  <a:pt x="6806152" y="362459"/>
                </a:cubicBezTo>
                <a:cubicBezTo>
                  <a:pt x="6880177" y="374037"/>
                  <a:pt x="6936793" y="346617"/>
                  <a:pt x="6958694" y="371353"/>
                </a:cubicBezTo>
                <a:cubicBezTo>
                  <a:pt x="6995971" y="369912"/>
                  <a:pt x="7044851" y="341265"/>
                  <a:pt x="7074987" y="368002"/>
                </a:cubicBezTo>
                <a:cubicBezTo>
                  <a:pt x="7077154" y="346196"/>
                  <a:pt x="7119136" y="384768"/>
                  <a:pt x="7139676" y="370468"/>
                </a:cubicBezTo>
                <a:cubicBezTo>
                  <a:pt x="7154023" y="357977"/>
                  <a:pt x="7170108" y="366769"/>
                  <a:pt x="7187325" y="367442"/>
                </a:cubicBezTo>
                <a:cubicBezTo>
                  <a:pt x="7208239" y="357461"/>
                  <a:pt x="7284374" y="373565"/>
                  <a:pt x="7305513" y="385677"/>
                </a:cubicBezTo>
                <a:cubicBezTo>
                  <a:pt x="7358216" y="428117"/>
                  <a:pt x="7456784" y="394274"/>
                  <a:pt x="7500124" y="426748"/>
                </a:cubicBezTo>
                <a:cubicBezTo>
                  <a:pt x="7570026" y="437325"/>
                  <a:pt x="7672061" y="444907"/>
                  <a:pt x="7724929" y="449138"/>
                </a:cubicBezTo>
                <a:cubicBezTo>
                  <a:pt x="7789088" y="450971"/>
                  <a:pt x="7746200" y="486754"/>
                  <a:pt x="7817327" y="452132"/>
                </a:cubicBezTo>
                <a:cubicBezTo>
                  <a:pt x="7922383" y="488419"/>
                  <a:pt x="8172547" y="432030"/>
                  <a:pt x="8259366" y="488306"/>
                </a:cubicBezTo>
                <a:cubicBezTo>
                  <a:pt x="8350099" y="498832"/>
                  <a:pt x="8293855" y="500857"/>
                  <a:pt x="8361715" y="515290"/>
                </a:cubicBezTo>
                <a:cubicBezTo>
                  <a:pt x="8371866" y="569917"/>
                  <a:pt x="8530916" y="584816"/>
                  <a:pt x="8569919" y="614538"/>
                </a:cubicBezTo>
                <a:cubicBezTo>
                  <a:pt x="8664467" y="623916"/>
                  <a:pt x="8737518" y="667979"/>
                  <a:pt x="8831835" y="648283"/>
                </a:cubicBezTo>
                <a:cubicBezTo>
                  <a:pt x="8836043" y="655540"/>
                  <a:pt x="8841988" y="661578"/>
                  <a:pt x="8849122" y="666729"/>
                </a:cubicBezTo>
                <a:lnTo>
                  <a:pt x="8853801" y="669241"/>
                </a:lnTo>
                <a:lnTo>
                  <a:pt x="8855454" y="668299"/>
                </a:lnTo>
                <a:cubicBezTo>
                  <a:pt x="8861777" y="666205"/>
                  <a:pt x="8869530" y="665188"/>
                  <a:pt x="8880205" y="665589"/>
                </a:cubicBezTo>
                <a:cubicBezTo>
                  <a:pt x="8882413" y="615998"/>
                  <a:pt x="8901725" y="649813"/>
                  <a:pt x="8935919" y="639843"/>
                </a:cubicBezTo>
                <a:cubicBezTo>
                  <a:pt x="8965695" y="634364"/>
                  <a:pt x="8979510" y="616979"/>
                  <a:pt x="9003753" y="607399"/>
                </a:cubicBezTo>
                <a:cubicBezTo>
                  <a:pt x="9023507" y="601045"/>
                  <a:pt x="9028653" y="615845"/>
                  <a:pt x="9054440" y="601719"/>
                </a:cubicBezTo>
                <a:cubicBezTo>
                  <a:pt x="9102537" y="613838"/>
                  <a:pt x="9140088" y="579118"/>
                  <a:pt x="9176644" y="571798"/>
                </a:cubicBezTo>
                <a:cubicBezTo>
                  <a:pt x="9188385" y="572749"/>
                  <a:pt x="9223409" y="566570"/>
                  <a:pt x="9255771" y="558155"/>
                </a:cubicBezTo>
                <a:lnTo>
                  <a:pt x="9257975" y="557458"/>
                </a:lnTo>
                <a:lnTo>
                  <a:pt x="9274418" y="561900"/>
                </a:lnTo>
                <a:cubicBezTo>
                  <a:pt x="9278464" y="563900"/>
                  <a:pt x="9279211" y="566336"/>
                  <a:pt x="9273680" y="569656"/>
                </a:cubicBezTo>
                <a:cubicBezTo>
                  <a:pt x="9278378" y="573580"/>
                  <a:pt x="9283120" y="575244"/>
                  <a:pt x="9287890" y="575751"/>
                </a:cubicBezTo>
                <a:cubicBezTo>
                  <a:pt x="9297426" y="576762"/>
                  <a:pt x="9307072" y="573141"/>
                  <a:pt x="9316722" y="573716"/>
                </a:cubicBezTo>
                <a:lnTo>
                  <a:pt x="9327259" y="577444"/>
                </a:lnTo>
                <a:lnTo>
                  <a:pt x="9331251" y="577179"/>
                </a:lnTo>
                <a:lnTo>
                  <a:pt x="9340659" y="577500"/>
                </a:lnTo>
                <a:lnTo>
                  <a:pt x="9339631" y="572598"/>
                </a:lnTo>
                <a:cubicBezTo>
                  <a:pt x="9337764" y="567895"/>
                  <a:pt x="9336418" y="562761"/>
                  <a:pt x="9351207" y="563785"/>
                </a:cubicBezTo>
                <a:cubicBezTo>
                  <a:pt x="9381758" y="568242"/>
                  <a:pt x="9392853" y="548462"/>
                  <a:pt x="9405150" y="568142"/>
                </a:cubicBezTo>
                <a:lnTo>
                  <a:pt x="9407882" y="573714"/>
                </a:lnTo>
                <a:lnTo>
                  <a:pt x="9414653" y="574802"/>
                </a:lnTo>
                <a:cubicBezTo>
                  <a:pt x="9418313" y="574734"/>
                  <a:pt x="9420436" y="573449"/>
                  <a:pt x="9419975" y="569856"/>
                </a:cubicBezTo>
                <a:cubicBezTo>
                  <a:pt x="9448165" y="585450"/>
                  <a:pt x="9482132" y="563716"/>
                  <a:pt x="9511372" y="560464"/>
                </a:cubicBezTo>
                <a:cubicBezTo>
                  <a:pt x="9532721" y="575263"/>
                  <a:pt x="9573014" y="553851"/>
                  <a:pt x="9633425" y="556826"/>
                </a:cubicBezTo>
                <a:cubicBezTo>
                  <a:pt x="9656670" y="573792"/>
                  <a:pt x="9674171" y="558636"/>
                  <a:pt x="9719959" y="582657"/>
                </a:cubicBezTo>
                <a:cubicBezTo>
                  <a:pt x="9722251" y="580902"/>
                  <a:pt x="9725017" y="579334"/>
                  <a:pt x="9728174" y="578001"/>
                </a:cubicBezTo>
                <a:cubicBezTo>
                  <a:pt x="9746519" y="570266"/>
                  <a:pt x="9773775" y="572028"/>
                  <a:pt x="9789050" y="581939"/>
                </a:cubicBezTo>
                <a:cubicBezTo>
                  <a:pt x="9862796" y="615076"/>
                  <a:pt x="9933554" y="619385"/>
                  <a:pt x="9999097" y="630056"/>
                </a:cubicBezTo>
                <a:cubicBezTo>
                  <a:pt x="10073634" y="639072"/>
                  <a:pt x="10027878" y="603769"/>
                  <a:pt x="10118147" y="636802"/>
                </a:cubicBezTo>
                <a:cubicBezTo>
                  <a:pt x="10129583" y="626600"/>
                  <a:pt x="10141531" y="626951"/>
                  <a:pt x="10160919" y="633662"/>
                </a:cubicBezTo>
                <a:cubicBezTo>
                  <a:pt x="10197237" y="637224"/>
                  <a:pt x="10197744" y="609490"/>
                  <a:pt x="10232545" y="628744"/>
                </a:cubicBezTo>
                <a:cubicBezTo>
                  <a:pt x="10227729" y="613472"/>
                  <a:pt x="10302341" y="628038"/>
                  <a:pt x="10287354" y="611436"/>
                </a:cubicBezTo>
                <a:cubicBezTo>
                  <a:pt x="10312702" y="599686"/>
                  <a:pt x="10321773" y="622726"/>
                  <a:pt x="10346741" y="612725"/>
                </a:cubicBezTo>
                <a:cubicBezTo>
                  <a:pt x="10373648" y="611923"/>
                  <a:pt x="10329597" y="627428"/>
                  <a:pt x="10358891" y="630654"/>
                </a:cubicBezTo>
                <a:cubicBezTo>
                  <a:pt x="10394727" y="631893"/>
                  <a:pt x="10391419" y="659011"/>
                  <a:pt x="10422952" y="626310"/>
                </a:cubicBezTo>
                <a:cubicBezTo>
                  <a:pt x="10459313" y="637271"/>
                  <a:pt x="10468379" y="622210"/>
                  <a:pt x="10520312" y="617790"/>
                </a:cubicBezTo>
                <a:cubicBezTo>
                  <a:pt x="10540692" y="627850"/>
                  <a:pt x="10558327" y="624717"/>
                  <a:pt x="10576039" y="617427"/>
                </a:cubicBezTo>
                <a:cubicBezTo>
                  <a:pt x="10625508" y="622847"/>
                  <a:pt x="10672265" y="613041"/>
                  <a:pt x="10728718" y="611492"/>
                </a:cubicBezTo>
                <a:cubicBezTo>
                  <a:pt x="10788054" y="625173"/>
                  <a:pt x="10821675" y="603337"/>
                  <a:pt x="10881994" y="601780"/>
                </a:cubicBezTo>
                <a:cubicBezTo>
                  <a:pt x="10938647" y="627611"/>
                  <a:pt x="10924569" y="570890"/>
                  <a:pt x="10974772" y="574756"/>
                </a:cubicBezTo>
                <a:cubicBezTo>
                  <a:pt x="11054469" y="599514"/>
                  <a:pt x="10974757" y="556166"/>
                  <a:pt x="11100552" y="569069"/>
                </a:cubicBezTo>
                <a:cubicBezTo>
                  <a:pt x="11107335" y="572917"/>
                  <a:pt x="11123036" y="569926"/>
                  <a:pt x="11121894" y="565000"/>
                </a:cubicBezTo>
                <a:cubicBezTo>
                  <a:pt x="11129768" y="566836"/>
                  <a:pt x="11148041" y="576945"/>
                  <a:pt x="11150643" y="569233"/>
                </a:cubicBezTo>
                <a:cubicBezTo>
                  <a:pt x="11191007" y="569951"/>
                  <a:pt x="11230667" y="576130"/>
                  <a:pt x="11265796" y="587175"/>
                </a:cubicBezTo>
                <a:cubicBezTo>
                  <a:pt x="11344554" y="576956"/>
                  <a:pt x="11299274" y="611579"/>
                  <a:pt x="11355726" y="610122"/>
                </a:cubicBezTo>
                <a:cubicBezTo>
                  <a:pt x="11402025" y="596607"/>
                  <a:pt x="11417778" y="609803"/>
                  <a:pt x="11470658" y="601703"/>
                </a:cubicBezTo>
                <a:cubicBezTo>
                  <a:pt x="11486705" y="627669"/>
                  <a:pt x="11519888" y="601016"/>
                  <a:pt x="11539778" y="608939"/>
                </a:cubicBezTo>
                <a:cubicBezTo>
                  <a:pt x="11574043" y="580735"/>
                  <a:pt x="11617623" y="638927"/>
                  <a:pt x="11651535" y="639663"/>
                </a:cubicBezTo>
                <a:cubicBezTo>
                  <a:pt x="11708897" y="636377"/>
                  <a:pt x="11772338" y="608253"/>
                  <a:pt x="11802020" y="638398"/>
                </a:cubicBezTo>
                <a:cubicBezTo>
                  <a:pt x="11806807" y="626481"/>
                  <a:pt x="11802365" y="609922"/>
                  <a:pt x="11834825" y="613125"/>
                </a:cubicBezTo>
                <a:cubicBezTo>
                  <a:pt x="11848113" y="607401"/>
                  <a:pt x="11851264" y="588974"/>
                  <a:pt x="11877449" y="598790"/>
                </a:cubicBezTo>
                <a:cubicBezTo>
                  <a:pt x="11843946" y="614246"/>
                  <a:pt x="11898192" y="617922"/>
                  <a:pt x="11892393" y="636939"/>
                </a:cubicBezTo>
                <a:cubicBezTo>
                  <a:pt x="11932582" y="650019"/>
                  <a:pt x="12026348" y="636148"/>
                  <a:pt x="12020094" y="670415"/>
                </a:cubicBezTo>
                <a:cubicBezTo>
                  <a:pt x="12031319" y="691006"/>
                  <a:pt x="12084600" y="660995"/>
                  <a:pt x="12084199" y="682904"/>
                </a:cubicBezTo>
                <a:cubicBezTo>
                  <a:pt x="12107472" y="669352"/>
                  <a:pt x="12147283" y="693523"/>
                  <a:pt x="12184719" y="693779"/>
                </a:cubicBezTo>
                <a:lnTo>
                  <a:pt x="12192000" y="698582"/>
                </a:lnTo>
                <a:lnTo>
                  <a:pt x="12192000" y="2514212"/>
                </a:lnTo>
                <a:lnTo>
                  <a:pt x="0" y="2514212"/>
                </a:lnTo>
                <a:lnTo>
                  <a:pt x="0" y="389701"/>
                </a:lnTo>
                <a:lnTo>
                  <a:pt x="2342" y="390690"/>
                </a:lnTo>
                <a:cubicBezTo>
                  <a:pt x="19293" y="399646"/>
                  <a:pt x="34869" y="408448"/>
                  <a:pt x="52832" y="414585"/>
                </a:cubicBezTo>
                <a:cubicBezTo>
                  <a:pt x="66618" y="437393"/>
                  <a:pt x="160312" y="422136"/>
                  <a:pt x="181833" y="426282"/>
                </a:cubicBezTo>
                <a:cubicBezTo>
                  <a:pt x="210976" y="416847"/>
                  <a:pt x="201697" y="418897"/>
                  <a:pt x="232344" y="412403"/>
                </a:cubicBezTo>
                <a:cubicBezTo>
                  <a:pt x="243291" y="385432"/>
                  <a:pt x="298585" y="394911"/>
                  <a:pt x="328963" y="389204"/>
                </a:cubicBezTo>
                <a:cubicBezTo>
                  <a:pt x="334325" y="365351"/>
                  <a:pt x="354405" y="358454"/>
                  <a:pt x="407676" y="335549"/>
                </a:cubicBezTo>
                <a:cubicBezTo>
                  <a:pt x="412678" y="308603"/>
                  <a:pt x="482160" y="338768"/>
                  <a:pt x="501221" y="296456"/>
                </a:cubicBezTo>
                <a:cubicBezTo>
                  <a:pt x="505071" y="297730"/>
                  <a:pt x="509180" y="298635"/>
                  <a:pt x="513422" y="299142"/>
                </a:cubicBezTo>
                <a:cubicBezTo>
                  <a:pt x="538056" y="302089"/>
                  <a:pt x="561680" y="291273"/>
                  <a:pt x="566181" y="274985"/>
                </a:cubicBezTo>
                <a:cubicBezTo>
                  <a:pt x="602317" y="213205"/>
                  <a:pt x="664992" y="242196"/>
                  <a:pt x="715501" y="208814"/>
                </a:cubicBezTo>
                <a:cubicBezTo>
                  <a:pt x="775993" y="174427"/>
                  <a:pt x="766920" y="172896"/>
                  <a:pt x="818524" y="105901"/>
                </a:cubicBezTo>
                <a:cubicBezTo>
                  <a:pt x="839150" y="113907"/>
                  <a:pt x="849917" y="109648"/>
                  <a:pt x="861377" y="95700"/>
                </a:cubicBezTo>
                <a:cubicBezTo>
                  <a:pt x="891666" y="79897"/>
                  <a:pt x="919300" y="111522"/>
                  <a:pt x="932809" y="78226"/>
                </a:cubicBezTo>
                <a:cubicBezTo>
                  <a:pt x="935429" y="82991"/>
                  <a:pt x="940838" y="84015"/>
                  <a:pt x="947517" y="83246"/>
                </a:cubicBezTo>
                <a:lnTo>
                  <a:pt x="953836" y="81618"/>
                </a:lnTo>
                <a:lnTo>
                  <a:pt x="954499" y="81950"/>
                </a:lnTo>
                <a:lnTo>
                  <a:pt x="955824" y="81107"/>
                </a:lnTo>
                <a:lnTo>
                  <a:pt x="969830" y="77500"/>
                </a:lnTo>
                <a:cubicBezTo>
                  <a:pt x="985211" y="72671"/>
                  <a:pt x="999573" y="68445"/>
                  <a:pt x="1000732" y="80378"/>
                </a:cubicBezTo>
                <a:cubicBezTo>
                  <a:pt x="1009502" y="81699"/>
                  <a:pt x="1015199" y="80857"/>
                  <a:pt x="1019324" y="78903"/>
                </a:cubicBezTo>
                <a:cubicBezTo>
                  <a:pt x="1027573" y="74997"/>
                  <a:pt x="1029542" y="66644"/>
                  <a:pt x="1037274" y="62267"/>
                </a:cubicBezTo>
                <a:lnTo>
                  <a:pt x="1049971" y="60424"/>
                </a:lnTo>
                <a:lnTo>
                  <a:pt x="1052480" y="58135"/>
                </a:lnTo>
                <a:lnTo>
                  <a:pt x="1059690" y="53641"/>
                </a:lnTo>
                <a:lnTo>
                  <a:pt x="1052220" y="49522"/>
                </a:lnTo>
                <a:cubicBezTo>
                  <a:pt x="1044419" y="46017"/>
                  <a:pt x="1125995" y="37448"/>
                  <a:pt x="1138039" y="30872"/>
                </a:cubicBezTo>
                <a:lnTo>
                  <a:pt x="1210926" y="14979"/>
                </a:lnTo>
                <a:lnTo>
                  <a:pt x="1336068" y="38186"/>
                </a:lnTo>
                <a:cubicBezTo>
                  <a:pt x="1363940" y="5039"/>
                  <a:pt x="1430115" y="18160"/>
                  <a:pt x="1459261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2AFD9-C35A-2939-3EC7-FBE3E16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4817036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Metrics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A60BE4-9A36-2401-E84E-ABD9432C4720}"/>
              </a:ext>
            </a:extLst>
          </p:cNvPr>
          <p:cNvGrpSpPr/>
          <p:nvPr/>
        </p:nvGrpSpPr>
        <p:grpSpPr>
          <a:xfrm>
            <a:off x="363003" y="1101448"/>
            <a:ext cx="11466664" cy="3712940"/>
            <a:chOff x="1578345" y="1101448"/>
            <a:chExt cx="9161373" cy="2970232"/>
          </a:xfrm>
        </p:grpSpPr>
        <p:pic>
          <p:nvPicPr>
            <p:cNvPr id="5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2678FC36-16A9-1FE9-DADF-B5FFC0999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8345" y="1101448"/>
              <a:ext cx="4449788" cy="2970232"/>
            </a:xfrm>
            <a:prstGeom prst="rect">
              <a:avLst/>
            </a:prstGeom>
          </p:spPr>
        </p:pic>
        <p:pic>
          <p:nvPicPr>
            <p:cNvPr id="9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C9CC4F41-5D44-29F6-972F-289F7AF95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9930" y="1140384"/>
              <a:ext cx="4449788" cy="2892361"/>
            </a:xfrm>
            <a:prstGeom prst="rect">
              <a:avLst/>
            </a:prstGeom>
          </p:spPr>
        </p:pic>
      </p:grpSp>
      <p:sp>
        <p:nvSpPr>
          <p:cNvPr id="80" name="Freeform: Shape 64">
            <a:extLst>
              <a:ext uri="{FF2B5EF4-FFF2-40B4-BE49-F238E27FC236}">
                <a16:creationId xmlns:a16="http://schemas.microsoft.com/office/drawing/2014/main" id="{34A51828-8A1C-4718-8592-FA8A69835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84652-1491-CE92-8AD5-5E86747E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Drawbacks of current Implementation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2D9A6-7419-8662-8815-01AB77ED4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91020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39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8D4D-7679-DDD5-7BBE-4EEE01C6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Future Scope</a:t>
            </a:r>
            <a:endParaRPr lang="en-US" dirty="0" err="1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5E780A0-076A-AC2D-F32D-AF512C978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71697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74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0B29-BDB3-362B-ED04-27B94C93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conclusion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848B5A-F871-6A7D-C2D6-AF72E3475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83172"/>
              </p:ext>
            </p:extLst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ED02A-6045-3BFF-28B9-1988A1CA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ea typeface="Batang"/>
              </a:rPr>
              <a:t>Introduction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928-C080-1136-0FEE-95117852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Batang"/>
              </a:rPr>
              <a:t>Vehicle tracking using Internet of Vehicle – network of vehicles and roadside units</a:t>
            </a:r>
          </a:p>
          <a:p>
            <a:r>
              <a:rPr lang="en-US">
                <a:ea typeface="+mn-lt"/>
                <a:cs typeface="+mn-lt"/>
              </a:rPr>
              <a:t>On the fly network formed, called ad-hoc network</a:t>
            </a:r>
          </a:p>
          <a:p>
            <a:r>
              <a:rPr lang="en-US">
                <a:ea typeface="Batang"/>
              </a:rPr>
              <a:t>This ad-hoc network of vehicles is called VANET</a:t>
            </a:r>
          </a:p>
        </p:txBody>
      </p:sp>
    </p:spTree>
    <p:extLst>
      <p:ext uri="{BB962C8B-B14F-4D97-AF65-F5344CB8AC3E}">
        <p14:creationId xmlns:p14="http://schemas.microsoft.com/office/powerpoint/2010/main" val="39511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727A2-D37D-0207-AC59-3A02DD7E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78" y="1964320"/>
            <a:ext cx="8106770" cy="2010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a typeface="Batang"/>
              </a:rPr>
              <a:t>Thank you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4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Ink 4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75" name="Ink 4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6" name="Rectangle 4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6F2CC-3324-B823-1A8B-D6488AC3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Batang"/>
              </a:rPr>
              <a:t>What is vanet?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68B63-303E-3D82-BACF-220C943D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Wireless multi-hop network</a:t>
            </a:r>
            <a:endParaRPr lang="en-US" dirty="0"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Has a constraint of fast topology changes due to the high node mobility.</a:t>
            </a:r>
            <a:endParaRPr lang="en-US" dirty="0"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Enables a wide range of applications, such as congestion detection, prevention of collisions, safety, blind crossing, dynamic route scheduling, real-time traffic condition monitoring, etc.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59E0D91-0964-AADF-2460-3D0FA8B131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10792" r="12509" b="-2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268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0B21-B55B-DBC8-AAEF-180D92E2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The Problem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4DCB447-028F-E699-57BE-96DDC9F89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18065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39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9BB79-6E72-CD3C-2476-D127461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Solution</a:t>
            </a:r>
            <a:endParaRPr lang="en-US" err="1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CCAD5D0-C071-43EC-06BD-A55E1A647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94412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02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5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7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587C-8F89-858F-B4DF-C66B953B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ea typeface="Batang"/>
              </a:rPr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E82B2-ECF6-425A-76EF-437B41F4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8700" y="5433848"/>
            <a:ext cx="7140758" cy="7574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spc="160" dirty="0">
                <a:solidFill>
                  <a:schemeClr val="tx1">
                    <a:lumMod val="85000"/>
                    <a:lumOff val="15000"/>
                  </a:schemeClr>
                </a:solidFill>
                <a:ea typeface="Batang"/>
              </a:rPr>
              <a:t>Congestion Detection Algorithm with Adaptive Broadcasting</a:t>
            </a:r>
          </a:p>
        </p:txBody>
      </p:sp>
    </p:spTree>
    <p:extLst>
      <p:ext uri="{BB962C8B-B14F-4D97-AF65-F5344CB8AC3E}">
        <p14:creationId xmlns:p14="http://schemas.microsoft.com/office/powerpoint/2010/main" val="345478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432C8-4C88-7D9A-FA1E-FEDC5E4A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Steps</a:t>
            </a:r>
            <a:endParaRPr lang="en-US" dirty="0"/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5A0E8230-DD0E-5FC5-1E76-50FABBBA5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34760"/>
              </p:ext>
            </p:extLst>
          </p:nvPr>
        </p:nvGraphicFramePr>
        <p:xfrm>
          <a:off x="1050925" y="2157211"/>
          <a:ext cx="9810750" cy="4097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8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81A07-A7F7-8EDD-7B55-D7FE712F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Speed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FBDC-D60C-1F85-68E9-8773D88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88" y="2957584"/>
            <a:ext cx="6967181" cy="1059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Use speed as an indicator of congestion</a:t>
            </a:r>
          </a:p>
          <a:p>
            <a:r>
              <a:rPr lang="en-US" dirty="0">
                <a:ea typeface="Batang"/>
              </a:rPr>
              <a:t>Concept of threshold speed</a:t>
            </a:r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6DB4A3EF-997E-773C-30F9-D3B9C88A2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29" r="25076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45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05C90-202F-4D63-ADAB-BD4FA7E7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Congestion Detection</a:t>
            </a:r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3C8A-EF8F-4502-939B-810D3EC0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Batang"/>
              </a:rPr>
              <a:t>Calculation of Congestion Parameter, C</a:t>
            </a:r>
            <a:r>
              <a:rPr lang="en-US" baseline="-25000" dirty="0">
                <a:ea typeface="Batang"/>
              </a:rPr>
              <a:t>p</a:t>
            </a:r>
            <a:r>
              <a:rPr lang="en-US" dirty="0">
                <a:ea typeface="Batang"/>
              </a:rPr>
              <a:t> = </a:t>
            </a:r>
            <a:r>
              <a:rPr lang="en-US" dirty="0">
                <a:ea typeface="+mn-lt"/>
                <a:cs typeface="+mn-lt"/>
              </a:rPr>
              <a:t>η * π</a:t>
            </a:r>
          </a:p>
          <a:p>
            <a:r>
              <a:rPr lang="en-US" dirty="0">
                <a:ea typeface="+mn-lt"/>
                <a:cs typeface="+mn-lt"/>
              </a:rPr>
              <a:t>π = 0 if </a:t>
            </a:r>
            <a:r>
              <a:rPr lang="en-US" dirty="0" err="1">
                <a:ea typeface="+mn-lt"/>
                <a:cs typeface="+mn-lt"/>
              </a:rPr>
              <a:t>V</a:t>
            </a:r>
            <a:r>
              <a:rPr lang="en-US" baseline="-25000" dirty="0" err="1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 &gt; V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or 1 if </a:t>
            </a:r>
            <a:r>
              <a:rPr lang="en-US" dirty="0" err="1">
                <a:ea typeface="+mn-lt"/>
                <a:cs typeface="+mn-lt"/>
              </a:rPr>
              <a:t>V</a:t>
            </a:r>
            <a:r>
              <a:rPr lang="en-US" baseline="-25000" dirty="0" err="1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&lt; V</a:t>
            </a:r>
            <a:r>
              <a:rPr lang="en-US" baseline="-25000" dirty="0">
                <a:ea typeface="+mn-lt"/>
                <a:cs typeface="+mn-lt"/>
              </a:rPr>
              <a:t>t</a:t>
            </a:r>
            <a:endParaRPr lang="en-US" baseline="-25000" dirty="0">
              <a:ea typeface="Batang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η = {1, 2, 3, 4, 5} depending on time interval</a:t>
            </a:r>
          </a:p>
          <a:p>
            <a:r>
              <a:rPr lang="en-US" dirty="0">
                <a:ea typeface="+mn-lt"/>
                <a:cs typeface="+mn-lt"/>
              </a:rPr>
              <a:t>Congestion parameter value from vehicle's database is C</a:t>
            </a:r>
            <a:r>
              <a:rPr lang="en-US" baseline="-25000" dirty="0">
                <a:ea typeface="+mn-lt"/>
                <a:cs typeface="+mn-lt"/>
              </a:rPr>
              <a:t>d</a:t>
            </a:r>
            <a:endParaRPr lang="en-US" baseline="-25000" dirty="0">
              <a:ea typeface="Batang"/>
            </a:endParaRPr>
          </a:p>
          <a:p>
            <a:endParaRPr lang="en-US" dirty="0"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96407990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ArchiveVTI</vt:lpstr>
      <vt:lpstr>Vehicle Tracking using IOV</vt:lpstr>
      <vt:lpstr>Introduction</vt:lpstr>
      <vt:lpstr>What is vanet?</vt:lpstr>
      <vt:lpstr>The Problem</vt:lpstr>
      <vt:lpstr>Solution</vt:lpstr>
      <vt:lpstr>Implementation</vt:lpstr>
      <vt:lpstr>Steps</vt:lpstr>
      <vt:lpstr>Speed Monitoring</vt:lpstr>
      <vt:lpstr>Congestion Detection</vt:lpstr>
      <vt:lpstr>Localization</vt:lpstr>
      <vt:lpstr>Aggregation</vt:lpstr>
      <vt:lpstr>Broadcasting</vt:lpstr>
      <vt:lpstr>Overall Algorithm At a glance</vt:lpstr>
      <vt:lpstr>Simulation Setup</vt:lpstr>
      <vt:lpstr>Recording of a congested street</vt:lpstr>
      <vt:lpstr>Metrics</vt:lpstr>
      <vt:lpstr>Drawbacks of current Implementation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1111</cp:revision>
  <dcterms:created xsi:type="dcterms:W3CDTF">2022-12-04T12:07:40Z</dcterms:created>
  <dcterms:modified xsi:type="dcterms:W3CDTF">2022-12-07T14:49:22Z</dcterms:modified>
</cp:coreProperties>
</file>