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278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711926"/>
          </a:xfrm>
        </p:spPr>
        <p:txBody>
          <a:bodyPr/>
          <a:lstStyle/>
          <a:p>
            <a:pPr algn="ctr"/>
            <a:r>
              <a:rPr lang="en-US" dirty="0"/>
              <a:t>Python - Slicing Strings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53589" y="2142308"/>
            <a:ext cx="110903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/>
              <a:t>Satrning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qismini</a:t>
            </a:r>
            <a:r>
              <a:rPr lang="en-US" sz="2800" dirty="0"/>
              <a:t> </a:t>
            </a:r>
            <a:r>
              <a:rPr lang="en-US" sz="2800" dirty="0" err="1"/>
              <a:t>qaytarish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ikki</a:t>
            </a:r>
            <a:r>
              <a:rPr lang="en-US" sz="2800" dirty="0"/>
              <a:t> </a:t>
            </a:r>
            <a:r>
              <a:rPr lang="en-US" sz="2800" dirty="0" err="1"/>
              <a:t>nuqta</a:t>
            </a:r>
            <a:r>
              <a:rPr lang="en-US" sz="2800" dirty="0"/>
              <a:t> </a:t>
            </a:r>
            <a:r>
              <a:rPr lang="en-US" sz="2800" dirty="0" err="1"/>
              <a:t>bilan</a:t>
            </a:r>
            <a:r>
              <a:rPr lang="en-US" sz="2800" dirty="0"/>
              <a:t> </a:t>
            </a:r>
            <a:r>
              <a:rPr lang="en-US" sz="2800" dirty="0" err="1"/>
              <a:t>ajratilgan</a:t>
            </a:r>
            <a:r>
              <a:rPr lang="en-US" sz="2800" dirty="0"/>
              <a:t> </a:t>
            </a:r>
            <a:r>
              <a:rPr lang="en-US" sz="2800" dirty="0" err="1"/>
              <a:t>boshlang'ich</a:t>
            </a:r>
            <a:r>
              <a:rPr lang="en-US" sz="2800" dirty="0"/>
              <a:t> </a:t>
            </a:r>
            <a:r>
              <a:rPr lang="en-US" sz="2800" dirty="0" err="1"/>
              <a:t>indeksini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tugatish</a:t>
            </a:r>
            <a:r>
              <a:rPr lang="en-US" sz="2800" dirty="0"/>
              <a:t> </a:t>
            </a:r>
            <a:r>
              <a:rPr lang="en-US" sz="2800" dirty="0" err="1"/>
              <a:t>indeksini</a:t>
            </a:r>
            <a:r>
              <a:rPr lang="en-US" sz="2800" dirty="0"/>
              <a:t> </a:t>
            </a:r>
            <a:r>
              <a:rPr lang="en-US" sz="2800" dirty="0" err="1" smtClean="0"/>
              <a:t>belgilang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String[begin : end]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0099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8164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Python - Modify Strings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31966" y="1645920"/>
            <a:ext cx="1094667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</a:t>
            </a:r>
            <a:r>
              <a:rPr lang="en-US" sz="3200" b="1" dirty="0" smtClean="0"/>
              <a:t>pper()</a:t>
            </a:r>
            <a:r>
              <a:rPr lang="en-US" sz="3200" dirty="0" smtClean="0"/>
              <a:t> – </a:t>
            </a:r>
            <a:r>
              <a:rPr lang="en-US" sz="3200" dirty="0" err="1" smtClean="0"/>
              <a:t>Satrdagi</a:t>
            </a:r>
            <a:r>
              <a:rPr lang="en-US" sz="3200" dirty="0" smtClean="0"/>
              <a:t> </a:t>
            </a:r>
            <a:r>
              <a:rPr lang="en-US" sz="3200" dirty="0" err="1" smtClean="0"/>
              <a:t>barcha</a:t>
            </a:r>
            <a:r>
              <a:rPr lang="en-US" sz="3200" dirty="0" smtClean="0"/>
              <a:t> </a:t>
            </a:r>
            <a:r>
              <a:rPr lang="en-US" sz="3200" dirty="0" err="1" smtClean="0"/>
              <a:t>harflar</a:t>
            </a:r>
            <a:r>
              <a:rPr lang="en-US" sz="3200" dirty="0" smtClean="0"/>
              <a:t> </a:t>
            </a:r>
            <a:r>
              <a:rPr lang="en-US" sz="3200" dirty="0" err="1" smtClean="0"/>
              <a:t>katta</a:t>
            </a:r>
            <a:r>
              <a:rPr lang="en-US" sz="3200" dirty="0" smtClean="0"/>
              <a:t> </a:t>
            </a:r>
            <a:r>
              <a:rPr lang="en-US" sz="3200" dirty="0" err="1" smtClean="0"/>
              <a:t>harflar</a:t>
            </a:r>
            <a:r>
              <a:rPr lang="en-US" sz="3200" dirty="0" smtClean="0"/>
              <a:t> </a:t>
            </a:r>
            <a:r>
              <a:rPr lang="en-US" sz="3200" dirty="0" err="1" smtClean="0"/>
              <a:t>bilan</a:t>
            </a:r>
            <a:r>
              <a:rPr lang="en-US" sz="3200" dirty="0" smtClean="0"/>
              <a:t> </a:t>
            </a:r>
            <a:r>
              <a:rPr lang="en-US" sz="3200" dirty="0" err="1" smtClean="0"/>
              <a:t>hosil</a:t>
            </a:r>
            <a:r>
              <a:rPr lang="en-US" sz="3200" dirty="0" smtClean="0"/>
              <a:t> </a:t>
            </a:r>
            <a:r>
              <a:rPr lang="en-US" sz="3200" dirty="0" err="1" smtClean="0"/>
              <a:t>bo’ladi</a:t>
            </a:r>
            <a:endParaRPr lang="en-US" sz="3200" dirty="0" smtClean="0"/>
          </a:p>
          <a:p>
            <a:r>
              <a:rPr lang="en-US" sz="3200" b="1" dirty="0"/>
              <a:t>l</a:t>
            </a:r>
            <a:r>
              <a:rPr lang="en-US" sz="3200" b="1" dirty="0" smtClean="0"/>
              <a:t>ower()</a:t>
            </a:r>
            <a:r>
              <a:rPr lang="en-US" sz="3200" dirty="0" smtClean="0"/>
              <a:t> – </a:t>
            </a:r>
            <a:r>
              <a:rPr lang="en-US" sz="3200" dirty="0" err="1" smtClean="0"/>
              <a:t>Satrdagi</a:t>
            </a:r>
            <a:r>
              <a:rPr lang="en-US" sz="3200" dirty="0" smtClean="0"/>
              <a:t> </a:t>
            </a:r>
            <a:r>
              <a:rPr lang="en-US" sz="3200" dirty="0" err="1" smtClean="0"/>
              <a:t>barcha</a:t>
            </a:r>
            <a:r>
              <a:rPr lang="en-US" sz="3200" dirty="0" smtClean="0"/>
              <a:t> </a:t>
            </a:r>
            <a:r>
              <a:rPr lang="en-US" sz="3200" dirty="0" err="1" smtClean="0"/>
              <a:t>harflar</a:t>
            </a:r>
            <a:r>
              <a:rPr lang="en-US" sz="3200" dirty="0" smtClean="0"/>
              <a:t> </a:t>
            </a:r>
            <a:r>
              <a:rPr lang="en-US" sz="3200" dirty="0" err="1" smtClean="0"/>
              <a:t>kichik</a:t>
            </a:r>
            <a:r>
              <a:rPr lang="en-US" sz="3200" dirty="0" smtClean="0"/>
              <a:t> </a:t>
            </a:r>
            <a:r>
              <a:rPr lang="en-US" sz="3200" dirty="0" err="1" smtClean="0"/>
              <a:t>harflar</a:t>
            </a:r>
            <a:r>
              <a:rPr lang="en-US" sz="3200" dirty="0" smtClean="0"/>
              <a:t> </a:t>
            </a:r>
            <a:r>
              <a:rPr lang="en-US" sz="3200" dirty="0" err="1" smtClean="0"/>
              <a:t>bilan</a:t>
            </a:r>
            <a:r>
              <a:rPr lang="en-US" sz="3200" dirty="0" smtClean="0"/>
              <a:t> </a:t>
            </a:r>
            <a:r>
              <a:rPr lang="en-US" sz="3200" dirty="0" err="1" smtClean="0"/>
              <a:t>hosil</a:t>
            </a:r>
            <a:r>
              <a:rPr lang="en-US" sz="3200" dirty="0" smtClean="0"/>
              <a:t> </a:t>
            </a:r>
            <a:r>
              <a:rPr lang="en-US" sz="3200" dirty="0" err="1" smtClean="0"/>
              <a:t>bo’ladi</a:t>
            </a:r>
            <a:endParaRPr lang="en-US" sz="3200" dirty="0" smtClean="0"/>
          </a:p>
          <a:p>
            <a:r>
              <a:rPr lang="en-US" sz="3200" b="1" dirty="0" smtClean="0"/>
              <a:t>strip()</a:t>
            </a:r>
            <a:r>
              <a:rPr lang="en-US" sz="3200" dirty="0" smtClean="0"/>
              <a:t> – </a:t>
            </a:r>
            <a:r>
              <a:rPr lang="en-US" sz="3200" dirty="0" err="1" smtClean="0"/>
              <a:t>Satrdagi</a:t>
            </a:r>
            <a:r>
              <a:rPr lang="en-US" sz="3200" dirty="0" smtClean="0"/>
              <a:t> </a:t>
            </a:r>
            <a:r>
              <a:rPr lang="en-US" sz="3200" dirty="0" err="1" smtClean="0"/>
              <a:t>birnchi</a:t>
            </a:r>
            <a:r>
              <a:rPr lang="en-US" sz="3200" dirty="0" smtClean="0"/>
              <a:t> </a:t>
            </a:r>
            <a:r>
              <a:rPr lang="en-US" sz="3200" dirty="0" err="1" smtClean="0"/>
              <a:t>va</a:t>
            </a:r>
            <a:r>
              <a:rPr lang="en-US" sz="3200" dirty="0" smtClean="0"/>
              <a:t> </a:t>
            </a:r>
            <a:r>
              <a:rPr lang="en-US" sz="3200" dirty="0" err="1" smtClean="0"/>
              <a:t>oxirgi</a:t>
            </a:r>
            <a:r>
              <a:rPr lang="en-US" sz="3200" dirty="0" smtClean="0"/>
              <a:t> </a:t>
            </a:r>
            <a:r>
              <a:rPr lang="en-US" sz="3200" dirty="0" err="1" smtClean="0"/>
              <a:t>bo’sh</a:t>
            </a:r>
            <a:r>
              <a:rPr lang="en-US" sz="3200" dirty="0" smtClean="0"/>
              <a:t> </a:t>
            </a:r>
            <a:r>
              <a:rPr lang="en-US" sz="3200" dirty="0" err="1" smtClean="0"/>
              <a:t>joyni</a:t>
            </a:r>
            <a:r>
              <a:rPr lang="en-US" sz="3200" dirty="0" smtClean="0"/>
              <a:t> </a:t>
            </a:r>
            <a:r>
              <a:rPr lang="en-US" sz="3200" dirty="0" err="1" smtClean="0"/>
              <a:t>o’chiradi</a:t>
            </a:r>
            <a:endParaRPr lang="en-US" sz="3200" dirty="0" smtClean="0"/>
          </a:p>
          <a:p>
            <a:r>
              <a:rPr lang="en-US" sz="3200" b="1" dirty="0"/>
              <a:t>r</a:t>
            </a:r>
            <a:r>
              <a:rPr lang="en-US" sz="3200" b="1" dirty="0" smtClean="0"/>
              <a:t>eplace()</a:t>
            </a:r>
            <a:r>
              <a:rPr lang="en-US" sz="3200" dirty="0" smtClean="0"/>
              <a:t> – </a:t>
            </a:r>
            <a:r>
              <a:rPr lang="en-US" sz="3200" dirty="0" err="1" smtClean="0"/>
              <a:t>Bir</a:t>
            </a:r>
            <a:r>
              <a:rPr lang="en-US" sz="3200" dirty="0" smtClean="0"/>
              <a:t> </a:t>
            </a:r>
            <a:r>
              <a:rPr lang="en-US" sz="3200" dirty="0" err="1" smtClean="0"/>
              <a:t>satrni</a:t>
            </a:r>
            <a:r>
              <a:rPr lang="en-US" sz="3200" dirty="0" smtClean="0"/>
              <a:t> </a:t>
            </a:r>
            <a:r>
              <a:rPr lang="en-US" sz="3200" dirty="0" err="1" smtClean="0"/>
              <a:t>boshqa</a:t>
            </a:r>
            <a:r>
              <a:rPr lang="en-US" sz="3200" dirty="0" smtClean="0"/>
              <a:t> </a:t>
            </a:r>
            <a:r>
              <a:rPr lang="en-US" sz="3200" dirty="0" err="1" smtClean="0"/>
              <a:t>satrga</a:t>
            </a:r>
            <a:r>
              <a:rPr lang="en-US" sz="3200" dirty="0" smtClean="0"/>
              <a:t> </a:t>
            </a:r>
            <a:r>
              <a:rPr lang="en-US" sz="3200" dirty="0" err="1" smtClean="0"/>
              <a:t>almashtiradi</a:t>
            </a:r>
            <a:r>
              <a:rPr lang="en-US" sz="3200" dirty="0" smtClean="0"/>
              <a:t>.</a:t>
            </a:r>
          </a:p>
          <a:p>
            <a:r>
              <a:rPr lang="en-US" sz="3200" b="1" dirty="0"/>
              <a:t>s</a:t>
            </a:r>
            <a:r>
              <a:rPr lang="en-US" sz="3200" b="1" dirty="0" smtClean="0"/>
              <a:t>plit()</a:t>
            </a:r>
            <a:r>
              <a:rPr lang="en-US" sz="3200" dirty="0" smtClean="0"/>
              <a:t> – </a:t>
            </a:r>
            <a:r>
              <a:rPr lang="en-US" sz="3200" dirty="0" err="1" smtClean="0"/>
              <a:t>berilgan</a:t>
            </a:r>
            <a:r>
              <a:rPr lang="en-US" sz="3200" dirty="0" smtClean="0"/>
              <a:t> </a:t>
            </a:r>
            <a:r>
              <a:rPr lang="en-US" sz="3200" dirty="0" err="1" smtClean="0"/>
              <a:t>belgi</a:t>
            </a:r>
            <a:r>
              <a:rPr lang="en-US" sz="3200" dirty="0" smtClean="0"/>
              <a:t> </a:t>
            </a:r>
            <a:r>
              <a:rPr lang="en-US" sz="3200" dirty="0" err="1" smtClean="0"/>
              <a:t>bo’yicha</a:t>
            </a:r>
            <a:r>
              <a:rPr lang="en-US" sz="3200" dirty="0" smtClean="0"/>
              <a:t> </a:t>
            </a:r>
            <a:r>
              <a:rPr lang="en-US" sz="3200" dirty="0" err="1" smtClean="0"/>
              <a:t>satrlarni</a:t>
            </a:r>
            <a:r>
              <a:rPr lang="en-US" sz="3200" dirty="0" smtClean="0"/>
              <a:t> </a:t>
            </a:r>
            <a:r>
              <a:rPr lang="en-US" sz="3200" dirty="0" err="1" smtClean="0"/>
              <a:t>ajratish</a:t>
            </a:r>
            <a:r>
              <a:rPr lang="en-US" sz="3200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14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6469" y="457200"/>
            <a:ext cx="10698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Python - Format </a:t>
            </a:r>
            <a:r>
              <a:rPr lang="en-US" sz="3600" dirty="0" smtClean="0"/>
              <a:t>– Strings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age </a:t>
            </a:r>
            <a:r>
              <a:rPr lang="en-US" sz="3600" dirty="0"/>
              <a:t>= 36</a:t>
            </a:r>
          </a:p>
          <a:p>
            <a:pPr algn="just"/>
            <a:r>
              <a:rPr lang="en-US" sz="3600" dirty="0"/>
              <a:t>txt = "My name is John, and I am {}"</a:t>
            </a:r>
          </a:p>
          <a:p>
            <a:pPr algn="just"/>
            <a:r>
              <a:rPr lang="en-US" sz="3600" dirty="0"/>
              <a:t>print(</a:t>
            </a:r>
            <a:r>
              <a:rPr lang="en-US" sz="3600" dirty="0" err="1"/>
              <a:t>txt.format</a:t>
            </a:r>
            <a:r>
              <a:rPr lang="en-US" sz="3600" dirty="0"/>
              <a:t>(age))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032568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19</TotalTime>
  <Words>102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Python </vt:lpstr>
      <vt:lpstr>Python - Slicing Strings</vt:lpstr>
      <vt:lpstr>Python - Modify Strings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Пользователь Windows</dc:creator>
  <cp:lastModifiedBy>Пользователь Windows</cp:lastModifiedBy>
  <cp:revision>4</cp:revision>
  <dcterms:created xsi:type="dcterms:W3CDTF">2021-12-12T18:52:10Z</dcterms:created>
  <dcterms:modified xsi:type="dcterms:W3CDTF">2021-12-12T19:11:46Z</dcterms:modified>
</cp:coreProperties>
</file>