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1150689"/>
          </a:xfrm>
        </p:spPr>
        <p:txBody>
          <a:bodyPr/>
          <a:lstStyle/>
          <a:p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Lesson 4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28384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5840" y="26125"/>
            <a:ext cx="102020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Python lists</a:t>
            </a:r>
            <a:endParaRPr lang="ru-RU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319347" y="914400"/>
            <a:ext cx="101890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Ro'yxatlar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o'zgaruvchida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nechta</a:t>
            </a:r>
            <a:r>
              <a:rPr lang="en-US" sz="2400" dirty="0"/>
              <a:t> </a:t>
            </a:r>
            <a:r>
              <a:rPr lang="en-US" sz="2400" dirty="0" err="1"/>
              <a:t>elementlarni</a:t>
            </a:r>
            <a:r>
              <a:rPr lang="en-US" sz="2400" dirty="0"/>
              <a:t> </a:t>
            </a:r>
            <a:r>
              <a:rPr lang="en-US" sz="2400" dirty="0" err="1"/>
              <a:t>saqlash</a:t>
            </a:r>
            <a:r>
              <a:rPr lang="en-US" sz="2400" dirty="0"/>
              <a:t> </a:t>
            </a:r>
            <a:r>
              <a:rPr lang="en-US" sz="2400" dirty="0" err="1"/>
              <a:t>uchun</a:t>
            </a:r>
            <a:r>
              <a:rPr lang="en-US" sz="2400" dirty="0"/>
              <a:t> </a:t>
            </a:r>
            <a:r>
              <a:rPr lang="en-US" sz="2400" dirty="0" err="1"/>
              <a:t>ishlatiladi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err="1" smtClean="0"/>
              <a:t>Ruyhat_nomi</a:t>
            </a:r>
            <a:r>
              <a:rPr lang="en-US" sz="2400" dirty="0" smtClean="0"/>
              <a:t> = [qiymat1, qiymat2, qiymat3, … , </a:t>
            </a:r>
            <a:r>
              <a:rPr lang="en-US" sz="2400" dirty="0" err="1" smtClean="0"/>
              <a:t>qiyamat</a:t>
            </a:r>
            <a:r>
              <a:rPr lang="en-US" sz="2400" dirty="0" smtClean="0"/>
              <a:t>(n-1)]</a:t>
            </a:r>
          </a:p>
          <a:p>
            <a:endParaRPr lang="en-US" sz="2400" dirty="0"/>
          </a:p>
          <a:p>
            <a:r>
              <a:rPr lang="en-US" sz="2400" dirty="0" err="1" smtClean="0"/>
              <a:t>Ruyhat</a:t>
            </a:r>
            <a:r>
              <a:rPr lang="en-US" sz="2400" dirty="0" smtClean="0"/>
              <a:t> = [“</a:t>
            </a:r>
            <a:r>
              <a:rPr lang="en-US" sz="2400" dirty="0" err="1" smtClean="0"/>
              <a:t>olma</a:t>
            </a:r>
            <a:r>
              <a:rPr lang="en-US" sz="2400" dirty="0" smtClean="0"/>
              <a:t>”, “</a:t>
            </a:r>
            <a:r>
              <a:rPr lang="en-US" sz="2400" dirty="0" err="1" smtClean="0"/>
              <a:t>anor</a:t>
            </a:r>
            <a:r>
              <a:rPr lang="en-US" sz="2400" dirty="0" smtClean="0"/>
              <a:t>”, “</a:t>
            </a:r>
            <a:r>
              <a:rPr lang="en-US" sz="2400" dirty="0" err="1" smtClean="0"/>
              <a:t>olcha</a:t>
            </a:r>
            <a:r>
              <a:rPr lang="en-US" sz="2400" dirty="0" smtClean="0"/>
              <a:t>”]</a:t>
            </a:r>
          </a:p>
          <a:p>
            <a:r>
              <a:rPr lang="en-US" sz="2400" dirty="0" err="1" smtClean="0"/>
              <a:t>Ruyhat</a:t>
            </a:r>
            <a:r>
              <a:rPr lang="en-US" sz="2400" dirty="0" smtClean="0"/>
              <a:t>[1] = “</a:t>
            </a:r>
            <a:r>
              <a:rPr lang="en-US" sz="2400" dirty="0" err="1" smtClean="0"/>
              <a:t>uzum</a:t>
            </a:r>
            <a:r>
              <a:rPr lang="en-US" sz="2400" dirty="0" smtClean="0"/>
              <a:t>” # [“</a:t>
            </a:r>
            <a:r>
              <a:rPr lang="en-US" sz="2400" dirty="0" err="1" smtClean="0"/>
              <a:t>olma</a:t>
            </a:r>
            <a:r>
              <a:rPr lang="en-US" sz="2400" dirty="0" smtClean="0"/>
              <a:t>”, “</a:t>
            </a:r>
            <a:r>
              <a:rPr lang="en-US" sz="2400" dirty="0" err="1" smtClean="0"/>
              <a:t>uzum</a:t>
            </a:r>
            <a:r>
              <a:rPr lang="en-US" sz="2400" dirty="0" smtClean="0"/>
              <a:t>”, “</a:t>
            </a:r>
            <a:r>
              <a:rPr lang="en-US" sz="2400" dirty="0" err="1" smtClean="0"/>
              <a:t>olcha</a:t>
            </a:r>
            <a:r>
              <a:rPr lang="en-US" sz="2400" dirty="0" smtClean="0"/>
              <a:t>”]</a:t>
            </a:r>
          </a:p>
          <a:p>
            <a:endParaRPr lang="en-US" sz="2400" dirty="0"/>
          </a:p>
          <a:p>
            <a:r>
              <a:rPr lang="en-US" sz="2400" dirty="0" err="1" smtClean="0"/>
              <a:t>Ruyhat.insert</a:t>
            </a:r>
            <a:r>
              <a:rPr lang="en-US" sz="2400" dirty="0" smtClean="0"/>
              <a:t>(n, “</a:t>
            </a:r>
            <a:r>
              <a:rPr lang="en-US" sz="2400" dirty="0" err="1" smtClean="0"/>
              <a:t>qiymat</a:t>
            </a:r>
            <a:r>
              <a:rPr lang="en-US" sz="2400" dirty="0" smtClean="0"/>
              <a:t>”)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09899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829491"/>
          </a:xfrm>
        </p:spPr>
        <p:txBody>
          <a:bodyPr/>
          <a:lstStyle/>
          <a:p>
            <a:pPr algn="ctr"/>
            <a:r>
              <a:rPr lang="en-US" dirty="0" smtClean="0"/>
              <a:t>List methods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463040" y="1097280"/>
            <a:ext cx="100453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Append() – </a:t>
            </a:r>
            <a:r>
              <a:rPr lang="en-US" dirty="0" err="1" smtClean="0"/>
              <a:t>Ro’yhat</a:t>
            </a:r>
            <a:r>
              <a:rPr lang="en-US" dirty="0" smtClean="0"/>
              <a:t> </a:t>
            </a:r>
            <a:r>
              <a:rPr lang="en-US" dirty="0" err="1" smtClean="0"/>
              <a:t>oxiriga</a:t>
            </a:r>
            <a:r>
              <a:rPr lang="en-US" dirty="0" smtClean="0"/>
              <a:t> element  </a:t>
            </a:r>
            <a:r>
              <a:rPr lang="en-US" dirty="0" err="1" smtClean="0"/>
              <a:t>qo’shish</a:t>
            </a:r>
            <a:r>
              <a:rPr lang="en-US" dirty="0" smtClean="0"/>
              <a:t> </a:t>
            </a:r>
            <a:r>
              <a:rPr lang="en-US" dirty="0" err="1" smtClean="0"/>
              <a:t>uchun</a:t>
            </a:r>
            <a:endParaRPr lang="en-US" dirty="0" smtClean="0"/>
          </a:p>
          <a:p>
            <a:r>
              <a:rPr lang="en-US" dirty="0" smtClean="0"/>
              <a:t>Extend() – </a:t>
            </a:r>
            <a:r>
              <a:rPr lang="en-US" dirty="0" err="1" smtClean="0"/>
              <a:t>Boshqa</a:t>
            </a:r>
            <a:r>
              <a:rPr lang="en-US" dirty="0" smtClean="0"/>
              <a:t> </a:t>
            </a:r>
            <a:r>
              <a:rPr lang="en-US" dirty="0" err="1" smtClean="0"/>
              <a:t>ro’yhatdagi</a:t>
            </a:r>
            <a:r>
              <a:rPr lang="en-US" dirty="0" smtClean="0"/>
              <a:t> </a:t>
            </a:r>
            <a:r>
              <a:rPr lang="en-US" dirty="0" err="1" smtClean="0"/>
              <a:t>elementlarni</a:t>
            </a:r>
            <a:r>
              <a:rPr lang="en-US" dirty="0" smtClean="0"/>
              <a:t> </a:t>
            </a:r>
            <a:r>
              <a:rPr lang="en-US" dirty="0" err="1" smtClean="0"/>
              <a:t>joriy</a:t>
            </a:r>
            <a:r>
              <a:rPr lang="en-US" dirty="0" smtClean="0"/>
              <a:t> </a:t>
            </a:r>
            <a:r>
              <a:rPr lang="en-US" dirty="0" err="1" smtClean="0"/>
              <a:t>ro’yhatga</a:t>
            </a:r>
            <a:r>
              <a:rPr lang="en-US" dirty="0" smtClean="0"/>
              <a:t> </a:t>
            </a:r>
            <a:r>
              <a:rPr lang="en-US" dirty="0" err="1" smtClean="0"/>
              <a:t>qo’shish</a:t>
            </a:r>
            <a:endParaRPr lang="en-US" dirty="0" smtClean="0"/>
          </a:p>
          <a:p>
            <a:r>
              <a:rPr lang="en-US" dirty="0" smtClean="0"/>
              <a:t>Remove() – </a:t>
            </a:r>
            <a:r>
              <a:rPr lang="en-US" dirty="0" err="1" smtClean="0"/>
              <a:t>berilgan</a:t>
            </a:r>
            <a:r>
              <a:rPr lang="en-US" dirty="0" smtClean="0"/>
              <a:t> </a:t>
            </a:r>
            <a:r>
              <a:rPr lang="en-US" dirty="0" err="1" smtClean="0"/>
              <a:t>ob’ektni</a:t>
            </a:r>
            <a:r>
              <a:rPr lang="en-US" dirty="0" smtClean="0"/>
              <a:t> </a:t>
            </a:r>
            <a:r>
              <a:rPr lang="en-US" dirty="0" err="1" smtClean="0"/>
              <a:t>ro’yhatdan</a:t>
            </a:r>
            <a:r>
              <a:rPr lang="en-US" dirty="0" smtClean="0"/>
              <a:t> </a:t>
            </a:r>
            <a:r>
              <a:rPr lang="en-US" dirty="0" err="1" smtClean="0"/>
              <a:t>tozalaydi</a:t>
            </a:r>
            <a:endParaRPr lang="en-US" dirty="0" smtClean="0"/>
          </a:p>
          <a:p>
            <a:r>
              <a:rPr lang="en-US" dirty="0" smtClean="0"/>
              <a:t>Pop() – </a:t>
            </a:r>
            <a:r>
              <a:rPr lang="en-US" dirty="0" err="1" smtClean="0"/>
              <a:t>berilgan</a:t>
            </a:r>
            <a:r>
              <a:rPr lang="en-US" dirty="0" smtClean="0"/>
              <a:t> </a:t>
            </a:r>
            <a:r>
              <a:rPr lang="en-US" dirty="0" err="1" smtClean="0"/>
              <a:t>ob’ektni</a:t>
            </a:r>
            <a:r>
              <a:rPr lang="en-US" dirty="0" smtClean="0"/>
              <a:t> </a:t>
            </a:r>
            <a:r>
              <a:rPr lang="en-US" dirty="0" err="1" smtClean="0"/>
              <a:t>ro’yhatdan</a:t>
            </a:r>
            <a:r>
              <a:rPr lang="en-US" dirty="0" smtClean="0"/>
              <a:t> </a:t>
            </a:r>
            <a:r>
              <a:rPr lang="en-US" dirty="0" err="1" smtClean="0"/>
              <a:t>sug’urib</a:t>
            </a:r>
            <a:r>
              <a:rPr lang="en-US" dirty="0" smtClean="0"/>
              <a:t> </a:t>
            </a:r>
            <a:r>
              <a:rPr lang="en-US" dirty="0" err="1" smtClean="0"/>
              <a:t>oladi</a:t>
            </a:r>
            <a:endParaRPr lang="en-US" dirty="0" smtClean="0"/>
          </a:p>
          <a:p>
            <a:r>
              <a:rPr lang="en-US" dirty="0" smtClean="0"/>
              <a:t>Del </a:t>
            </a:r>
            <a:r>
              <a:rPr lang="en-US" dirty="0" err="1" smtClean="0"/>
              <a:t>ruyhat</a:t>
            </a:r>
            <a:r>
              <a:rPr lang="en-US" dirty="0" smtClean="0"/>
              <a:t>[index] – </a:t>
            </a:r>
            <a:r>
              <a:rPr lang="en-US" dirty="0" err="1" smtClean="0"/>
              <a:t>berilgan</a:t>
            </a:r>
            <a:r>
              <a:rPr lang="en-US" dirty="0" smtClean="0"/>
              <a:t> index </a:t>
            </a:r>
            <a:r>
              <a:rPr lang="en-US" dirty="0" err="1" smtClean="0"/>
              <a:t>bo’yicha</a:t>
            </a:r>
            <a:r>
              <a:rPr lang="en-US" dirty="0" smtClean="0"/>
              <a:t> </a:t>
            </a:r>
            <a:r>
              <a:rPr lang="en-US" dirty="0" err="1" smtClean="0"/>
              <a:t>elementni</a:t>
            </a:r>
            <a:r>
              <a:rPr lang="en-US" dirty="0" smtClean="0"/>
              <a:t> </a:t>
            </a:r>
            <a:r>
              <a:rPr lang="en-US" dirty="0" err="1" smtClean="0"/>
              <a:t>o’chiradi</a:t>
            </a:r>
            <a:endParaRPr lang="en-US" dirty="0" smtClean="0"/>
          </a:p>
          <a:p>
            <a:r>
              <a:rPr lang="en-US" dirty="0" smtClean="0"/>
              <a:t>Clear() – </a:t>
            </a:r>
            <a:r>
              <a:rPr lang="en-US" dirty="0" err="1" smtClean="0"/>
              <a:t>Ruyhatni</a:t>
            </a:r>
            <a:r>
              <a:rPr lang="en-US" dirty="0" smtClean="0"/>
              <a:t> </a:t>
            </a:r>
            <a:r>
              <a:rPr lang="en-US" dirty="0" err="1" smtClean="0"/>
              <a:t>tozalash</a:t>
            </a:r>
            <a:r>
              <a:rPr lang="en-US" dirty="0" smtClean="0"/>
              <a:t> </a:t>
            </a:r>
            <a:r>
              <a:rPr lang="en-US" dirty="0" err="1" smtClean="0"/>
              <a:t>uchun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0017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153" y="2006322"/>
            <a:ext cx="47418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fruits = [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"cherry"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"kiwi"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"mango"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fruits: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newlist.append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335487" y="2560320"/>
            <a:ext cx="54341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fruits = ["apple", "banana", "cherry", "kiwi", "mango"]</a:t>
            </a:r>
          </a:p>
          <a:p>
            <a:endParaRPr lang="en-US" dirty="0"/>
          </a:p>
          <a:p>
            <a:r>
              <a:rPr lang="en-US" dirty="0" err="1"/>
              <a:t>newlist</a:t>
            </a:r>
            <a:r>
              <a:rPr lang="en-US" dirty="0"/>
              <a:t> = [x for x in fruits if "a" in x]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newlist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9353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0"/>
            <a:ext cx="10280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Lists sort</a:t>
            </a:r>
            <a:endParaRPr lang="ru-RU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123406" y="1110343"/>
            <a:ext cx="102804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Sort() – </a:t>
            </a:r>
            <a:r>
              <a:rPr lang="en-US" dirty="0" err="1" smtClean="0"/>
              <a:t>Ruyhatlarni</a:t>
            </a:r>
            <a:r>
              <a:rPr lang="en-US" dirty="0" smtClean="0"/>
              <a:t> </a:t>
            </a:r>
            <a:r>
              <a:rPr lang="en-US" dirty="0" err="1" smtClean="0"/>
              <a:t>tartiblarsh</a:t>
            </a:r>
            <a:r>
              <a:rPr lang="en-US" dirty="0" smtClean="0"/>
              <a:t> </a:t>
            </a:r>
            <a:r>
              <a:rPr lang="en-US" dirty="0" err="1" smtClean="0"/>
              <a:t>uchun</a:t>
            </a:r>
            <a:endParaRPr lang="en-US" dirty="0" smtClean="0"/>
          </a:p>
          <a:p>
            <a:r>
              <a:rPr lang="en-US" dirty="0" smtClean="0"/>
              <a:t>Sort(reverse = True) – </a:t>
            </a:r>
            <a:r>
              <a:rPr lang="en-US" dirty="0" err="1" smtClean="0"/>
              <a:t>Teskari</a:t>
            </a:r>
            <a:r>
              <a:rPr lang="en-US" dirty="0" smtClean="0"/>
              <a:t> </a:t>
            </a:r>
            <a:r>
              <a:rPr lang="en-US" dirty="0" err="1" smtClean="0"/>
              <a:t>tartibda</a:t>
            </a:r>
            <a:r>
              <a:rPr lang="en-US" dirty="0" smtClean="0"/>
              <a:t> </a:t>
            </a:r>
            <a:r>
              <a:rPr lang="en-US" dirty="0" err="1" smtClean="0"/>
              <a:t>tartiblash</a:t>
            </a:r>
            <a:endParaRPr lang="en-US" dirty="0" smtClean="0"/>
          </a:p>
          <a:p>
            <a:endParaRPr lang="en-US" dirty="0"/>
          </a:p>
          <a:p>
            <a:r>
              <a:rPr lang="en-US" b="1" dirty="0" err="1">
                <a:solidFill>
                  <a:srgbClr val="0070C0"/>
                </a:solidFill>
              </a:rPr>
              <a:t>def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myfunc</a:t>
            </a:r>
            <a:r>
              <a:rPr lang="en-US" b="1" dirty="0">
                <a:solidFill>
                  <a:srgbClr val="0070C0"/>
                </a:solidFill>
              </a:rPr>
              <a:t>(n):</a:t>
            </a:r>
          </a:p>
          <a:p>
            <a:r>
              <a:rPr lang="en-US" b="1" dirty="0">
                <a:solidFill>
                  <a:srgbClr val="0070C0"/>
                </a:solidFill>
              </a:rPr>
              <a:t>  return abs(n - 50)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err="1">
                <a:solidFill>
                  <a:srgbClr val="0070C0"/>
                </a:solidFill>
              </a:rPr>
              <a:t>thislist</a:t>
            </a:r>
            <a:r>
              <a:rPr lang="en-US" b="1" dirty="0">
                <a:solidFill>
                  <a:srgbClr val="0070C0"/>
                </a:solidFill>
              </a:rPr>
              <a:t> = [100, 50, 65, 82, 23]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err="1">
                <a:solidFill>
                  <a:srgbClr val="0070C0"/>
                </a:solidFill>
              </a:rPr>
              <a:t>thislist.sort</a:t>
            </a:r>
            <a:r>
              <a:rPr lang="en-US" b="1" dirty="0">
                <a:solidFill>
                  <a:srgbClr val="0070C0"/>
                </a:solidFill>
              </a:rPr>
              <a:t>(key = </a:t>
            </a:r>
            <a:r>
              <a:rPr lang="en-US" b="1" dirty="0" err="1">
                <a:solidFill>
                  <a:srgbClr val="0070C0"/>
                </a:solidFill>
              </a:rPr>
              <a:t>myfunc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print(</a:t>
            </a:r>
            <a:r>
              <a:rPr lang="en-US" b="1" dirty="0" err="1">
                <a:solidFill>
                  <a:srgbClr val="0070C0"/>
                </a:solidFill>
              </a:rPr>
              <a:t>thislist</a:t>
            </a:r>
            <a:r>
              <a:rPr lang="en-US" b="1" dirty="0" smtClean="0">
                <a:solidFill>
                  <a:srgbClr val="0070C0"/>
                </a:solidFill>
              </a:rPr>
              <a:t>)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smtClean="0"/>
              <a:t>.reverse() – </a:t>
            </a:r>
            <a:r>
              <a:rPr lang="en-US" b="1" dirty="0" err="1" smtClean="0"/>
              <a:t>teskari</a:t>
            </a:r>
            <a:r>
              <a:rPr lang="en-US" b="1" dirty="0" smtClean="0"/>
              <a:t> </a:t>
            </a:r>
            <a:r>
              <a:rPr lang="en-US" b="1" dirty="0" err="1" smtClean="0"/>
              <a:t>tartibda</a:t>
            </a:r>
            <a:r>
              <a:rPr lang="en-US" b="1" dirty="0" smtClean="0"/>
              <a:t> </a:t>
            </a:r>
            <a:r>
              <a:rPr lang="en-US" b="1" dirty="0" err="1" smtClean="0"/>
              <a:t>saralash</a:t>
            </a:r>
            <a:endParaRPr lang="en-US" b="1" dirty="0" smtClean="0"/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45429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738051"/>
          </a:xfrm>
        </p:spPr>
        <p:txBody>
          <a:bodyPr/>
          <a:lstStyle/>
          <a:p>
            <a:pPr algn="ctr"/>
            <a:r>
              <a:rPr lang="en-US" dirty="0" smtClean="0"/>
              <a:t>List copy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62594" y="1005840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.copy() – </a:t>
            </a:r>
            <a:r>
              <a:rPr lang="en-US" dirty="0" err="1" smtClean="0"/>
              <a:t>ruyhatdan</a:t>
            </a:r>
            <a:r>
              <a:rPr lang="en-US" dirty="0" smtClean="0"/>
              <a:t> </a:t>
            </a:r>
            <a:r>
              <a:rPr lang="en-US" dirty="0" err="1" smtClean="0"/>
              <a:t>nusxa</a:t>
            </a:r>
            <a:r>
              <a:rPr lang="en-US" dirty="0" smtClean="0"/>
              <a:t> </a:t>
            </a:r>
            <a:r>
              <a:rPr lang="en-US" dirty="0" err="1" smtClean="0"/>
              <a:t>olish</a:t>
            </a:r>
            <a:r>
              <a:rPr lang="en-US" dirty="0" smtClean="0"/>
              <a:t> </a:t>
            </a:r>
            <a:r>
              <a:rPr lang="en-US" dirty="0" err="1" smtClean="0"/>
              <a:t>uchun</a:t>
            </a:r>
            <a:endParaRPr lang="en-US" dirty="0" smtClean="0"/>
          </a:p>
          <a:p>
            <a:r>
              <a:rPr lang="en-US" dirty="0" smtClean="0"/>
              <a:t>[:] – </a:t>
            </a:r>
            <a:r>
              <a:rPr lang="en-US" dirty="0" err="1" smtClean="0"/>
              <a:t>ruyhatdan</a:t>
            </a:r>
            <a:r>
              <a:rPr lang="en-US" dirty="0" smtClean="0"/>
              <a:t> </a:t>
            </a:r>
            <a:r>
              <a:rPr lang="en-US" dirty="0" err="1" smtClean="0"/>
              <a:t>nusxa</a:t>
            </a:r>
            <a:r>
              <a:rPr lang="en-US" dirty="0" smtClean="0"/>
              <a:t> </a:t>
            </a:r>
            <a:r>
              <a:rPr lang="en-US" dirty="0" err="1" smtClean="0"/>
              <a:t>olish</a:t>
            </a:r>
            <a:r>
              <a:rPr lang="en-US" dirty="0" smtClean="0"/>
              <a:t> </a:t>
            </a:r>
            <a:r>
              <a:rPr lang="en-US" smtClean="0"/>
              <a:t>uchun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74346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24</TotalTime>
  <Words>215</Words>
  <Application>Microsoft Office PowerPoint</Application>
  <PresentationFormat>Широкоэкранный</PresentationFormat>
  <Paragraphs>41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Consolas</vt:lpstr>
      <vt:lpstr>Franklin Gothic Book</vt:lpstr>
      <vt:lpstr>Crop</vt:lpstr>
      <vt:lpstr>Python</vt:lpstr>
      <vt:lpstr>Презентация PowerPoint</vt:lpstr>
      <vt:lpstr>List methods</vt:lpstr>
      <vt:lpstr>Презентация PowerPoint</vt:lpstr>
      <vt:lpstr>Презентация PowerPoint</vt:lpstr>
      <vt:lpstr>List copy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Пользователь Windows</dc:creator>
  <cp:lastModifiedBy>Пользователь Windows</cp:lastModifiedBy>
  <cp:revision>3</cp:revision>
  <dcterms:created xsi:type="dcterms:W3CDTF">2021-12-16T02:39:37Z</dcterms:created>
  <dcterms:modified xsi:type="dcterms:W3CDTF">2021-12-16T03:04:17Z</dcterms:modified>
</cp:coreProperties>
</file>