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AB857-BF7F-AA9C-8AEB-5F31AA5978C5}" v="2" dt="2025-02-11T14:20:28.326"/>
    <p1510:client id="{5FC9B026-5726-875D-DAAF-8F42A9B7098F}" v="146" dt="2025-02-11T14:27:54.797"/>
    <p1510:client id="{666D8E2C-9C73-DC4A-AA56-A9D376F76F22}" v="83" dt="2025-02-11T14:19:44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883769" y="3689961"/>
            <a:ext cx="2969846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b="1" dirty="0"/>
              <a:t>Выполнили:</a:t>
            </a:r>
          </a:p>
          <a:p>
            <a:r>
              <a:rPr lang="ru-RU" dirty="0"/>
              <a:t>Федотов Даниил</a:t>
            </a:r>
            <a:endParaRPr lang="ru-RU"/>
          </a:p>
          <a:p>
            <a:r>
              <a:rPr lang="ru-RU" dirty="0"/>
              <a:t>Артемий Васильев</a:t>
            </a:r>
          </a:p>
          <a:p>
            <a:r>
              <a:rPr lang="ru-RU" dirty="0"/>
              <a:t>Александр </a:t>
            </a:r>
            <a:r>
              <a:rPr lang="ru-RU" dirty="0" err="1"/>
              <a:t>Лищина</a:t>
            </a:r>
            <a:endParaRPr lang="ru-RU" dirty="0"/>
          </a:p>
        </p:txBody>
      </p:sp>
      <p:pic>
        <p:nvPicPr>
          <p:cNvPr id="4" name="Рисунок 3" descr="Logo">
            <a:extLst>
              <a:ext uri="{FF2B5EF4-FFF2-40B4-BE49-F238E27FC236}">
                <a16:creationId xmlns:a16="http://schemas.microsoft.com/office/drawing/2014/main" id="{BF7248F8-4410-502D-FBF5-24CCD092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599" y="2485178"/>
            <a:ext cx="4886730" cy="119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C061A-9B57-2471-9ACE-76018F91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FFFF"/>
                </a:solidFill>
              </a:rPr>
              <a:t>Описание проекта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0CE10-F67E-2803-800D-15D2C162A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7917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Описание: игра-аналог мобильной игры, в которой надо расставить плитки так, чтобы они полностью заполнили ряд или строку.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ТЗ: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1.Создать начальное меню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2.Реализовать выборку плиток по форме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3.Сделать изменяемое поле для выкладки плиток, в зависимости от формы и количества плиток на нем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4.Реализовать подсчет очков и сохранение наилучшего результата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07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18340-9726-68A0-45E1-74BDE085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ru-RU" b="1" dirty="0"/>
              <a:t>Итог</a:t>
            </a:r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программное обеспечение, Операционная сист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2D19B65-65CA-21D9-F690-6E24C263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49" y="511293"/>
            <a:ext cx="4093446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26564330-6ED5-AD1F-8510-67D097533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Реализован</a:t>
            </a:r>
            <a:r>
              <a:rPr lang="en-US" dirty="0"/>
              <a:t> </a:t>
            </a:r>
            <a:r>
              <a:rPr lang="en-US" err="1"/>
              <a:t>основной</a:t>
            </a:r>
            <a:r>
              <a:rPr lang="en-US" dirty="0"/>
              <a:t> </a:t>
            </a:r>
            <a:r>
              <a:rPr lang="en-US" err="1"/>
              <a:t>процесс</a:t>
            </a:r>
            <a:r>
              <a:rPr lang="en-US" dirty="0"/>
              <a:t> </a:t>
            </a:r>
            <a:r>
              <a:rPr lang="en-US" err="1"/>
              <a:t>игры</a:t>
            </a:r>
            <a:endParaRPr lang="en-US"/>
          </a:p>
          <a:p>
            <a:r>
              <a:rPr lang="en-US" err="1"/>
              <a:t>Сохранение</a:t>
            </a:r>
            <a:r>
              <a:rPr lang="en-US" dirty="0"/>
              <a:t> </a:t>
            </a:r>
            <a:r>
              <a:rPr lang="en-US" err="1"/>
              <a:t>личных</a:t>
            </a:r>
            <a:r>
              <a:rPr lang="en-US" dirty="0"/>
              <a:t> </a:t>
            </a:r>
            <a:r>
              <a:rPr lang="en-US" err="1"/>
              <a:t>рекордов</a:t>
            </a:r>
            <a:endParaRPr lang="en-US"/>
          </a:p>
          <a:p>
            <a:r>
              <a:rPr lang="en-US" dirty="0" err="1"/>
              <a:t>Возможность</a:t>
            </a:r>
            <a:r>
              <a:rPr lang="en-US" dirty="0"/>
              <a:t> </a:t>
            </a:r>
            <a:r>
              <a:rPr lang="en-US" dirty="0" err="1"/>
              <a:t>поставить</a:t>
            </a:r>
            <a:r>
              <a:rPr lang="en-US" dirty="0"/>
              <a:t> </a:t>
            </a:r>
            <a:r>
              <a:rPr lang="en-US" dirty="0" err="1"/>
              <a:t>игру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паузу</a:t>
            </a:r>
          </a:p>
          <a:p>
            <a:r>
              <a:rPr lang="en-US" dirty="0" err="1"/>
              <a:t>Изменение</a:t>
            </a:r>
            <a:r>
              <a:rPr lang="en-US" dirty="0"/>
              <a:t> </a:t>
            </a:r>
            <a:r>
              <a:rPr lang="en-US" dirty="0" err="1"/>
              <a:t>сложности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мере</a:t>
            </a:r>
            <a:r>
              <a:rPr lang="en-US" dirty="0"/>
              <a:t> </a:t>
            </a:r>
            <a:r>
              <a:rPr lang="en-US" dirty="0" err="1"/>
              <a:t>прохождения</a:t>
            </a:r>
          </a:p>
        </p:txBody>
      </p:sp>
    </p:spTree>
    <p:extLst>
      <p:ext uri="{BB962C8B-B14F-4D97-AF65-F5344CB8AC3E}">
        <p14:creationId xmlns:p14="http://schemas.microsoft.com/office/powerpoint/2010/main" val="158195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160C2-D699-99A1-3423-40DF0C5F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/>
              <a:t>Спасибо за внимание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9A634E-3C56-9252-E88A-D64685AE7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02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Описание проекта</vt:lpstr>
      <vt:lpstr>Итог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69</cp:revision>
  <dcterms:created xsi:type="dcterms:W3CDTF">2025-02-11T14:15:33Z</dcterms:created>
  <dcterms:modified xsi:type="dcterms:W3CDTF">2025-02-11T14:28:03Z</dcterms:modified>
</cp:coreProperties>
</file>