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24ED4-2037-4868-96A7-CEDE0CCC8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2A4A4D-781C-41FB-AAEF-7E11345029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BA5A4D-D577-4989-9E1B-40B560139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21F8-BFA5-44BE-8825-1954C1A661D9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9C5142-9026-4572-B3DC-0599A35B4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4FFE12-5755-4ECE-800B-1E40ABB07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65EF5-9431-43B0-AFEC-59A12B459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616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7269DF-7DFF-49CC-9982-DF2AEC49F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4C5ADD-0758-4DF1-BA33-DC3442CAF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45F294-2779-4F1E-8FC8-F7747732B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21F8-BFA5-44BE-8825-1954C1A661D9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4FA547-9DC2-4361-BE79-76DEA21A6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8825B0-2870-4341-BCEF-865000A58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65EF5-9431-43B0-AFEC-59A12B459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725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B81B710-6C2A-4829-B1A6-A19F0DD6DE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22CD4A-6AC9-4D50-9629-F6DA5C386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E146EF-DF76-4CBD-A0FC-48FE9C210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21F8-BFA5-44BE-8825-1954C1A661D9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15AF32-EED7-49D5-8964-A986C004A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3C967D-6DD7-4593-8ED5-E1CD33CDE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65EF5-9431-43B0-AFEC-59A12B459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40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293C83-10F2-45A2-A97D-062237062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0995B6-4259-4CE7-920C-C039A6367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5F3D7C-2C47-4DF6-BE2A-747D2BF9C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21F8-BFA5-44BE-8825-1954C1A661D9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46C46D-9305-467B-9B84-28BDB6E15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4E8666-FA91-4FBE-AC6F-424B93566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65EF5-9431-43B0-AFEC-59A12B459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21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1ACA0E-4D62-444C-8994-5EAFB2AB2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044DBC-618D-4EC6-8C6F-72522D2AF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19D034-A633-4A96-87D6-169B66C2E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21F8-BFA5-44BE-8825-1954C1A661D9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0DF762-A233-48D2-A6EF-61CDE5F5D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F5AD4E-0DC9-46F9-A9C7-6610D10D2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65EF5-9431-43B0-AFEC-59A12B459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65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62CE05-13F0-436A-8558-4AD137473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68310D-F1C8-4A7D-9BB2-4DECB83D0C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130878-781F-4CCB-AF14-61A5AB146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A21A59-CEFC-490F-94F1-B622E5920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21F8-BFA5-44BE-8825-1954C1A661D9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6D5B00-81F2-46D3-B114-74B205E6A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DFB53D-E739-4C1D-A2B2-12AF54EC0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65EF5-9431-43B0-AFEC-59A12B459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143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131491-46B0-4734-BCD7-D07DED481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85558A-30DA-4509-BD46-39CCA4F3B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B3CB56-4B27-4C30-9193-8F270185B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7DF7F6E-09F5-49D1-AC2A-4CE96D83A2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A6A075-3442-4EE1-9CED-8B187F88EB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B0A9E6A-6310-49DF-A6CC-E2B2DDE50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21F8-BFA5-44BE-8825-1954C1A661D9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49AF07C-DF02-4757-8200-AEF8BB6F0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0DB0D9C-9F2B-425C-A8D3-CE7C5EBBA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65EF5-9431-43B0-AFEC-59A12B459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224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87F7E-DA60-4AD4-9361-0B271CD3A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0330516-36E2-4B72-8635-5322A8DB8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21F8-BFA5-44BE-8825-1954C1A661D9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C52D1B2-D427-41CF-B467-A4469AF66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F3D260-28D4-46FF-BC9F-0431D452D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65EF5-9431-43B0-AFEC-59A12B459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075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D6DF5AB-3AD5-476A-8F54-52A3FFEA5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21F8-BFA5-44BE-8825-1954C1A661D9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13A66C-94C7-46B7-89DE-1C600D216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8A67DB-A251-4870-981B-569F20C42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65EF5-9431-43B0-AFEC-59A12B459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815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D08BD-426C-448E-9C04-868968A89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E5F9A6-8A38-472A-9614-7914821AB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D66317-D312-4FDE-9724-52E542AFD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C0DA9D-9C59-427F-AA9B-DFF92EDE3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21F8-BFA5-44BE-8825-1954C1A661D9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76A9F7-D51D-42AF-851E-6FACE8371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FF0FF0-EAE3-474E-B179-46D5D43AA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65EF5-9431-43B0-AFEC-59A12B459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762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B9BB02-7E15-415D-A7DD-4D3CA6108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38F591-AC32-4FD4-B687-C463E76232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401E75-3E75-47B4-BCA2-82E07759FD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16AEE1-00D0-4402-805F-901CA4E4B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21F8-BFA5-44BE-8825-1954C1A661D9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1227F3-8A6E-4EA8-BD91-228C70417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2C49CB-57EF-4440-B184-42415A89E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65EF5-9431-43B0-AFEC-59A12B459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127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56165C4-63AD-486D-BD12-822BF7088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286883-79B4-4354-9B90-22D92B6B2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F152D3-DD64-4828-8B45-AF64925521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221F8-BFA5-44BE-8825-1954C1A661D9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D49B32-56A4-440B-892D-EB62107160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F8905A-A8B5-4316-BEAD-33D7E4D21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65EF5-9431-43B0-AFEC-59A12B459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503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EB9B3A90-5194-48F7-9024-AFA58D72F2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42549" y1="58477" x2="42549" y2="58477"/>
                        <a14:backgroundMark x1="43165" y1="57471" x2="43165" y2="574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027" t="50000" r="42782" b="36908"/>
          <a:stretch/>
        </p:blipFill>
        <p:spPr>
          <a:xfrm>
            <a:off x="2627791" y="5692807"/>
            <a:ext cx="1500326" cy="86779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E3C3123-F009-4950-8149-8EDEEAC463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440" t="46082" r="57440" b="47088"/>
          <a:stretch/>
        </p:blipFill>
        <p:spPr>
          <a:xfrm>
            <a:off x="4998128" y="3202619"/>
            <a:ext cx="381740" cy="45276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1214E47-175C-4D01-BB34-DD45E88159E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backgroundMark x1="40699" y1="53879" x2="40699" y2="53879"/>
                        <a14:backgroundMark x1="41110" y1="52443" x2="41110" y2="524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152" t="44877" r="42879" b="37310"/>
          <a:stretch/>
        </p:blipFill>
        <p:spPr>
          <a:xfrm>
            <a:off x="4998128" y="3089429"/>
            <a:ext cx="1757779" cy="118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069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曹 百亨</dc:creator>
  <cp:lastModifiedBy>曹 百亨</cp:lastModifiedBy>
  <cp:revision>1</cp:revision>
  <dcterms:created xsi:type="dcterms:W3CDTF">2022-04-12T11:44:47Z</dcterms:created>
  <dcterms:modified xsi:type="dcterms:W3CDTF">2022-04-12T11:50:51Z</dcterms:modified>
</cp:coreProperties>
</file>