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23C4-793A-4510-8EF8-F21FB0ABAB7A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C71A9-7E4D-4D25-910C-3D1164889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C71A9-7E4D-4D25-910C-3D11648892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6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589C-0BCC-4AF0-AEF2-46DF58DD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622F6-3C68-4D82-AA64-86DF2EE7B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812CA-2052-4DAC-82A5-7A322E9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B109-7051-48F9-A314-ADB48E4E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DCEA-CB7F-4EBC-889A-EA9B017F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700-D160-409A-8577-6D8EE70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BC7F1-9C6B-44E7-9A31-2EB44F8A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B1DD8-C923-4EE6-BA45-6809F93F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5B437-3F0F-4357-9E1E-5A1D634E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3A3C-323A-42F1-84F3-ACE7EFF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2DFA0-3C44-4328-BABE-859ED325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5220C-2144-4463-ACA1-2AF55D6B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D4AD5-C19F-44F7-A832-51F8954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BCAF6-A16B-4BD3-BB7C-836A933B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DF47-8030-47D7-859D-493FA625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5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7C73-3C4B-444C-9D08-9DDA6FE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BB69-326A-453E-B9FC-53578C43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9E4E-BBC5-4441-8D51-1324BD9B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413CC-63D1-4BD5-8C5B-A5BAFB4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5C9F-9D86-492A-8522-BE80933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CBBDC-84EA-4814-B878-88678CC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6FFA2-94F7-4D47-BE33-3B0FA8A3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BFA54-139E-43FE-BF6A-C60A7A9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F7F20-3E7C-4A1C-AB77-A71E0EF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5FB8-6835-4F6C-9861-0CEB588E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98421-530C-4EC3-885F-FEE5B3F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A2349-4E28-4064-A917-613BBE91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06E1A-E961-4954-AF88-E2478B01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F9036-8BDF-4970-8D62-B462DD3E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EF7A3-DC3E-4914-801F-D19AF611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6F7F-27B7-42F2-B5F2-903B4E3C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6061-0A9A-4DFC-838E-5C6EA49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CF64C-48A9-49F5-A5DC-D4C26060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1EF26-B932-43CC-B8F4-42941BD6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89423-4024-4DC1-B1CC-CFB50382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C5F347-3303-409E-8C38-C4566E03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58566-183C-4BF3-B4F9-C8B6ADC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9B545-92B2-49D9-8483-08A028CE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98DF8-89E8-45AD-A9CA-5D7E14F3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C01EA-8A51-4E04-9238-0DAD2B0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5A52B-D1A8-4FAC-B580-2B015F3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9DAC3D-96AF-4096-8EE8-E4640521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827F-2376-4B01-873C-67C8C6C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A8994-1782-44E4-9F31-D9AB5BA9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1EA50-54C1-4BDA-8FBB-0459EF9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E86A-3551-4258-A80A-4A39AD80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C010F-A2CD-4F1D-89DD-34FA7CCF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667A2-7107-414F-BA8B-C9E7F5C2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93075-6532-4CC5-89CB-0B8F6669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1EEA-8939-4C5C-8E75-A61B51CB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79860-308C-4193-87C4-93322BF0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33E97-A5F9-4C43-8BDA-800410ED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AB41-594E-4C08-9913-B941BA5D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B2BC8-835E-4027-9267-544D3816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5ACC5-6F0F-4282-B2AF-DB7200C3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6F465-BECA-479E-B4AD-35FF7AF0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05567-90E6-49BE-9CAE-0634FAB2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52E89-5FC5-4EBF-B984-4442567E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F4E58-0309-4838-B579-C37622B2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248BA-8620-497B-9E6D-AEBA3458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DFEE9-4527-4ED2-9B43-4FE374B1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642B-FCC9-47B1-9023-888FBF0F6C7D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2BBF-2967-4D81-85E5-CEEC89764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303D-E1D8-49AA-956E-D8516919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47274" y="2488676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/>
              <p:nvPr/>
            </p:nvSpPr>
            <p:spPr>
              <a:xfrm>
                <a:off x="2413262" y="2668514"/>
                <a:ext cx="45248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i="1" dirty="0">
                    <a:latin typeface="Times New Roman" panose="02020603050405020304" pitchFamily="18" charset="0"/>
                  </a:rPr>
                  <a:t>Set up the initial coarse candidate angel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zh-CN" sz="1200" b="1" i="1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62" y="2668514"/>
                <a:ext cx="4524866" cy="276999"/>
              </a:xfrm>
              <a:prstGeom prst="rect">
                <a:avLst/>
              </a:prstGeom>
              <a:blipFill>
                <a:blip r:embed="rId3"/>
                <a:stretch>
                  <a:fillRect l="-135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AC8D24B-6AE2-4986-97ED-46EABE491891}"/>
              </a:ext>
            </a:extLst>
          </p:cNvPr>
          <p:cNvSpPr/>
          <p:nvPr/>
        </p:nvSpPr>
        <p:spPr>
          <a:xfrm>
            <a:off x="2347274" y="38005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2FE85A-ACBD-4EE4-92F6-5BA01542061D}"/>
              </a:ext>
            </a:extLst>
          </p:cNvPr>
          <p:cNvSpPr txBox="1"/>
          <p:nvPr/>
        </p:nvSpPr>
        <p:spPr>
          <a:xfrm>
            <a:off x="2601797" y="3998537"/>
            <a:ext cx="3883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grayscale the input image 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1DB5-ABB8-45A7-9D46-AB5419AC3EEC}"/>
              </a:ext>
            </a:extLst>
          </p:cNvPr>
          <p:cNvSpPr/>
          <p:nvPr/>
        </p:nvSpPr>
        <p:spPr>
          <a:xfrm>
            <a:off x="2347274" y="481866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32264-1CA7-45DE-8A57-9085D2DAD268}"/>
              </a:ext>
            </a:extLst>
          </p:cNvPr>
          <p:cNvSpPr txBox="1"/>
          <p:nvPr/>
        </p:nvSpPr>
        <p:spPr>
          <a:xfrm>
            <a:off x="2978869" y="5045286"/>
            <a:ext cx="312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histogram of the grayed input image </a:t>
            </a:r>
          </a:p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pixels of relative modes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E2C95-0551-49F4-A29E-8663816EF288}"/>
              </a:ext>
            </a:extLst>
          </p:cNvPr>
          <p:cNvSpPr/>
          <p:nvPr/>
        </p:nvSpPr>
        <p:spPr>
          <a:xfrm>
            <a:off x="2347274" y="583676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05D914-FF83-4B4C-BE18-91926B135BB3}"/>
                  </a:ext>
                </a:extLst>
              </p:cNvPr>
              <p:cNvSpPr txBox="1"/>
              <p:nvPr/>
            </p:nvSpPr>
            <p:spPr>
              <a:xfrm>
                <a:off x="2601797" y="5923665"/>
                <a:ext cx="3244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Progressively calculate the GLCMs, the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zh-CN" alt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05D914-FF83-4B4C-BE18-91926B13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5923665"/>
                <a:ext cx="3244267" cy="46166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7D714A96-656A-488B-828D-1311BD122C34}"/>
              </a:ext>
            </a:extLst>
          </p:cNvPr>
          <p:cNvSpPr/>
          <p:nvPr/>
        </p:nvSpPr>
        <p:spPr>
          <a:xfrm>
            <a:off x="7192651" y="2443114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B3DC7A1-32FD-44CE-BFC4-0945F23EC353}"/>
                  </a:ext>
                </a:extLst>
              </p:cNvPr>
              <p:cNvSpPr txBox="1"/>
              <p:nvPr/>
            </p:nvSpPr>
            <p:spPr>
              <a:xfrm>
                <a:off x="7447174" y="2641078"/>
                <a:ext cx="2647802" cy="28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coarse texture orientation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endPara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B3DC7A1-32FD-44CE-BFC4-0945F23EC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4" y="2641078"/>
                <a:ext cx="2647802" cy="283091"/>
              </a:xfrm>
              <a:prstGeom prst="rect">
                <a:avLst/>
              </a:prstGeom>
              <a:blipFill>
                <a:blip r:embed="rId5"/>
                <a:stretch>
                  <a:fillRect l="-230" t="-2128" r="-8525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2196F5E5-D2F4-4B18-A045-5D3059F4FF24}"/>
              </a:ext>
            </a:extLst>
          </p:cNvPr>
          <p:cNvSpPr/>
          <p:nvPr/>
        </p:nvSpPr>
        <p:spPr>
          <a:xfrm>
            <a:off x="7192651" y="38005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A970C8-8811-4AA5-935E-B75F97344E93}"/>
              </a:ext>
            </a:extLst>
          </p:cNvPr>
          <p:cNvSpPr txBox="1"/>
          <p:nvPr/>
        </p:nvSpPr>
        <p:spPr>
          <a:xfrm>
            <a:off x="7315199" y="4006873"/>
            <a:ext cx="170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index k = k +1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4A8523-3902-427B-8041-CAABCA1F88F3}"/>
              </a:ext>
            </a:extLst>
          </p:cNvPr>
          <p:cNvSpPr/>
          <p:nvPr/>
        </p:nvSpPr>
        <p:spPr>
          <a:xfrm>
            <a:off x="7192651" y="4820241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B57171-84F4-4694-939F-F81B65AF27A3}"/>
              </a:ext>
            </a:extLst>
          </p:cNvPr>
          <p:cNvSpPr txBox="1"/>
          <p:nvPr/>
        </p:nvSpPr>
        <p:spPr>
          <a:xfrm>
            <a:off x="7447174" y="5045641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LDES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AB8F92-FFD4-4590-8317-960431D52281}"/>
              </a:ext>
            </a:extLst>
          </p:cNvPr>
          <p:cNvSpPr/>
          <p:nvPr/>
        </p:nvSpPr>
        <p:spPr>
          <a:xfrm>
            <a:off x="2347274" y="146900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15041A-D978-439E-8AD7-0D9989E6B41E}"/>
                  </a:ext>
                </a:extLst>
              </p:cNvPr>
              <p:cNvSpPr txBox="1"/>
              <p:nvPr/>
            </p:nvSpPr>
            <p:spPr>
              <a:xfrm>
                <a:off x="2601796" y="1664659"/>
                <a:ext cx="2762683" cy="28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refined texture orientation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15041A-D978-439E-8AD7-0D9989E6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6" y="1664659"/>
                <a:ext cx="2762683" cy="284373"/>
              </a:xfrm>
              <a:prstGeom prst="rect">
                <a:avLst/>
              </a:prstGeom>
              <a:blipFill>
                <a:blip r:embed="rId6"/>
                <a:stretch>
                  <a:fillRect l="-221" t="-2128" r="-596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331B4804-7D04-4022-A48F-8684781F915B}"/>
              </a:ext>
            </a:extLst>
          </p:cNvPr>
          <p:cNvSpPr/>
          <p:nvPr/>
        </p:nvSpPr>
        <p:spPr>
          <a:xfrm>
            <a:off x="7192650" y="148186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4B89A98-7F60-48EA-ABC4-59C25711184A}"/>
                  </a:ext>
                </a:extLst>
              </p:cNvPr>
              <p:cNvSpPr txBox="1"/>
              <p:nvPr/>
            </p:nvSpPr>
            <p:spPr>
              <a:xfrm>
                <a:off x="7258638" y="1661707"/>
                <a:ext cx="452486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i="1" dirty="0">
                    <a:latin typeface="Times New Roman" panose="02020603050405020304" pitchFamily="18" charset="0"/>
                  </a:rPr>
                  <a:t>Generate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altLang="zh-CN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200" b="1" i="1" dirty="0">
                    <a:latin typeface="Times New Roman" panose="02020603050405020304" pitchFamily="18" charset="0"/>
                  </a:rPr>
                  <a:t> centered refine candidate angel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12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4B89A98-7F60-48EA-ABC4-59C25711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38" y="1661707"/>
                <a:ext cx="4524866" cy="292837"/>
              </a:xfrm>
              <a:prstGeom prst="rect">
                <a:avLst/>
              </a:prstGeom>
              <a:blipFill>
                <a:blip r:embed="rId7"/>
                <a:stretch>
                  <a:fillRect l="-135" t="-208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37847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41064C-0F79-40C7-A8AB-87FAD6BCFB73}"/>
              </a:ext>
            </a:extLst>
          </p:cNvPr>
          <p:cNvSpPr txBox="1"/>
          <p:nvPr/>
        </p:nvSpPr>
        <p:spPr>
          <a:xfrm>
            <a:off x="2601797" y="2686640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(1)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453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2601797" y="4139939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D7DB1-9755-44ED-B23F-0970996EA1A8}"/>
              </a:ext>
            </a:extLst>
          </p:cNvPr>
          <p:cNvSpPr/>
          <p:nvPr/>
        </p:nvSpPr>
        <p:spPr>
          <a:xfrm>
            <a:off x="2337847" y="4957772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A0970-E8DC-4FD6-A119-C25878FE70BD}"/>
              </a:ext>
            </a:extLst>
          </p:cNvPr>
          <p:cNvSpPr txBox="1"/>
          <p:nvPr/>
        </p:nvSpPr>
        <p:spPr>
          <a:xfrm>
            <a:off x="2601797" y="5183172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(3)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1AA4B0-7B4D-40A5-A7CC-E66FF62ED477}"/>
              </a:ext>
            </a:extLst>
          </p:cNvPr>
          <p:cNvSpPr/>
          <p:nvPr/>
        </p:nvSpPr>
        <p:spPr>
          <a:xfrm>
            <a:off x="2362985" y="59318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0A811A-DD4F-49CB-85A9-35D57443E24B}"/>
              </a:ext>
            </a:extLst>
          </p:cNvPr>
          <p:cNvSpPr txBox="1"/>
          <p:nvPr/>
        </p:nvSpPr>
        <p:spPr>
          <a:xfrm>
            <a:off x="2626935" y="6157275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(4)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FF74E76-44E9-456A-8F6D-0FDFF376FD20}"/>
              </a:ext>
            </a:extLst>
          </p:cNvPr>
          <p:cNvSpPr txBox="1"/>
          <p:nvPr/>
        </p:nvSpPr>
        <p:spPr>
          <a:xfrm>
            <a:off x="2706298" y="2744572"/>
            <a:ext cx="2583247" cy="209625"/>
          </a:xfrm>
          <a:custGeom>
            <a:avLst/>
            <a:gdLst/>
            <a:ahLst/>
            <a:cxnLst/>
            <a:rect l="l" t="t" r="r" b="b"/>
            <a:pathLst>
              <a:path w="2583247" h="209625">
                <a:moveTo>
                  <a:pt x="1147167" y="161516"/>
                </a:moveTo>
                <a:cubicBezTo>
                  <a:pt x="1143372" y="164344"/>
                  <a:pt x="1140526" y="167339"/>
                  <a:pt x="1138628" y="170502"/>
                </a:cubicBezTo>
                <a:cubicBezTo>
                  <a:pt x="1136731" y="173664"/>
                  <a:pt x="1135782" y="177255"/>
                  <a:pt x="1135782" y="181273"/>
                </a:cubicBezTo>
                <a:cubicBezTo>
                  <a:pt x="1135782" y="187970"/>
                  <a:pt x="1138442" y="192900"/>
                  <a:pt x="1143763" y="196063"/>
                </a:cubicBezTo>
                <a:cubicBezTo>
                  <a:pt x="1149083" y="199225"/>
                  <a:pt x="1157213" y="200807"/>
                  <a:pt x="1168152" y="200807"/>
                </a:cubicBezTo>
                <a:cubicBezTo>
                  <a:pt x="1174849" y="200807"/>
                  <a:pt x="1180598" y="199914"/>
                  <a:pt x="1185397" y="198128"/>
                </a:cubicBezTo>
                <a:cubicBezTo>
                  <a:pt x="1190197" y="196342"/>
                  <a:pt x="1193862" y="193775"/>
                  <a:pt x="1196392" y="190426"/>
                </a:cubicBezTo>
                <a:cubicBezTo>
                  <a:pt x="1198922" y="187077"/>
                  <a:pt x="1200187" y="183171"/>
                  <a:pt x="1200187" y="178706"/>
                </a:cubicBezTo>
                <a:cubicBezTo>
                  <a:pt x="1200187" y="176622"/>
                  <a:pt x="1199927" y="174594"/>
                  <a:pt x="1199406" y="172622"/>
                </a:cubicBezTo>
                <a:cubicBezTo>
                  <a:pt x="1198885" y="170650"/>
                  <a:pt x="1197899" y="168883"/>
                  <a:pt x="1196448" y="167320"/>
                </a:cubicBezTo>
                <a:cubicBezTo>
                  <a:pt x="1194997" y="165758"/>
                  <a:pt x="1192932" y="164511"/>
                  <a:pt x="1190253" y="163581"/>
                </a:cubicBezTo>
                <a:cubicBezTo>
                  <a:pt x="1187574" y="162651"/>
                  <a:pt x="1184076" y="162186"/>
                  <a:pt x="1179760" y="162186"/>
                </a:cubicBezTo>
                <a:lnTo>
                  <a:pt x="1163129" y="162186"/>
                </a:lnTo>
                <a:cubicBezTo>
                  <a:pt x="1157101" y="162186"/>
                  <a:pt x="1151781" y="161963"/>
                  <a:pt x="1147167" y="161516"/>
                </a:cubicBezTo>
                <a:close/>
                <a:moveTo>
                  <a:pt x="579797" y="64629"/>
                </a:moveTo>
                <a:cubicBezTo>
                  <a:pt x="575630" y="64629"/>
                  <a:pt x="572039" y="65280"/>
                  <a:pt x="569026" y="66582"/>
                </a:cubicBezTo>
                <a:cubicBezTo>
                  <a:pt x="566012" y="67885"/>
                  <a:pt x="563017" y="69987"/>
                  <a:pt x="560040" y="72889"/>
                </a:cubicBezTo>
                <a:cubicBezTo>
                  <a:pt x="557064" y="75791"/>
                  <a:pt x="554961" y="78600"/>
                  <a:pt x="553734" y="81316"/>
                </a:cubicBezTo>
                <a:cubicBezTo>
                  <a:pt x="552506" y="84032"/>
                  <a:pt x="551892" y="86953"/>
                  <a:pt x="551892" y="90079"/>
                </a:cubicBezTo>
                <a:lnTo>
                  <a:pt x="551892" y="119547"/>
                </a:lnTo>
                <a:cubicBezTo>
                  <a:pt x="551892" y="126690"/>
                  <a:pt x="552338" y="132197"/>
                  <a:pt x="553231" y="136066"/>
                </a:cubicBezTo>
                <a:cubicBezTo>
                  <a:pt x="554124" y="139936"/>
                  <a:pt x="555705" y="143080"/>
                  <a:pt x="557975" y="145498"/>
                </a:cubicBezTo>
                <a:cubicBezTo>
                  <a:pt x="560245" y="147917"/>
                  <a:pt x="562924" y="149721"/>
                  <a:pt x="566012" y="150912"/>
                </a:cubicBezTo>
                <a:cubicBezTo>
                  <a:pt x="569100" y="152103"/>
                  <a:pt x="573174" y="152698"/>
                  <a:pt x="578234" y="152698"/>
                </a:cubicBezTo>
                <a:cubicBezTo>
                  <a:pt x="587238" y="152698"/>
                  <a:pt x="594010" y="148959"/>
                  <a:pt x="598549" y="141480"/>
                </a:cubicBezTo>
                <a:cubicBezTo>
                  <a:pt x="603089" y="134001"/>
                  <a:pt x="605358" y="122970"/>
                  <a:pt x="605358" y="108384"/>
                </a:cubicBezTo>
                <a:cubicBezTo>
                  <a:pt x="605358" y="79214"/>
                  <a:pt x="596838" y="64629"/>
                  <a:pt x="579797" y="64629"/>
                </a:cubicBezTo>
                <a:close/>
                <a:moveTo>
                  <a:pt x="2353940" y="60052"/>
                </a:moveTo>
                <a:cubicBezTo>
                  <a:pt x="2344415" y="60052"/>
                  <a:pt x="2337160" y="63866"/>
                  <a:pt x="2332174" y="71494"/>
                </a:cubicBezTo>
                <a:cubicBezTo>
                  <a:pt x="2327188" y="79121"/>
                  <a:pt x="2324695" y="90079"/>
                  <a:pt x="2324695" y="104366"/>
                </a:cubicBezTo>
                <a:cubicBezTo>
                  <a:pt x="2324695" y="118654"/>
                  <a:pt x="2326742" y="129518"/>
                  <a:pt x="2330834" y="136959"/>
                </a:cubicBezTo>
                <a:cubicBezTo>
                  <a:pt x="2334927" y="144401"/>
                  <a:pt x="2341141" y="148122"/>
                  <a:pt x="2349475" y="148122"/>
                </a:cubicBezTo>
                <a:cubicBezTo>
                  <a:pt x="2352749" y="148122"/>
                  <a:pt x="2355465" y="147842"/>
                  <a:pt x="2357623" y="147284"/>
                </a:cubicBezTo>
                <a:cubicBezTo>
                  <a:pt x="2359781" y="146726"/>
                  <a:pt x="2361902" y="145833"/>
                  <a:pt x="2363986" y="144605"/>
                </a:cubicBezTo>
                <a:cubicBezTo>
                  <a:pt x="2366069" y="143378"/>
                  <a:pt x="2368190" y="141685"/>
                  <a:pt x="2370348" y="139527"/>
                </a:cubicBezTo>
                <a:cubicBezTo>
                  <a:pt x="2372506" y="137369"/>
                  <a:pt x="2374087" y="135397"/>
                  <a:pt x="2375092" y="133611"/>
                </a:cubicBezTo>
                <a:cubicBezTo>
                  <a:pt x="2376097" y="131825"/>
                  <a:pt x="2376859" y="129778"/>
                  <a:pt x="2377380" y="127472"/>
                </a:cubicBezTo>
                <a:cubicBezTo>
                  <a:pt x="2377901" y="125165"/>
                  <a:pt x="2378162" y="122188"/>
                  <a:pt x="2378162" y="118542"/>
                </a:cubicBezTo>
                <a:lnTo>
                  <a:pt x="2378162" y="93539"/>
                </a:lnTo>
                <a:cubicBezTo>
                  <a:pt x="2378162" y="87735"/>
                  <a:pt x="2377901" y="83084"/>
                  <a:pt x="2377380" y="79586"/>
                </a:cubicBezTo>
                <a:cubicBezTo>
                  <a:pt x="2376859" y="76089"/>
                  <a:pt x="2375985" y="73149"/>
                  <a:pt x="2374757" y="70768"/>
                </a:cubicBezTo>
                <a:cubicBezTo>
                  <a:pt x="2373529" y="68387"/>
                  <a:pt x="2371874" y="66378"/>
                  <a:pt x="2369790" y="64741"/>
                </a:cubicBezTo>
                <a:cubicBezTo>
                  <a:pt x="2367706" y="63103"/>
                  <a:pt x="2365418" y="61913"/>
                  <a:pt x="2362925" y="61169"/>
                </a:cubicBezTo>
                <a:cubicBezTo>
                  <a:pt x="2360433" y="60425"/>
                  <a:pt x="2357437" y="60052"/>
                  <a:pt x="2353940" y="60052"/>
                </a:cubicBezTo>
                <a:close/>
                <a:moveTo>
                  <a:pt x="2474751" y="59941"/>
                </a:moveTo>
                <a:cubicBezTo>
                  <a:pt x="2467086" y="59941"/>
                  <a:pt x="2460966" y="63010"/>
                  <a:pt x="2456389" y="69150"/>
                </a:cubicBezTo>
                <a:cubicBezTo>
                  <a:pt x="2451813" y="75289"/>
                  <a:pt x="2449115" y="84051"/>
                  <a:pt x="2448297" y="95436"/>
                </a:cubicBezTo>
                <a:lnTo>
                  <a:pt x="2497075" y="95436"/>
                </a:lnTo>
                <a:cubicBezTo>
                  <a:pt x="2496629" y="87400"/>
                  <a:pt x="2495624" y="80833"/>
                  <a:pt x="2494062" y="75735"/>
                </a:cubicBezTo>
                <a:cubicBezTo>
                  <a:pt x="2492499" y="70638"/>
                  <a:pt x="2490155" y="66731"/>
                  <a:pt x="2487029" y="64015"/>
                </a:cubicBezTo>
                <a:cubicBezTo>
                  <a:pt x="2483904" y="61299"/>
                  <a:pt x="2479811" y="59941"/>
                  <a:pt x="2474751" y="59941"/>
                </a:cubicBezTo>
                <a:close/>
                <a:moveTo>
                  <a:pt x="2228887" y="59941"/>
                </a:moveTo>
                <a:cubicBezTo>
                  <a:pt x="2219883" y="59941"/>
                  <a:pt x="2212981" y="63848"/>
                  <a:pt x="2208181" y="71661"/>
                </a:cubicBezTo>
                <a:cubicBezTo>
                  <a:pt x="2203382" y="79475"/>
                  <a:pt x="2200982" y="90599"/>
                  <a:pt x="2200982" y="105036"/>
                </a:cubicBezTo>
                <a:cubicBezTo>
                  <a:pt x="2200982" y="120365"/>
                  <a:pt x="2203419" y="132141"/>
                  <a:pt x="2208293" y="140364"/>
                </a:cubicBezTo>
                <a:cubicBezTo>
                  <a:pt x="2213167" y="148587"/>
                  <a:pt x="2220143" y="152698"/>
                  <a:pt x="2229222" y="152698"/>
                </a:cubicBezTo>
                <a:cubicBezTo>
                  <a:pt x="2234208" y="152698"/>
                  <a:pt x="2238449" y="151489"/>
                  <a:pt x="2241947" y="149070"/>
                </a:cubicBezTo>
                <a:cubicBezTo>
                  <a:pt x="2245444" y="146652"/>
                  <a:pt x="2248291" y="143396"/>
                  <a:pt x="2250486" y="139303"/>
                </a:cubicBezTo>
                <a:cubicBezTo>
                  <a:pt x="2252681" y="135211"/>
                  <a:pt x="2254262" y="130467"/>
                  <a:pt x="2255230" y="125072"/>
                </a:cubicBezTo>
                <a:cubicBezTo>
                  <a:pt x="2256197" y="119677"/>
                  <a:pt x="2256681" y="114040"/>
                  <a:pt x="2256681" y="108161"/>
                </a:cubicBezTo>
                <a:cubicBezTo>
                  <a:pt x="2256681" y="97222"/>
                  <a:pt x="2255471" y="88144"/>
                  <a:pt x="2253053" y="80926"/>
                </a:cubicBezTo>
                <a:cubicBezTo>
                  <a:pt x="2250635" y="73707"/>
                  <a:pt x="2247342" y="68405"/>
                  <a:pt x="2243175" y="65020"/>
                </a:cubicBezTo>
                <a:cubicBezTo>
                  <a:pt x="2239007" y="61634"/>
                  <a:pt x="2234245" y="59941"/>
                  <a:pt x="2228887" y="59941"/>
                </a:cubicBezTo>
                <a:close/>
                <a:moveTo>
                  <a:pt x="1752637" y="59941"/>
                </a:moveTo>
                <a:cubicBezTo>
                  <a:pt x="1743633" y="59941"/>
                  <a:pt x="1736731" y="63848"/>
                  <a:pt x="1731931" y="71661"/>
                </a:cubicBezTo>
                <a:cubicBezTo>
                  <a:pt x="1727132" y="79475"/>
                  <a:pt x="1724732" y="90599"/>
                  <a:pt x="1724732" y="105036"/>
                </a:cubicBezTo>
                <a:cubicBezTo>
                  <a:pt x="1724732" y="120365"/>
                  <a:pt x="1727169" y="132141"/>
                  <a:pt x="1732043" y="140364"/>
                </a:cubicBezTo>
                <a:cubicBezTo>
                  <a:pt x="1736917" y="148587"/>
                  <a:pt x="1743893" y="152698"/>
                  <a:pt x="1752972" y="152698"/>
                </a:cubicBezTo>
                <a:cubicBezTo>
                  <a:pt x="1757958" y="152698"/>
                  <a:pt x="1762199" y="151489"/>
                  <a:pt x="1765697" y="149070"/>
                </a:cubicBezTo>
                <a:cubicBezTo>
                  <a:pt x="1769194" y="146652"/>
                  <a:pt x="1772041" y="143396"/>
                  <a:pt x="1774236" y="139303"/>
                </a:cubicBezTo>
                <a:cubicBezTo>
                  <a:pt x="1776431" y="135211"/>
                  <a:pt x="1778012" y="130467"/>
                  <a:pt x="1778980" y="125072"/>
                </a:cubicBezTo>
                <a:cubicBezTo>
                  <a:pt x="1779947" y="119677"/>
                  <a:pt x="1780431" y="114040"/>
                  <a:pt x="1780431" y="108161"/>
                </a:cubicBezTo>
                <a:cubicBezTo>
                  <a:pt x="1780431" y="97222"/>
                  <a:pt x="1779222" y="88144"/>
                  <a:pt x="1776803" y="80926"/>
                </a:cubicBezTo>
                <a:cubicBezTo>
                  <a:pt x="1774385" y="73707"/>
                  <a:pt x="1771092" y="68405"/>
                  <a:pt x="1766925" y="65020"/>
                </a:cubicBezTo>
                <a:cubicBezTo>
                  <a:pt x="1762757" y="61634"/>
                  <a:pt x="1757995" y="59941"/>
                  <a:pt x="1752637" y="59941"/>
                </a:cubicBezTo>
                <a:close/>
                <a:moveTo>
                  <a:pt x="1379376" y="59941"/>
                </a:moveTo>
                <a:cubicBezTo>
                  <a:pt x="1371712" y="59941"/>
                  <a:pt x="1365591" y="63010"/>
                  <a:pt x="1361015" y="69150"/>
                </a:cubicBezTo>
                <a:cubicBezTo>
                  <a:pt x="1356438" y="75289"/>
                  <a:pt x="1353741" y="84051"/>
                  <a:pt x="1352922" y="95436"/>
                </a:cubicBezTo>
                <a:lnTo>
                  <a:pt x="1401700" y="95436"/>
                </a:lnTo>
                <a:cubicBezTo>
                  <a:pt x="1401254" y="87400"/>
                  <a:pt x="1400249" y="80833"/>
                  <a:pt x="1398687" y="75735"/>
                </a:cubicBezTo>
                <a:cubicBezTo>
                  <a:pt x="1397124" y="70638"/>
                  <a:pt x="1394780" y="66731"/>
                  <a:pt x="1391655" y="64015"/>
                </a:cubicBezTo>
                <a:cubicBezTo>
                  <a:pt x="1388529" y="61299"/>
                  <a:pt x="1384436" y="59941"/>
                  <a:pt x="1379376" y="59941"/>
                </a:cubicBezTo>
                <a:close/>
                <a:moveTo>
                  <a:pt x="1055526" y="59941"/>
                </a:moveTo>
                <a:cubicBezTo>
                  <a:pt x="1047862" y="59941"/>
                  <a:pt x="1041741" y="63010"/>
                  <a:pt x="1037165" y="69150"/>
                </a:cubicBezTo>
                <a:cubicBezTo>
                  <a:pt x="1032588" y="75289"/>
                  <a:pt x="1029890" y="84051"/>
                  <a:pt x="1029072" y="95436"/>
                </a:cubicBezTo>
                <a:lnTo>
                  <a:pt x="1077850" y="95436"/>
                </a:lnTo>
                <a:cubicBezTo>
                  <a:pt x="1077404" y="87400"/>
                  <a:pt x="1076399" y="80833"/>
                  <a:pt x="1074837" y="75735"/>
                </a:cubicBezTo>
                <a:cubicBezTo>
                  <a:pt x="1073274" y="70638"/>
                  <a:pt x="1070930" y="66731"/>
                  <a:pt x="1067805" y="64015"/>
                </a:cubicBezTo>
                <a:cubicBezTo>
                  <a:pt x="1064679" y="61299"/>
                  <a:pt x="1060586" y="59941"/>
                  <a:pt x="1055526" y="59941"/>
                </a:cubicBezTo>
                <a:close/>
                <a:moveTo>
                  <a:pt x="760251" y="59941"/>
                </a:moveTo>
                <a:cubicBezTo>
                  <a:pt x="752587" y="59941"/>
                  <a:pt x="746466" y="63010"/>
                  <a:pt x="741889" y="69150"/>
                </a:cubicBezTo>
                <a:cubicBezTo>
                  <a:pt x="737313" y="75289"/>
                  <a:pt x="734616" y="84051"/>
                  <a:pt x="733797" y="95436"/>
                </a:cubicBezTo>
                <a:lnTo>
                  <a:pt x="782575" y="95436"/>
                </a:lnTo>
                <a:cubicBezTo>
                  <a:pt x="782129" y="87400"/>
                  <a:pt x="781124" y="80833"/>
                  <a:pt x="779562" y="75735"/>
                </a:cubicBezTo>
                <a:cubicBezTo>
                  <a:pt x="777999" y="70638"/>
                  <a:pt x="775655" y="66731"/>
                  <a:pt x="772529" y="64015"/>
                </a:cubicBezTo>
                <a:cubicBezTo>
                  <a:pt x="769404" y="61299"/>
                  <a:pt x="765311" y="59941"/>
                  <a:pt x="760251" y="59941"/>
                </a:cubicBezTo>
                <a:close/>
                <a:moveTo>
                  <a:pt x="1166143" y="59606"/>
                </a:moveTo>
                <a:cubicBezTo>
                  <a:pt x="1159073" y="59606"/>
                  <a:pt x="1153678" y="61950"/>
                  <a:pt x="1149958" y="66638"/>
                </a:cubicBezTo>
                <a:cubicBezTo>
                  <a:pt x="1146237" y="71326"/>
                  <a:pt x="1144377" y="78098"/>
                  <a:pt x="1144377" y="86953"/>
                </a:cubicBezTo>
                <a:cubicBezTo>
                  <a:pt x="1144377" y="96255"/>
                  <a:pt x="1146274" y="103436"/>
                  <a:pt x="1150069" y="108496"/>
                </a:cubicBezTo>
                <a:cubicBezTo>
                  <a:pt x="1153864" y="113556"/>
                  <a:pt x="1159334" y="116086"/>
                  <a:pt x="1166478" y="116086"/>
                </a:cubicBezTo>
                <a:cubicBezTo>
                  <a:pt x="1170273" y="116086"/>
                  <a:pt x="1173510" y="115361"/>
                  <a:pt x="1176189" y="113910"/>
                </a:cubicBezTo>
                <a:cubicBezTo>
                  <a:pt x="1178867" y="112459"/>
                  <a:pt x="1181044" y="110468"/>
                  <a:pt x="1182718" y="107938"/>
                </a:cubicBezTo>
                <a:cubicBezTo>
                  <a:pt x="1184393" y="105408"/>
                  <a:pt x="1185621" y="102487"/>
                  <a:pt x="1186402" y="99176"/>
                </a:cubicBezTo>
                <a:cubicBezTo>
                  <a:pt x="1187183" y="95864"/>
                  <a:pt x="1187574" y="92385"/>
                  <a:pt x="1187574" y="88739"/>
                </a:cubicBezTo>
                <a:cubicBezTo>
                  <a:pt x="1187574" y="82191"/>
                  <a:pt x="1186644" y="76721"/>
                  <a:pt x="1184783" y="72331"/>
                </a:cubicBezTo>
                <a:cubicBezTo>
                  <a:pt x="1182923" y="67940"/>
                  <a:pt x="1180393" y="64722"/>
                  <a:pt x="1177193" y="62676"/>
                </a:cubicBezTo>
                <a:cubicBezTo>
                  <a:pt x="1173993" y="60629"/>
                  <a:pt x="1170310" y="59606"/>
                  <a:pt x="1166143" y="59606"/>
                </a:cubicBezTo>
                <a:close/>
                <a:moveTo>
                  <a:pt x="185589" y="53020"/>
                </a:moveTo>
                <a:lnTo>
                  <a:pt x="217401" y="53020"/>
                </a:lnTo>
                <a:lnTo>
                  <a:pt x="217401" y="109835"/>
                </a:lnTo>
                <a:cubicBezTo>
                  <a:pt x="217401" y="118542"/>
                  <a:pt x="217735" y="125165"/>
                  <a:pt x="218405" y="129704"/>
                </a:cubicBezTo>
                <a:cubicBezTo>
                  <a:pt x="219075" y="134243"/>
                  <a:pt x="220079" y="137666"/>
                  <a:pt x="221419" y="139973"/>
                </a:cubicBezTo>
                <a:cubicBezTo>
                  <a:pt x="222758" y="142280"/>
                  <a:pt x="224656" y="144215"/>
                  <a:pt x="227112" y="145777"/>
                </a:cubicBezTo>
                <a:cubicBezTo>
                  <a:pt x="229567" y="147340"/>
                  <a:pt x="232953" y="148122"/>
                  <a:pt x="237269" y="148122"/>
                </a:cubicBezTo>
                <a:cubicBezTo>
                  <a:pt x="240097" y="148122"/>
                  <a:pt x="242813" y="147563"/>
                  <a:pt x="245417" y="146447"/>
                </a:cubicBezTo>
                <a:cubicBezTo>
                  <a:pt x="248022" y="145331"/>
                  <a:pt x="250924" y="143378"/>
                  <a:pt x="254124" y="140587"/>
                </a:cubicBezTo>
                <a:cubicBezTo>
                  <a:pt x="257324" y="137797"/>
                  <a:pt x="259612" y="135025"/>
                  <a:pt x="260989" y="132271"/>
                </a:cubicBezTo>
                <a:cubicBezTo>
                  <a:pt x="262365" y="129518"/>
                  <a:pt x="263054" y="126318"/>
                  <a:pt x="263054" y="122672"/>
                </a:cubicBezTo>
                <a:lnTo>
                  <a:pt x="263054" y="80814"/>
                </a:lnTo>
                <a:cubicBezTo>
                  <a:pt x="263054" y="76572"/>
                  <a:pt x="262942" y="73373"/>
                  <a:pt x="262719" y="71215"/>
                </a:cubicBezTo>
                <a:cubicBezTo>
                  <a:pt x="262495" y="69057"/>
                  <a:pt x="262123" y="67326"/>
                  <a:pt x="261602" y="66024"/>
                </a:cubicBezTo>
                <a:cubicBezTo>
                  <a:pt x="261082" y="64722"/>
                  <a:pt x="260468" y="63662"/>
                  <a:pt x="259761" y="62843"/>
                </a:cubicBezTo>
                <a:cubicBezTo>
                  <a:pt x="259054" y="62024"/>
                  <a:pt x="258049" y="61280"/>
                  <a:pt x="256747" y="60611"/>
                </a:cubicBezTo>
                <a:cubicBezTo>
                  <a:pt x="255445" y="59941"/>
                  <a:pt x="253343" y="59234"/>
                  <a:pt x="250440" y="58490"/>
                </a:cubicBezTo>
                <a:lnTo>
                  <a:pt x="250440" y="53020"/>
                </a:lnTo>
                <a:lnTo>
                  <a:pt x="282252" y="53020"/>
                </a:lnTo>
                <a:lnTo>
                  <a:pt x="282252" y="129258"/>
                </a:lnTo>
                <a:cubicBezTo>
                  <a:pt x="282252" y="134987"/>
                  <a:pt x="282364" y="139117"/>
                  <a:pt x="282587" y="141648"/>
                </a:cubicBezTo>
                <a:cubicBezTo>
                  <a:pt x="282810" y="144178"/>
                  <a:pt x="283294" y="146187"/>
                  <a:pt x="284038" y="147675"/>
                </a:cubicBezTo>
                <a:cubicBezTo>
                  <a:pt x="284782" y="149163"/>
                  <a:pt x="285936" y="150373"/>
                  <a:pt x="287499" y="151303"/>
                </a:cubicBezTo>
                <a:cubicBezTo>
                  <a:pt x="289061" y="152233"/>
                  <a:pt x="291852" y="153107"/>
                  <a:pt x="295870" y="153926"/>
                </a:cubicBezTo>
                <a:lnTo>
                  <a:pt x="295870" y="159730"/>
                </a:lnTo>
                <a:lnTo>
                  <a:pt x="270309" y="160846"/>
                </a:lnTo>
                <a:lnTo>
                  <a:pt x="263500" y="160846"/>
                </a:lnTo>
                <a:lnTo>
                  <a:pt x="264170" y="142540"/>
                </a:lnTo>
                <a:lnTo>
                  <a:pt x="262495" y="142094"/>
                </a:lnTo>
                <a:cubicBezTo>
                  <a:pt x="256319" y="148791"/>
                  <a:pt x="250422" y="153703"/>
                  <a:pt x="244804" y="156828"/>
                </a:cubicBezTo>
                <a:cubicBezTo>
                  <a:pt x="239185" y="159953"/>
                  <a:pt x="233548" y="161516"/>
                  <a:pt x="227893" y="161516"/>
                </a:cubicBezTo>
                <a:cubicBezTo>
                  <a:pt x="221121" y="161516"/>
                  <a:pt x="215540" y="160177"/>
                  <a:pt x="211150" y="157498"/>
                </a:cubicBezTo>
                <a:cubicBezTo>
                  <a:pt x="206759" y="154819"/>
                  <a:pt x="203485" y="150819"/>
                  <a:pt x="201327" y="145498"/>
                </a:cubicBezTo>
                <a:cubicBezTo>
                  <a:pt x="199169" y="140178"/>
                  <a:pt x="198090" y="132681"/>
                  <a:pt x="198090" y="123007"/>
                </a:cubicBezTo>
                <a:lnTo>
                  <a:pt x="198090" y="80814"/>
                </a:lnTo>
                <a:cubicBezTo>
                  <a:pt x="198090" y="74563"/>
                  <a:pt x="197848" y="70266"/>
                  <a:pt x="197365" y="67922"/>
                </a:cubicBezTo>
                <a:cubicBezTo>
                  <a:pt x="196881" y="65578"/>
                  <a:pt x="195951" y="63717"/>
                  <a:pt x="194574" y="62341"/>
                </a:cubicBezTo>
                <a:cubicBezTo>
                  <a:pt x="193197" y="60964"/>
                  <a:pt x="190202" y="59680"/>
                  <a:pt x="185589" y="58490"/>
                </a:cubicBezTo>
                <a:close/>
                <a:moveTo>
                  <a:pt x="1660513" y="52016"/>
                </a:moveTo>
                <a:lnTo>
                  <a:pt x="1667321" y="52016"/>
                </a:lnTo>
                <a:lnTo>
                  <a:pt x="1667321" y="131825"/>
                </a:lnTo>
                <a:cubicBezTo>
                  <a:pt x="1667321" y="138224"/>
                  <a:pt x="1667619" y="142671"/>
                  <a:pt x="1668214" y="145164"/>
                </a:cubicBezTo>
                <a:cubicBezTo>
                  <a:pt x="1668810" y="147656"/>
                  <a:pt x="1669944" y="149554"/>
                  <a:pt x="1671619" y="150856"/>
                </a:cubicBezTo>
                <a:cubicBezTo>
                  <a:pt x="1673293" y="152158"/>
                  <a:pt x="1676028" y="153293"/>
                  <a:pt x="1679823" y="154261"/>
                </a:cubicBezTo>
                <a:lnTo>
                  <a:pt x="1679823" y="159730"/>
                </a:lnTo>
                <a:lnTo>
                  <a:pt x="1636067" y="159730"/>
                </a:lnTo>
                <a:lnTo>
                  <a:pt x="1636067" y="154261"/>
                </a:lnTo>
                <a:cubicBezTo>
                  <a:pt x="1638970" y="153368"/>
                  <a:pt x="1641035" y="152586"/>
                  <a:pt x="1642262" y="151917"/>
                </a:cubicBezTo>
                <a:cubicBezTo>
                  <a:pt x="1643490" y="151247"/>
                  <a:pt x="1644532" y="150317"/>
                  <a:pt x="1645388" y="149126"/>
                </a:cubicBezTo>
                <a:cubicBezTo>
                  <a:pt x="1646244" y="147935"/>
                  <a:pt x="1646913" y="146112"/>
                  <a:pt x="1647397" y="143657"/>
                </a:cubicBezTo>
                <a:cubicBezTo>
                  <a:pt x="1647881" y="141201"/>
                  <a:pt x="1648123" y="137369"/>
                  <a:pt x="1648123" y="132160"/>
                </a:cubicBezTo>
                <a:lnTo>
                  <a:pt x="1648123" y="83493"/>
                </a:lnTo>
                <a:cubicBezTo>
                  <a:pt x="1648123" y="78730"/>
                  <a:pt x="1648048" y="74898"/>
                  <a:pt x="1647899" y="71996"/>
                </a:cubicBezTo>
                <a:cubicBezTo>
                  <a:pt x="1647750" y="69094"/>
                  <a:pt x="1647230" y="66768"/>
                  <a:pt x="1646337" y="65020"/>
                </a:cubicBezTo>
                <a:cubicBezTo>
                  <a:pt x="1645444" y="63271"/>
                  <a:pt x="1644086" y="61969"/>
                  <a:pt x="1642262" y="61113"/>
                </a:cubicBezTo>
                <a:cubicBezTo>
                  <a:pt x="1640439" y="60257"/>
                  <a:pt x="1637853" y="59532"/>
                  <a:pt x="1634505" y="58936"/>
                </a:cubicBezTo>
                <a:lnTo>
                  <a:pt x="1634505" y="53020"/>
                </a:lnTo>
                <a:close/>
                <a:moveTo>
                  <a:pt x="479412" y="52016"/>
                </a:moveTo>
                <a:lnTo>
                  <a:pt x="486221" y="52016"/>
                </a:lnTo>
                <a:lnTo>
                  <a:pt x="486221" y="131825"/>
                </a:lnTo>
                <a:cubicBezTo>
                  <a:pt x="486221" y="138224"/>
                  <a:pt x="486519" y="142671"/>
                  <a:pt x="487114" y="145164"/>
                </a:cubicBezTo>
                <a:cubicBezTo>
                  <a:pt x="487710" y="147656"/>
                  <a:pt x="488844" y="149554"/>
                  <a:pt x="490519" y="150856"/>
                </a:cubicBezTo>
                <a:cubicBezTo>
                  <a:pt x="492193" y="152158"/>
                  <a:pt x="494928" y="153293"/>
                  <a:pt x="498723" y="154261"/>
                </a:cubicBezTo>
                <a:lnTo>
                  <a:pt x="498723" y="159730"/>
                </a:lnTo>
                <a:lnTo>
                  <a:pt x="454967" y="159730"/>
                </a:lnTo>
                <a:lnTo>
                  <a:pt x="454967" y="154261"/>
                </a:lnTo>
                <a:cubicBezTo>
                  <a:pt x="457870" y="153368"/>
                  <a:pt x="459935" y="152586"/>
                  <a:pt x="461162" y="151917"/>
                </a:cubicBezTo>
                <a:cubicBezTo>
                  <a:pt x="462390" y="151247"/>
                  <a:pt x="463432" y="150317"/>
                  <a:pt x="464288" y="149126"/>
                </a:cubicBezTo>
                <a:cubicBezTo>
                  <a:pt x="465144" y="147935"/>
                  <a:pt x="465813" y="146112"/>
                  <a:pt x="466297" y="143657"/>
                </a:cubicBezTo>
                <a:cubicBezTo>
                  <a:pt x="466781" y="141201"/>
                  <a:pt x="467023" y="137369"/>
                  <a:pt x="467023" y="132160"/>
                </a:cubicBezTo>
                <a:lnTo>
                  <a:pt x="467023" y="83493"/>
                </a:lnTo>
                <a:cubicBezTo>
                  <a:pt x="467023" y="78730"/>
                  <a:pt x="466948" y="74898"/>
                  <a:pt x="466799" y="71996"/>
                </a:cubicBezTo>
                <a:cubicBezTo>
                  <a:pt x="466650" y="69094"/>
                  <a:pt x="466130" y="66768"/>
                  <a:pt x="465237" y="65020"/>
                </a:cubicBezTo>
                <a:cubicBezTo>
                  <a:pt x="464344" y="63271"/>
                  <a:pt x="462986" y="61969"/>
                  <a:pt x="461162" y="61113"/>
                </a:cubicBezTo>
                <a:cubicBezTo>
                  <a:pt x="459339" y="60257"/>
                  <a:pt x="456753" y="59532"/>
                  <a:pt x="453405" y="58936"/>
                </a:cubicBezTo>
                <a:lnTo>
                  <a:pt x="453405" y="53020"/>
                </a:lnTo>
                <a:close/>
                <a:moveTo>
                  <a:pt x="1892870" y="51234"/>
                </a:moveTo>
                <a:cubicBezTo>
                  <a:pt x="1896889" y="51234"/>
                  <a:pt x="1900479" y="51700"/>
                  <a:pt x="1903642" y="52630"/>
                </a:cubicBezTo>
                <a:cubicBezTo>
                  <a:pt x="1906804" y="53560"/>
                  <a:pt x="1909595" y="54992"/>
                  <a:pt x="1912013" y="56927"/>
                </a:cubicBezTo>
                <a:cubicBezTo>
                  <a:pt x="1914432" y="58862"/>
                  <a:pt x="1916422" y="61262"/>
                  <a:pt x="1917985" y="64127"/>
                </a:cubicBezTo>
                <a:cubicBezTo>
                  <a:pt x="1919548" y="66992"/>
                  <a:pt x="1920720" y="70433"/>
                  <a:pt x="1921501" y="74452"/>
                </a:cubicBezTo>
                <a:cubicBezTo>
                  <a:pt x="1922283" y="78470"/>
                  <a:pt x="1922673" y="83567"/>
                  <a:pt x="1922673" y="89744"/>
                </a:cubicBezTo>
                <a:lnTo>
                  <a:pt x="1922673" y="131825"/>
                </a:lnTo>
                <a:cubicBezTo>
                  <a:pt x="1922673" y="136959"/>
                  <a:pt x="1922822" y="140680"/>
                  <a:pt x="1923120" y="142987"/>
                </a:cubicBezTo>
                <a:cubicBezTo>
                  <a:pt x="1923417" y="145294"/>
                  <a:pt x="1923938" y="147080"/>
                  <a:pt x="1924682" y="148345"/>
                </a:cubicBezTo>
                <a:cubicBezTo>
                  <a:pt x="1925427" y="149610"/>
                  <a:pt x="1926506" y="150670"/>
                  <a:pt x="1927919" y="151526"/>
                </a:cubicBezTo>
                <a:cubicBezTo>
                  <a:pt x="1929333" y="152382"/>
                  <a:pt x="1931789" y="153293"/>
                  <a:pt x="1935286" y="154261"/>
                </a:cubicBezTo>
                <a:lnTo>
                  <a:pt x="1935286" y="159730"/>
                </a:lnTo>
                <a:lnTo>
                  <a:pt x="1891308" y="159730"/>
                </a:lnTo>
                <a:lnTo>
                  <a:pt x="1891308" y="154261"/>
                </a:lnTo>
                <a:cubicBezTo>
                  <a:pt x="1894210" y="153368"/>
                  <a:pt x="1896293" y="152586"/>
                  <a:pt x="1897559" y="151917"/>
                </a:cubicBezTo>
                <a:cubicBezTo>
                  <a:pt x="1898824" y="151247"/>
                  <a:pt x="1899884" y="150317"/>
                  <a:pt x="1900740" y="149126"/>
                </a:cubicBezTo>
                <a:cubicBezTo>
                  <a:pt x="1901595" y="147935"/>
                  <a:pt x="1902265" y="146094"/>
                  <a:pt x="1902749" y="143601"/>
                </a:cubicBezTo>
                <a:cubicBezTo>
                  <a:pt x="1903233" y="141108"/>
                  <a:pt x="1903474" y="137331"/>
                  <a:pt x="1903474" y="132271"/>
                </a:cubicBezTo>
                <a:lnTo>
                  <a:pt x="1903474" y="103027"/>
                </a:lnTo>
                <a:cubicBezTo>
                  <a:pt x="1903474" y="97818"/>
                  <a:pt x="1903326" y="93092"/>
                  <a:pt x="1903028" y="88851"/>
                </a:cubicBezTo>
                <a:cubicBezTo>
                  <a:pt x="1902730" y="84609"/>
                  <a:pt x="1902228" y="81130"/>
                  <a:pt x="1901521" y="78414"/>
                </a:cubicBezTo>
                <a:cubicBezTo>
                  <a:pt x="1900814" y="75698"/>
                  <a:pt x="1899958" y="73577"/>
                  <a:pt x="1898954" y="72052"/>
                </a:cubicBezTo>
                <a:cubicBezTo>
                  <a:pt x="1897949" y="70526"/>
                  <a:pt x="1896759" y="69224"/>
                  <a:pt x="1895382" y="68145"/>
                </a:cubicBezTo>
                <a:cubicBezTo>
                  <a:pt x="1894005" y="67066"/>
                  <a:pt x="1892424" y="66210"/>
                  <a:pt x="1890638" y="65578"/>
                </a:cubicBezTo>
                <a:cubicBezTo>
                  <a:pt x="1888852" y="64945"/>
                  <a:pt x="1886508" y="64629"/>
                  <a:pt x="1883606" y="64629"/>
                </a:cubicBezTo>
                <a:cubicBezTo>
                  <a:pt x="1880704" y="64629"/>
                  <a:pt x="1877950" y="65206"/>
                  <a:pt x="1875346" y="66359"/>
                </a:cubicBezTo>
                <a:cubicBezTo>
                  <a:pt x="1872741" y="67512"/>
                  <a:pt x="1869876" y="69503"/>
                  <a:pt x="1866751" y="72331"/>
                </a:cubicBezTo>
                <a:cubicBezTo>
                  <a:pt x="1863626" y="75159"/>
                  <a:pt x="1861356" y="77949"/>
                  <a:pt x="1859942" y="80702"/>
                </a:cubicBezTo>
                <a:cubicBezTo>
                  <a:pt x="1858528" y="83456"/>
                  <a:pt x="1857821" y="86618"/>
                  <a:pt x="1857821" y="90190"/>
                </a:cubicBezTo>
                <a:lnTo>
                  <a:pt x="1857821" y="131825"/>
                </a:lnTo>
                <a:cubicBezTo>
                  <a:pt x="1857821" y="138224"/>
                  <a:pt x="1858119" y="142671"/>
                  <a:pt x="1858714" y="145164"/>
                </a:cubicBezTo>
                <a:cubicBezTo>
                  <a:pt x="1859310" y="147656"/>
                  <a:pt x="1860444" y="149554"/>
                  <a:pt x="1862119" y="150856"/>
                </a:cubicBezTo>
                <a:cubicBezTo>
                  <a:pt x="1863793" y="152158"/>
                  <a:pt x="1866528" y="153293"/>
                  <a:pt x="1870323" y="154261"/>
                </a:cubicBezTo>
                <a:lnTo>
                  <a:pt x="1870323" y="159730"/>
                </a:lnTo>
                <a:lnTo>
                  <a:pt x="1826567" y="159730"/>
                </a:lnTo>
                <a:lnTo>
                  <a:pt x="1826567" y="154261"/>
                </a:lnTo>
                <a:cubicBezTo>
                  <a:pt x="1829470" y="153368"/>
                  <a:pt x="1831535" y="152586"/>
                  <a:pt x="1832762" y="151917"/>
                </a:cubicBezTo>
                <a:cubicBezTo>
                  <a:pt x="1833990" y="151247"/>
                  <a:pt x="1835032" y="150317"/>
                  <a:pt x="1835888" y="149126"/>
                </a:cubicBezTo>
                <a:cubicBezTo>
                  <a:pt x="1836744" y="147935"/>
                  <a:pt x="1837413" y="146112"/>
                  <a:pt x="1837897" y="143657"/>
                </a:cubicBezTo>
                <a:cubicBezTo>
                  <a:pt x="1838381" y="141201"/>
                  <a:pt x="1838623" y="137369"/>
                  <a:pt x="1838623" y="132160"/>
                </a:cubicBezTo>
                <a:lnTo>
                  <a:pt x="1838623" y="83493"/>
                </a:lnTo>
                <a:cubicBezTo>
                  <a:pt x="1838623" y="78730"/>
                  <a:pt x="1838548" y="74898"/>
                  <a:pt x="1838399" y="71996"/>
                </a:cubicBezTo>
                <a:cubicBezTo>
                  <a:pt x="1838250" y="69094"/>
                  <a:pt x="1837730" y="66768"/>
                  <a:pt x="1836837" y="65020"/>
                </a:cubicBezTo>
                <a:cubicBezTo>
                  <a:pt x="1835944" y="63271"/>
                  <a:pt x="1834586" y="61969"/>
                  <a:pt x="1832762" y="61113"/>
                </a:cubicBezTo>
                <a:cubicBezTo>
                  <a:pt x="1830939" y="60257"/>
                  <a:pt x="1828353" y="59532"/>
                  <a:pt x="1825005" y="58936"/>
                </a:cubicBezTo>
                <a:lnTo>
                  <a:pt x="1825005" y="53020"/>
                </a:lnTo>
                <a:lnTo>
                  <a:pt x="1851124" y="52016"/>
                </a:lnTo>
                <a:lnTo>
                  <a:pt x="1857933" y="52016"/>
                </a:lnTo>
                <a:lnTo>
                  <a:pt x="1856705" y="70210"/>
                </a:lnTo>
                <a:lnTo>
                  <a:pt x="1858268" y="70656"/>
                </a:lnTo>
                <a:cubicBezTo>
                  <a:pt x="1863775" y="65075"/>
                  <a:pt x="1868221" y="61094"/>
                  <a:pt x="1871607" y="58713"/>
                </a:cubicBezTo>
                <a:cubicBezTo>
                  <a:pt x="1874992" y="56332"/>
                  <a:pt x="1878415" y="54490"/>
                  <a:pt x="1881876" y="53188"/>
                </a:cubicBezTo>
                <a:cubicBezTo>
                  <a:pt x="1885336" y="51886"/>
                  <a:pt x="1889001" y="51234"/>
                  <a:pt x="1892870" y="51234"/>
                </a:cubicBezTo>
                <a:close/>
                <a:moveTo>
                  <a:pt x="588169" y="51234"/>
                </a:moveTo>
                <a:cubicBezTo>
                  <a:pt x="600447" y="51234"/>
                  <a:pt x="609879" y="55829"/>
                  <a:pt x="616465" y="65020"/>
                </a:cubicBezTo>
                <a:cubicBezTo>
                  <a:pt x="623050" y="74210"/>
                  <a:pt x="626343" y="87660"/>
                  <a:pt x="626343" y="105371"/>
                </a:cubicBezTo>
                <a:cubicBezTo>
                  <a:pt x="626343" y="117649"/>
                  <a:pt x="624483" y="127974"/>
                  <a:pt x="620762" y="136346"/>
                </a:cubicBezTo>
                <a:cubicBezTo>
                  <a:pt x="617041" y="144717"/>
                  <a:pt x="611628" y="151005"/>
                  <a:pt x="604521" y="155209"/>
                </a:cubicBezTo>
                <a:cubicBezTo>
                  <a:pt x="597415" y="159414"/>
                  <a:pt x="588950" y="161516"/>
                  <a:pt x="579127" y="161516"/>
                </a:cubicBezTo>
                <a:cubicBezTo>
                  <a:pt x="573621" y="161516"/>
                  <a:pt x="568635" y="161051"/>
                  <a:pt x="564170" y="160121"/>
                </a:cubicBezTo>
                <a:cubicBezTo>
                  <a:pt x="559705" y="159191"/>
                  <a:pt x="555612" y="157944"/>
                  <a:pt x="551892" y="156381"/>
                </a:cubicBezTo>
                <a:lnTo>
                  <a:pt x="551892" y="179934"/>
                </a:lnTo>
                <a:cubicBezTo>
                  <a:pt x="551892" y="184770"/>
                  <a:pt x="552059" y="188380"/>
                  <a:pt x="552394" y="190761"/>
                </a:cubicBezTo>
                <a:cubicBezTo>
                  <a:pt x="552729" y="193142"/>
                  <a:pt x="553324" y="195021"/>
                  <a:pt x="554180" y="196398"/>
                </a:cubicBezTo>
                <a:cubicBezTo>
                  <a:pt x="555036" y="197774"/>
                  <a:pt x="556264" y="198909"/>
                  <a:pt x="557864" y="199802"/>
                </a:cubicBezTo>
                <a:cubicBezTo>
                  <a:pt x="559463" y="200695"/>
                  <a:pt x="562049" y="201514"/>
                  <a:pt x="565621" y="202258"/>
                </a:cubicBezTo>
                <a:lnTo>
                  <a:pt x="565621" y="207727"/>
                </a:lnTo>
                <a:lnTo>
                  <a:pt x="520080" y="207727"/>
                </a:lnTo>
                <a:lnTo>
                  <a:pt x="520080" y="202258"/>
                </a:lnTo>
                <a:cubicBezTo>
                  <a:pt x="522759" y="201514"/>
                  <a:pt x="524935" y="200751"/>
                  <a:pt x="526610" y="199970"/>
                </a:cubicBezTo>
                <a:cubicBezTo>
                  <a:pt x="528284" y="199188"/>
                  <a:pt x="529568" y="198035"/>
                  <a:pt x="530461" y="196509"/>
                </a:cubicBezTo>
                <a:cubicBezTo>
                  <a:pt x="531353" y="194984"/>
                  <a:pt x="531949" y="192919"/>
                  <a:pt x="532246" y="190314"/>
                </a:cubicBezTo>
                <a:cubicBezTo>
                  <a:pt x="532544" y="187710"/>
                  <a:pt x="532693" y="184250"/>
                  <a:pt x="532693" y="179934"/>
                </a:cubicBezTo>
                <a:lnTo>
                  <a:pt x="532693" y="84163"/>
                </a:lnTo>
                <a:cubicBezTo>
                  <a:pt x="532693" y="78805"/>
                  <a:pt x="532619" y="74991"/>
                  <a:pt x="532470" y="72721"/>
                </a:cubicBezTo>
                <a:cubicBezTo>
                  <a:pt x="532321" y="70452"/>
                  <a:pt x="532023" y="68573"/>
                  <a:pt x="531577" y="67085"/>
                </a:cubicBezTo>
                <a:cubicBezTo>
                  <a:pt x="531130" y="65596"/>
                  <a:pt x="530479" y="64369"/>
                  <a:pt x="529623" y="63401"/>
                </a:cubicBezTo>
                <a:cubicBezTo>
                  <a:pt x="528768" y="62434"/>
                  <a:pt x="527614" y="61615"/>
                  <a:pt x="526163" y="60945"/>
                </a:cubicBezTo>
                <a:cubicBezTo>
                  <a:pt x="524712" y="60276"/>
                  <a:pt x="522312" y="59606"/>
                  <a:pt x="518964" y="58936"/>
                </a:cubicBezTo>
                <a:lnTo>
                  <a:pt x="518964" y="53020"/>
                </a:lnTo>
                <a:lnTo>
                  <a:pt x="545195" y="52016"/>
                </a:lnTo>
                <a:lnTo>
                  <a:pt x="552003" y="52016"/>
                </a:lnTo>
                <a:lnTo>
                  <a:pt x="550552" y="70210"/>
                </a:lnTo>
                <a:lnTo>
                  <a:pt x="552227" y="70656"/>
                </a:lnTo>
                <a:cubicBezTo>
                  <a:pt x="556840" y="65968"/>
                  <a:pt x="560487" y="62564"/>
                  <a:pt x="563166" y="60443"/>
                </a:cubicBezTo>
                <a:cubicBezTo>
                  <a:pt x="565844" y="58322"/>
                  <a:pt x="568616" y="56555"/>
                  <a:pt x="571481" y="55141"/>
                </a:cubicBezTo>
                <a:cubicBezTo>
                  <a:pt x="574346" y="53727"/>
                  <a:pt x="577100" y="52723"/>
                  <a:pt x="579741" y="52127"/>
                </a:cubicBezTo>
                <a:cubicBezTo>
                  <a:pt x="582383" y="51532"/>
                  <a:pt x="585192" y="51234"/>
                  <a:pt x="588169" y="51234"/>
                </a:cubicBezTo>
                <a:close/>
                <a:moveTo>
                  <a:pt x="2475867" y="51123"/>
                </a:moveTo>
                <a:cubicBezTo>
                  <a:pt x="2483383" y="51123"/>
                  <a:pt x="2489783" y="52313"/>
                  <a:pt x="2495066" y="54695"/>
                </a:cubicBezTo>
                <a:cubicBezTo>
                  <a:pt x="2500350" y="57076"/>
                  <a:pt x="2504573" y="60332"/>
                  <a:pt x="2507735" y="64462"/>
                </a:cubicBezTo>
                <a:cubicBezTo>
                  <a:pt x="2510898" y="68592"/>
                  <a:pt x="2513353" y="73800"/>
                  <a:pt x="2515102" y="80088"/>
                </a:cubicBezTo>
                <a:cubicBezTo>
                  <a:pt x="2516851" y="86376"/>
                  <a:pt x="2517837" y="94581"/>
                  <a:pt x="2518060" y="104701"/>
                </a:cubicBezTo>
                <a:lnTo>
                  <a:pt x="2447739" y="104701"/>
                </a:lnTo>
                <a:lnTo>
                  <a:pt x="2447739" y="106710"/>
                </a:lnTo>
                <a:cubicBezTo>
                  <a:pt x="2447739" y="115491"/>
                  <a:pt x="2448725" y="122877"/>
                  <a:pt x="2450697" y="128867"/>
                </a:cubicBezTo>
                <a:cubicBezTo>
                  <a:pt x="2452669" y="134857"/>
                  <a:pt x="2455906" y="139545"/>
                  <a:pt x="2460408" y="142931"/>
                </a:cubicBezTo>
                <a:cubicBezTo>
                  <a:pt x="2464910" y="146317"/>
                  <a:pt x="2470770" y="148010"/>
                  <a:pt x="2477988" y="148010"/>
                </a:cubicBezTo>
                <a:cubicBezTo>
                  <a:pt x="2484090" y="148010"/>
                  <a:pt x="2489578" y="146875"/>
                  <a:pt x="2494452" y="144605"/>
                </a:cubicBezTo>
                <a:cubicBezTo>
                  <a:pt x="2499326" y="142336"/>
                  <a:pt x="2504182" y="138634"/>
                  <a:pt x="2509019" y="133499"/>
                </a:cubicBezTo>
                <a:lnTo>
                  <a:pt x="2515828" y="140755"/>
                </a:lnTo>
                <a:cubicBezTo>
                  <a:pt x="2511065" y="145740"/>
                  <a:pt x="2506693" y="149647"/>
                  <a:pt x="2502712" y="152475"/>
                </a:cubicBezTo>
                <a:cubicBezTo>
                  <a:pt x="2498731" y="155302"/>
                  <a:pt x="2494359" y="157516"/>
                  <a:pt x="2489597" y="159116"/>
                </a:cubicBezTo>
                <a:cubicBezTo>
                  <a:pt x="2484834" y="160716"/>
                  <a:pt x="2479588" y="161516"/>
                  <a:pt x="2473858" y="161516"/>
                </a:cubicBezTo>
                <a:cubicBezTo>
                  <a:pt x="2458529" y="161516"/>
                  <a:pt x="2446957" y="156921"/>
                  <a:pt x="2439144" y="147731"/>
                </a:cubicBezTo>
                <a:cubicBezTo>
                  <a:pt x="2431331" y="138541"/>
                  <a:pt x="2427424" y="124979"/>
                  <a:pt x="2427424" y="107045"/>
                </a:cubicBezTo>
                <a:cubicBezTo>
                  <a:pt x="2427424" y="95957"/>
                  <a:pt x="2429414" y="86172"/>
                  <a:pt x="2433396" y="77689"/>
                </a:cubicBezTo>
                <a:cubicBezTo>
                  <a:pt x="2437377" y="69205"/>
                  <a:pt x="2443051" y="62657"/>
                  <a:pt x="2450418" y="58043"/>
                </a:cubicBezTo>
                <a:cubicBezTo>
                  <a:pt x="2457785" y="53430"/>
                  <a:pt x="2466268" y="51123"/>
                  <a:pt x="2475867" y="51123"/>
                </a:cubicBezTo>
                <a:close/>
                <a:moveTo>
                  <a:pt x="2229334" y="51123"/>
                </a:moveTo>
                <a:cubicBezTo>
                  <a:pt x="2245258" y="51123"/>
                  <a:pt x="2257313" y="55755"/>
                  <a:pt x="2265499" y="65020"/>
                </a:cubicBezTo>
                <a:cubicBezTo>
                  <a:pt x="2273684" y="74284"/>
                  <a:pt x="2277777" y="87586"/>
                  <a:pt x="2277777" y="104924"/>
                </a:cubicBezTo>
                <a:cubicBezTo>
                  <a:pt x="2277777" y="117277"/>
                  <a:pt x="2275731" y="127695"/>
                  <a:pt x="2271638" y="136178"/>
                </a:cubicBezTo>
                <a:cubicBezTo>
                  <a:pt x="2267545" y="144661"/>
                  <a:pt x="2261741" y="151005"/>
                  <a:pt x="2254225" y="155209"/>
                </a:cubicBezTo>
                <a:cubicBezTo>
                  <a:pt x="2246709" y="159414"/>
                  <a:pt x="2237817" y="161516"/>
                  <a:pt x="2227548" y="161516"/>
                </a:cubicBezTo>
                <a:cubicBezTo>
                  <a:pt x="2212069" y="161516"/>
                  <a:pt x="2200256" y="156958"/>
                  <a:pt x="2192108" y="147842"/>
                </a:cubicBezTo>
                <a:cubicBezTo>
                  <a:pt x="2183960" y="138727"/>
                  <a:pt x="2179885" y="125239"/>
                  <a:pt x="2179885" y="107380"/>
                </a:cubicBezTo>
                <a:cubicBezTo>
                  <a:pt x="2179885" y="95102"/>
                  <a:pt x="2182025" y="84721"/>
                  <a:pt x="2186304" y="76238"/>
                </a:cubicBezTo>
                <a:cubicBezTo>
                  <a:pt x="2190582" y="67754"/>
                  <a:pt x="2196443" y="61448"/>
                  <a:pt x="2203884" y="57318"/>
                </a:cubicBezTo>
                <a:cubicBezTo>
                  <a:pt x="2211325" y="53188"/>
                  <a:pt x="2219809" y="51123"/>
                  <a:pt x="2229334" y="51123"/>
                </a:cubicBezTo>
                <a:close/>
                <a:moveTo>
                  <a:pt x="1753084" y="51123"/>
                </a:moveTo>
                <a:cubicBezTo>
                  <a:pt x="1769008" y="51123"/>
                  <a:pt x="1781063" y="55755"/>
                  <a:pt x="1789249" y="65020"/>
                </a:cubicBezTo>
                <a:cubicBezTo>
                  <a:pt x="1797434" y="74284"/>
                  <a:pt x="1801527" y="87586"/>
                  <a:pt x="1801527" y="104924"/>
                </a:cubicBezTo>
                <a:cubicBezTo>
                  <a:pt x="1801527" y="117277"/>
                  <a:pt x="1799481" y="127695"/>
                  <a:pt x="1795388" y="136178"/>
                </a:cubicBezTo>
                <a:cubicBezTo>
                  <a:pt x="1791295" y="144661"/>
                  <a:pt x="1785491" y="151005"/>
                  <a:pt x="1777975" y="155209"/>
                </a:cubicBezTo>
                <a:cubicBezTo>
                  <a:pt x="1770459" y="159414"/>
                  <a:pt x="1761567" y="161516"/>
                  <a:pt x="1751298" y="161516"/>
                </a:cubicBezTo>
                <a:cubicBezTo>
                  <a:pt x="1735820" y="161516"/>
                  <a:pt x="1724006" y="156958"/>
                  <a:pt x="1715858" y="147842"/>
                </a:cubicBezTo>
                <a:cubicBezTo>
                  <a:pt x="1707710" y="138727"/>
                  <a:pt x="1703635" y="125239"/>
                  <a:pt x="1703635" y="107380"/>
                </a:cubicBezTo>
                <a:cubicBezTo>
                  <a:pt x="1703635" y="95102"/>
                  <a:pt x="1705775" y="84721"/>
                  <a:pt x="1710054" y="76238"/>
                </a:cubicBezTo>
                <a:cubicBezTo>
                  <a:pt x="1714332" y="67754"/>
                  <a:pt x="1720193" y="61448"/>
                  <a:pt x="1727634" y="57318"/>
                </a:cubicBezTo>
                <a:cubicBezTo>
                  <a:pt x="1735075" y="53188"/>
                  <a:pt x="1743559" y="51123"/>
                  <a:pt x="1753084" y="51123"/>
                </a:cubicBezTo>
                <a:close/>
                <a:moveTo>
                  <a:pt x="1584126" y="51123"/>
                </a:moveTo>
                <a:cubicBezTo>
                  <a:pt x="1589038" y="51123"/>
                  <a:pt x="1593782" y="51365"/>
                  <a:pt x="1598358" y="51848"/>
                </a:cubicBezTo>
                <a:cubicBezTo>
                  <a:pt x="1602935" y="52332"/>
                  <a:pt x="1608683" y="53281"/>
                  <a:pt x="1615604" y="54695"/>
                </a:cubicBezTo>
                <a:lnTo>
                  <a:pt x="1615604" y="77465"/>
                </a:lnTo>
                <a:lnTo>
                  <a:pt x="1604888" y="77465"/>
                </a:lnTo>
                <a:cubicBezTo>
                  <a:pt x="1603251" y="73001"/>
                  <a:pt x="1601316" y="69484"/>
                  <a:pt x="1599084" y="66917"/>
                </a:cubicBezTo>
                <a:cubicBezTo>
                  <a:pt x="1596851" y="64350"/>
                  <a:pt x="1594321" y="62545"/>
                  <a:pt x="1591493" y="61504"/>
                </a:cubicBezTo>
                <a:cubicBezTo>
                  <a:pt x="1588666" y="60462"/>
                  <a:pt x="1585205" y="59941"/>
                  <a:pt x="1581113" y="59941"/>
                </a:cubicBezTo>
                <a:cubicBezTo>
                  <a:pt x="1575160" y="59941"/>
                  <a:pt x="1570416" y="61336"/>
                  <a:pt x="1566881" y="64127"/>
                </a:cubicBezTo>
                <a:cubicBezTo>
                  <a:pt x="1563346" y="66917"/>
                  <a:pt x="1561579" y="70731"/>
                  <a:pt x="1561579" y="75568"/>
                </a:cubicBezTo>
                <a:cubicBezTo>
                  <a:pt x="1561579" y="78991"/>
                  <a:pt x="1562286" y="81819"/>
                  <a:pt x="1563700" y="84051"/>
                </a:cubicBezTo>
                <a:cubicBezTo>
                  <a:pt x="1565114" y="86283"/>
                  <a:pt x="1567309" y="88367"/>
                  <a:pt x="1570285" y="90302"/>
                </a:cubicBezTo>
                <a:cubicBezTo>
                  <a:pt x="1573262" y="92237"/>
                  <a:pt x="1578508" y="94804"/>
                  <a:pt x="1586024" y="98004"/>
                </a:cubicBezTo>
                <a:cubicBezTo>
                  <a:pt x="1593614" y="101278"/>
                  <a:pt x="1599474" y="104292"/>
                  <a:pt x="1603604" y="107045"/>
                </a:cubicBezTo>
                <a:cubicBezTo>
                  <a:pt x="1607734" y="109798"/>
                  <a:pt x="1610971" y="112998"/>
                  <a:pt x="1613315" y="116644"/>
                </a:cubicBezTo>
                <a:cubicBezTo>
                  <a:pt x="1615659" y="120291"/>
                  <a:pt x="1616831" y="124644"/>
                  <a:pt x="1616831" y="129704"/>
                </a:cubicBezTo>
                <a:cubicBezTo>
                  <a:pt x="1616831" y="135583"/>
                  <a:pt x="1615827" y="140531"/>
                  <a:pt x="1613818" y="144550"/>
                </a:cubicBezTo>
                <a:cubicBezTo>
                  <a:pt x="1611809" y="148568"/>
                  <a:pt x="1608981" y="151842"/>
                  <a:pt x="1605334" y="154372"/>
                </a:cubicBezTo>
                <a:cubicBezTo>
                  <a:pt x="1601688" y="156902"/>
                  <a:pt x="1597354" y="158726"/>
                  <a:pt x="1592331" y="159842"/>
                </a:cubicBezTo>
                <a:cubicBezTo>
                  <a:pt x="1587308" y="160958"/>
                  <a:pt x="1581820" y="161516"/>
                  <a:pt x="1575867" y="161516"/>
                </a:cubicBezTo>
                <a:cubicBezTo>
                  <a:pt x="1569616" y="161516"/>
                  <a:pt x="1563551" y="161051"/>
                  <a:pt x="1557672" y="160121"/>
                </a:cubicBezTo>
                <a:cubicBezTo>
                  <a:pt x="1551794" y="159191"/>
                  <a:pt x="1546064" y="157981"/>
                  <a:pt x="1540483" y="156493"/>
                </a:cubicBezTo>
                <a:lnTo>
                  <a:pt x="1540483" y="133164"/>
                </a:lnTo>
                <a:lnTo>
                  <a:pt x="1551421" y="133164"/>
                </a:lnTo>
                <a:cubicBezTo>
                  <a:pt x="1553431" y="140010"/>
                  <a:pt x="1556407" y="144978"/>
                  <a:pt x="1560351" y="148066"/>
                </a:cubicBezTo>
                <a:cubicBezTo>
                  <a:pt x="1564295" y="151154"/>
                  <a:pt x="1569727" y="152698"/>
                  <a:pt x="1576648" y="152698"/>
                </a:cubicBezTo>
                <a:cubicBezTo>
                  <a:pt x="1579327" y="152698"/>
                  <a:pt x="1581950" y="152419"/>
                  <a:pt x="1584517" y="151861"/>
                </a:cubicBezTo>
                <a:cubicBezTo>
                  <a:pt x="1587084" y="151303"/>
                  <a:pt x="1589373" y="150373"/>
                  <a:pt x="1591382" y="149070"/>
                </a:cubicBezTo>
                <a:cubicBezTo>
                  <a:pt x="1593391" y="147768"/>
                  <a:pt x="1594991" y="146001"/>
                  <a:pt x="1596182" y="143768"/>
                </a:cubicBezTo>
                <a:cubicBezTo>
                  <a:pt x="1597372" y="141536"/>
                  <a:pt x="1597967" y="138745"/>
                  <a:pt x="1597967" y="135397"/>
                </a:cubicBezTo>
                <a:cubicBezTo>
                  <a:pt x="1597967" y="131602"/>
                  <a:pt x="1597223" y="128513"/>
                  <a:pt x="1595735" y="126132"/>
                </a:cubicBezTo>
                <a:cubicBezTo>
                  <a:pt x="1594247" y="123751"/>
                  <a:pt x="1591940" y="121574"/>
                  <a:pt x="1588815" y="119602"/>
                </a:cubicBezTo>
                <a:cubicBezTo>
                  <a:pt x="1585689" y="117630"/>
                  <a:pt x="1580183" y="114970"/>
                  <a:pt x="1572295" y="111621"/>
                </a:cubicBezTo>
                <a:cubicBezTo>
                  <a:pt x="1565523" y="108794"/>
                  <a:pt x="1560091" y="106040"/>
                  <a:pt x="1555998" y="103361"/>
                </a:cubicBezTo>
                <a:cubicBezTo>
                  <a:pt x="1551905" y="100683"/>
                  <a:pt x="1548687" y="97520"/>
                  <a:pt x="1546343" y="93874"/>
                </a:cubicBezTo>
                <a:cubicBezTo>
                  <a:pt x="1543999" y="90227"/>
                  <a:pt x="1542827" y="85911"/>
                  <a:pt x="1542827" y="80926"/>
                </a:cubicBezTo>
                <a:cubicBezTo>
                  <a:pt x="1542827" y="74824"/>
                  <a:pt x="1544482" y="69522"/>
                  <a:pt x="1547794" y="65020"/>
                </a:cubicBezTo>
                <a:cubicBezTo>
                  <a:pt x="1551105" y="60518"/>
                  <a:pt x="1555886" y="57076"/>
                  <a:pt x="1562137" y="54695"/>
                </a:cubicBezTo>
                <a:cubicBezTo>
                  <a:pt x="1568388" y="52313"/>
                  <a:pt x="1575718" y="51123"/>
                  <a:pt x="1584126" y="51123"/>
                </a:cubicBezTo>
                <a:close/>
                <a:moveTo>
                  <a:pt x="1488876" y="51123"/>
                </a:moveTo>
                <a:cubicBezTo>
                  <a:pt x="1493788" y="51123"/>
                  <a:pt x="1498532" y="51365"/>
                  <a:pt x="1503108" y="51848"/>
                </a:cubicBezTo>
                <a:cubicBezTo>
                  <a:pt x="1507685" y="52332"/>
                  <a:pt x="1513433" y="53281"/>
                  <a:pt x="1520354" y="54695"/>
                </a:cubicBezTo>
                <a:lnTo>
                  <a:pt x="1520354" y="77465"/>
                </a:lnTo>
                <a:lnTo>
                  <a:pt x="1509638" y="77465"/>
                </a:lnTo>
                <a:cubicBezTo>
                  <a:pt x="1508001" y="73001"/>
                  <a:pt x="1506066" y="69484"/>
                  <a:pt x="1503834" y="66917"/>
                </a:cubicBezTo>
                <a:cubicBezTo>
                  <a:pt x="1501601" y="64350"/>
                  <a:pt x="1499071" y="62545"/>
                  <a:pt x="1496243" y="61504"/>
                </a:cubicBezTo>
                <a:cubicBezTo>
                  <a:pt x="1493416" y="60462"/>
                  <a:pt x="1489955" y="59941"/>
                  <a:pt x="1485863" y="59941"/>
                </a:cubicBezTo>
                <a:cubicBezTo>
                  <a:pt x="1479910" y="59941"/>
                  <a:pt x="1475166" y="61336"/>
                  <a:pt x="1471631" y="64127"/>
                </a:cubicBezTo>
                <a:cubicBezTo>
                  <a:pt x="1468096" y="66917"/>
                  <a:pt x="1466329" y="70731"/>
                  <a:pt x="1466329" y="75568"/>
                </a:cubicBezTo>
                <a:cubicBezTo>
                  <a:pt x="1466329" y="78991"/>
                  <a:pt x="1467036" y="81819"/>
                  <a:pt x="1468450" y="84051"/>
                </a:cubicBezTo>
                <a:cubicBezTo>
                  <a:pt x="1469864" y="86283"/>
                  <a:pt x="1472059" y="88367"/>
                  <a:pt x="1475035" y="90302"/>
                </a:cubicBezTo>
                <a:cubicBezTo>
                  <a:pt x="1478012" y="92237"/>
                  <a:pt x="1483258" y="94804"/>
                  <a:pt x="1490774" y="98004"/>
                </a:cubicBezTo>
                <a:cubicBezTo>
                  <a:pt x="1498364" y="101278"/>
                  <a:pt x="1504224" y="104292"/>
                  <a:pt x="1508354" y="107045"/>
                </a:cubicBezTo>
                <a:cubicBezTo>
                  <a:pt x="1512484" y="109798"/>
                  <a:pt x="1515721" y="112998"/>
                  <a:pt x="1518065" y="116644"/>
                </a:cubicBezTo>
                <a:cubicBezTo>
                  <a:pt x="1520409" y="120291"/>
                  <a:pt x="1521581" y="124644"/>
                  <a:pt x="1521581" y="129704"/>
                </a:cubicBezTo>
                <a:cubicBezTo>
                  <a:pt x="1521581" y="135583"/>
                  <a:pt x="1520577" y="140531"/>
                  <a:pt x="1518568" y="144550"/>
                </a:cubicBezTo>
                <a:cubicBezTo>
                  <a:pt x="1516559" y="148568"/>
                  <a:pt x="1513731" y="151842"/>
                  <a:pt x="1510084" y="154372"/>
                </a:cubicBezTo>
                <a:cubicBezTo>
                  <a:pt x="1506438" y="156902"/>
                  <a:pt x="1502104" y="158726"/>
                  <a:pt x="1497081" y="159842"/>
                </a:cubicBezTo>
                <a:cubicBezTo>
                  <a:pt x="1492058" y="160958"/>
                  <a:pt x="1486570" y="161516"/>
                  <a:pt x="1480617" y="161516"/>
                </a:cubicBezTo>
                <a:cubicBezTo>
                  <a:pt x="1474366" y="161516"/>
                  <a:pt x="1468301" y="161051"/>
                  <a:pt x="1462422" y="160121"/>
                </a:cubicBezTo>
                <a:cubicBezTo>
                  <a:pt x="1456544" y="159191"/>
                  <a:pt x="1450814" y="157981"/>
                  <a:pt x="1445233" y="156493"/>
                </a:cubicBezTo>
                <a:lnTo>
                  <a:pt x="1445233" y="133164"/>
                </a:lnTo>
                <a:lnTo>
                  <a:pt x="1456171" y="133164"/>
                </a:lnTo>
                <a:cubicBezTo>
                  <a:pt x="1458181" y="140010"/>
                  <a:pt x="1461157" y="144978"/>
                  <a:pt x="1465101" y="148066"/>
                </a:cubicBezTo>
                <a:cubicBezTo>
                  <a:pt x="1469045" y="151154"/>
                  <a:pt x="1474477" y="152698"/>
                  <a:pt x="1481398" y="152698"/>
                </a:cubicBezTo>
                <a:cubicBezTo>
                  <a:pt x="1484077" y="152698"/>
                  <a:pt x="1486700" y="152419"/>
                  <a:pt x="1489267" y="151861"/>
                </a:cubicBezTo>
                <a:cubicBezTo>
                  <a:pt x="1491834" y="151303"/>
                  <a:pt x="1494123" y="150373"/>
                  <a:pt x="1496132" y="149070"/>
                </a:cubicBezTo>
                <a:cubicBezTo>
                  <a:pt x="1498141" y="147768"/>
                  <a:pt x="1499741" y="146001"/>
                  <a:pt x="1500932" y="143768"/>
                </a:cubicBezTo>
                <a:cubicBezTo>
                  <a:pt x="1502122" y="141536"/>
                  <a:pt x="1502717" y="138745"/>
                  <a:pt x="1502717" y="135397"/>
                </a:cubicBezTo>
                <a:cubicBezTo>
                  <a:pt x="1502717" y="131602"/>
                  <a:pt x="1501973" y="128513"/>
                  <a:pt x="1500485" y="126132"/>
                </a:cubicBezTo>
                <a:cubicBezTo>
                  <a:pt x="1498997" y="123751"/>
                  <a:pt x="1496690" y="121574"/>
                  <a:pt x="1493565" y="119602"/>
                </a:cubicBezTo>
                <a:cubicBezTo>
                  <a:pt x="1490439" y="117630"/>
                  <a:pt x="1484933" y="114970"/>
                  <a:pt x="1477045" y="111621"/>
                </a:cubicBezTo>
                <a:cubicBezTo>
                  <a:pt x="1470273" y="108794"/>
                  <a:pt x="1464841" y="106040"/>
                  <a:pt x="1460748" y="103361"/>
                </a:cubicBezTo>
                <a:cubicBezTo>
                  <a:pt x="1456655" y="100683"/>
                  <a:pt x="1453437" y="97520"/>
                  <a:pt x="1451093" y="93874"/>
                </a:cubicBezTo>
                <a:cubicBezTo>
                  <a:pt x="1448749" y="90227"/>
                  <a:pt x="1447577" y="85911"/>
                  <a:pt x="1447577" y="80926"/>
                </a:cubicBezTo>
                <a:cubicBezTo>
                  <a:pt x="1447577" y="74824"/>
                  <a:pt x="1449232" y="69522"/>
                  <a:pt x="1452544" y="65020"/>
                </a:cubicBezTo>
                <a:cubicBezTo>
                  <a:pt x="1455855" y="60518"/>
                  <a:pt x="1460636" y="57076"/>
                  <a:pt x="1466887" y="54695"/>
                </a:cubicBezTo>
                <a:cubicBezTo>
                  <a:pt x="1473138" y="52313"/>
                  <a:pt x="1480468" y="51123"/>
                  <a:pt x="1488876" y="51123"/>
                </a:cubicBezTo>
                <a:close/>
                <a:moveTo>
                  <a:pt x="1380492" y="51123"/>
                </a:moveTo>
                <a:cubicBezTo>
                  <a:pt x="1388008" y="51123"/>
                  <a:pt x="1394408" y="52313"/>
                  <a:pt x="1399691" y="54695"/>
                </a:cubicBezTo>
                <a:cubicBezTo>
                  <a:pt x="1404975" y="57076"/>
                  <a:pt x="1409198" y="60332"/>
                  <a:pt x="1412360" y="64462"/>
                </a:cubicBezTo>
                <a:cubicBezTo>
                  <a:pt x="1415523" y="68592"/>
                  <a:pt x="1417978" y="73800"/>
                  <a:pt x="1419727" y="80088"/>
                </a:cubicBezTo>
                <a:cubicBezTo>
                  <a:pt x="1421476" y="86376"/>
                  <a:pt x="1422462" y="94581"/>
                  <a:pt x="1422685" y="104701"/>
                </a:cubicBezTo>
                <a:lnTo>
                  <a:pt x="1352364" y="104701"/>
                </a:lnTo>
                <a:lnTo>
                  <a:pt x="1352364" y="106710"/>
                </a:lnTo>
                <a:cubicBezTo>
                  <a:pt x="1352364" y="115491"/>
                  <a:pt x="1353350" y="122877"/>
                  <a:pt x="1355322" y="128867"/>
                </a:cubicBezTo>
                <a:cubicBezTo>
                  <a:pt x="1357294" y="134857"/>
                  <a:pt x="1360531" y="139545"/>
                  <a:pt x="1365033" y="142931"/>
                </a:cubicBezTo>
                <a:cubicBezTo>
                  <a:pt x="1369535" y="146317"/>
                  <a:pt x="1375395" y="148010"/>
                  <a:pt x="1382613" y="148010"/>
                </a:cubicBezTo>
                <a:cubicBezTo>
                  <a:pt x="1388715" y="148010"/>
                  <a:pt x="1394203" y="146875"/>
                  <a:pt x="1399077" y="144605"/>
                </a:cubicBezTo>
                <a:cubicBezTo>
                  <a:pt x="1403951" y="142336"/>
                  <a:pt x="1408807" y="138634"/>
                  <a:pt x="1413644" y="133499"/>
                </a:cubicBezTo>
                <a:lnTo>
                  <a:pt x="1420453" y="140755"/>
                </a:lnTo>
                <a:cubicBezTo>
                  <a:pt x="1415690" y="145740"/>
                  <a:pt x="1411318" y="149647"/>
                  <a:pt x="1407337" y="152475"/>
                </a:cubicBezTo>
                <a:cubicBezTo>
                  <a:pt x="1403356" y="155302"/>
                  <a:pt x="1398984" y="157516"/>
                  <a:pt x="1394222" y="159116"/>
                </a:cubicBezTo>
                <a:cubicBezTo>
                  <a:pt x="1389459" y="160716"/>
                  <a:pt x="1384213" y="161516"/>
                  <a:pt x="1378483" y="161516"/>
                </a:cubicBezTo>
                <a:cubicBezTo>
                  <a:pt x="1363154" y="161516"/>
                  <a:pt x="1351583" y="156921"/>
                  <a:pt x="1343769" y="147731"/>
                </a:cubicBezTo>
                <a:cubicBezTo>
                  <a:pt x="1335956" y="138541"/>
                  <a:pt x="1332049" y="124979"/>
                  <a:pt x="1332049" y="107045"/>
                </a:cubicBezTo>
                <a:cubicBezTo>
                  <a:pt x="1332049" y="95957"/>
                  <a:pt x="1334039" y="86172"/>
                  <a:pt x="1338021" y="77689"/>
                </a:cubicBezTo>
                <a:cubicBezTo>
                  <a:pt x="1342002" y="69205"/>
                  <a:pt x="1347676" y="62657"/>
                  <a:pt x="1355043" y="58043"/>
                </a:cubicBezTo>
                <a:cubicBezTo>
                  <a:pt x="1362410" y="53430"/>
                  <a:pt x="1370893" y="51123"/>
                  <a:pt x="1380492" y="51123"/>
                </a:cubicBezTo>
                <a:close/>
                <a:moveTo>
                  <a:pt x="1304218" y="51123"/>
                </a:moveTo>
                <a:cubicBezTo>
                  <a:pt x="1308534" y="51123"/>
                  <a:pt x="1312441" y="51346"/>
                  <a:pt x="1315938" y="51793"/>
                </a:cubicBezTo>
                <a:lnTo>
                  <a:pt x="1315938" y="77465"/>
                </a:lnTo>
                <a:lnTo>
                  <a:pt x="1303325" y="77465"/>
                </a:lnTo>
                <a:cubicBezTo>
                  <a:pt x="1301539" y="73447"/>
                  <a:pt x="1299642" y="70526"/>
                  <a:pt x="1297632" y="68703"/>
                </a:cubicBezTo>
                <a:cubicBezTo>
                  <a:pt x="1295623" y="66880"/>
                  <a:pt x="1292870" y="65968"/>
                  <a:pt x="1289372" y="65968"/>
                </a:cubicBezTo>
                <a:cubicBezTo>
                  <a:pt x="1286693" y="65968"/>
                  <a:pt x="1284033" y="66750"/>
                  <a:pt x="1281391" y="68312"/>
                </a:cubicBezTo>
                <a:cubicBezTo>
                  <a:pt x="1278750" y="69875"/>
                  <a:pt x="1276201" y="72145"/>
                  <a:pt x="1273745" y="75121"/>
                </a:cubicBezTo>
                <a:cubicBezTo>
                  <a:pt x="1271290" y="78098"/>
                  <a:pt x="1269597" y="80888"/>
                  <a:pt x="1268667" y="83493"/>
                </a:cubicBezTo>
                <a:cubicBezTo>
                  <a:pt x="1267736" y="86097"/>
                  <a:pt x="1267271" y="89186"/>
                  <a:pt x="1267271" y="92757"/>
                </a:cubicBezTo>
                <a:lnTo>
                  <a:pt x="1267271" y="131825"/>
                </a:lnTo>
                <a:cubicBezTo>
                  <a:pt x="1267271" y="138597"/>
                  <a:pt x="1267681" y="143266"/>
                  <a:pt x="1268499" y="145833"/>
                </a:cubicBezTo>
                <a:cubicBezTo>
                  <a:pt x="1269318" y="148401"/>
                  <a:pt x="1270676" y="150280"/>
                  <a:pt x="1272573" y="151470"/>
                </a:cubicBezTo>
                <a:cubicBezTo>
                  <a:pt x="1274471" y="152661"/>
                  <a:pt x="1277317" y="153591"/>
                  <a:pt x="1281112" y="154261"/>
                </a:cubicBezTo>
                <a:lnTo>
                  <a:pt x="1281112" y="159730"/>
                </a:lnTo>
                <a:lnTo>
                  <a:pt x="1236129" y="159730"/>
                </a:lnTo>
                <a:lnTo>
                  <a:pt x="1236129" y="154261"/>
                </a:lnTo>
                <a:cubicBezTo>
                  <a:pt x="1238957" y="153368"/>
                  <a:pt x="1240985" y="152586"/>
                  <a:pt x="1242212" y="151917"/>
                </a:cubicBezTo>
                <a:cubicBezTo>
                  <a:pt x="1243440" y="151247"/>
                  <a:pt x="1244501" y="150317"/>
                  <a:pt x="1245394" y="149126"/>
                </a:cubicBezTo>
                <a:cubicBezTo>
                  <a:pt x="1246287" y="147935"/>
                  <a:pt x="1246956" y="146112"/>
                  <a:pt x="1247403" y="143657"/>
                </a:cubicBezTo>
                <a:cubicBezTo>
                  <a:pt x="1247849" y="141201"/>
                  <a:pt x="1248073" y="137369"/>
                  <a:pt x="1248073" y="132160"/>
                </a:cubicBezTo>
                <a:lnTo>
                  <a:pt x="1248073" y="83493"/>
                </a:lnTo>
                <a:cubicBezTo>
                  <a:pt x="1248073" y="78730"/>
                  <a:pt x="1247998" y="74898"/>
                  <a:pt x="1247849" y="71996"/>
                </a:cubicBezTo>
                <a:cubicBezTo>
                  <a:pt x="1247700" y="69094"/>
                  <a:pt x="1247180" y="66768"/>
                  <a:pt x="1246287" y="65020"/>
                </a:cubicBezTo>
                <a:cubicBezTo>
                  <a:pt x="1245394" y="63271"/>
                  <a:pt x="1244036" y="61969"/>
                  <a:pt x="1242212" y="61113"/>
                </a:cubicBezTo>
                <a:cubicBezTo>
                  <a:pt x="1240389" y="60257"/>
                  <a:pt x="1237803" y="59532"/>
                  <a:pt x="1234455" y="58936"/>
                </a:cubicBezTo>
                <a:lnTo>
                  <a:pt x="1234455" y="53132"/>
                </a:lnTo>
                <a:lnTo>
                  <a:pt x="1260574" y="52016"/>
                </a:lnTo>
                <a:lnTo>
                  <a:pt x="1267383" y="52016"/>
                </a:lnTo>
                <a:lnTo>
                  <a:pt x="1266155" y="71549"/>
                </a:lnTo>
                <a:lnTo>
                  <a:pt x="1267718" y="71884"/>
                </a:lnTo>
                <a:cubicBezTo>
                  <a:pt x="1271811" y="66899"/>
                  <a:pt x="1275606" y="62973"/>
                  <a:pt x="1279103" y="60108"/>
                </a:cubicBezTo>
                <a:cubicBezTo>
                  <a:pt x="1282601" y="57243"/>
                  <a:pt x="1286377" y="55030"/>
                  <a:pt x="1290433" y="53467"/>
                </a:cubicBezTo>
                <a:cubicBezTo>
                  <a:pt x="1294488" y="51904"/>
                  <a:pt x="1299083" y="51123"/>
                  <a:pt x="1304218" y="51123"/>
                </a:cubicBezTo>
                <a:close/>
                <a:moveTo>
                  <a:pt x="1166366" y="51123"/>
                </a:moveTo>
                <a:cubicBezTo>
                  <a:pt x="1171724" y="51123"/>
                  <a:pt x="1177044" y="51755"/>
                  <a:pt x="1182328" y="53020"/>
                </a:cubicBezTo>
                <a:lnTo>
                  <a:pt x="1221842" y="53020"/>
                </a:lnTo>
                <a:lnTo>
                  <a:pt x="1221842" y="64294"/>
                </a:lnTo>
                <a:lnTo>
                  <a:pt x="1201192" y="63513"/>
                </a:lnTo>
                <a:lnTo>
                  <a:pt x="1200187" y="64741"/>
                </a:lnTo>
                <a:cubicBezTo>
                  <a:pt x="1202494" y="67047"/>
                  <a:pt x="1204317" y="70191"/>
                  <a:pt x="1205657" y="74173"/>
                </a:cubicBezTo>
                <a:cubicBezTo>
                  <a:pt x="1206996" y="78154"/>
                  <a:pt x="1207666" y="82451"/>
                  <a:pt x="1207666" y="87065"/>
                </a:cubicBezTo>
                <a:cubicBezTo>
                  <a:pt x="1207666" y="99194"/>
                  <a:pt x="1203926" y="108552"/>
                  <a:pt x="1196448" y="115137"/>
                </a:cubicBezTo>
                <a:cubicBezTo>
                  <a:pt x="1188969" y="121723"/>
                  <a:pt x="1178347" y="125016"/>
                  <a:pt x="1164580" y="125016"/>
                </a:cubicBezTo>
                <a:cubicBezTo>
                  <a:pt x="1158404" y="125016"/>
                  <a:pt x="1153083" y="124235"/>
                  <a:pt x="1148618" y="122672"/>
                </a:cubicBezTo>
                <a:cubicBezTo>
                  <a:pt x="1142963" y="126988"/>
                  <a:pt x="1140135" y="131230"/>
                  <a:pt x="1140135" y="135397"/>
                </a:cubicBezTo>
                <a:cubicBezTo>
                  <a:pt x="1140135" y="138150"/>
                  <a:pt x="1140674" y="140234"/>
                  <a:pt x="1141753" y="141648"/>
                </a:cubicBezTo>
                <a:cubicBezTo>
                  <a:pt x="1142832" y="143061"/>
                  <a:pt x="1144618" y="144066"/>
                  <a:pt x="1147111" y="144661"/>
                </a:cubicBezTo>
                <a:cubicBezTo>
                  <a:pt x="1149604" y="145257"/>
                  <a:pt x="1153381" y="145554"/>
                  <a:pt x="1158441" y="145554"/>
                </a:cubicBezTo>
                <a:lnTo>
                  <a:pt x="1185230" y="145554"/>
                </a:lnTo>
                <a:cubicBezTo>
                  <a:pt x="1193118" y="145554"/>
                  <a:pt x="1199555" y="146782"/>
                  <a:pt x="1204540" y="149238"/>
                </a:cubicBezTo>
                <a:cubicBezTo>
                  <a:pt x="1209526" y="151693"/>
                  <a:pt x="1213079" y="154986"/>
                  <a:pt x="1215200" y="159116"/>
                </a:cubicBezTo>
                <a:cubicBezTo>
                  <a:pt x="1217321" y="163246"/>
                  <a:pt x="1218381" y="168065"/>
                  <a:pt x="1218381" y="173571"/>
                </a:cubicBezTo>
                <a:cubicBezTo>
                  <a:pt x="1218381" y="180566"/>
                  <a:pt x="1216372" y="186798"/>
                  <a:pt x="1212354" y="192268"/>
                </a:cubicBezTo>
                <a:cubicBezTo>
                  <a:pt x="1208335" y="197737"/>
                  <a:pt x="1202531" y="201997"/>
                  <a:pt x="1194941" y="205048"/>
                </a:cubicBezTo>
                <a:cubicBezTo>
                  <a:pt x="1187351" y="208099"/>
                  <a:pt x="1178495" y="209625"/>
                  <a:pt x="1168375" y="209625"/>
                </a:cubicBezTo>
                <a:cubicBezTo>
                  <a:pt x="1160859" y="209625"/>
                  <a:pt x="1153995" y="209178"/>
                  <a:pt x="1147781" y="208285"/>
                </a:cubicBezTo>
                <a:cubicBezTo>
                  <a:pt x="1141567" y="207392"/>
                  <a:pt x="1136247" y="205885"/>
                  <a:pt x="1131819" y="203765"/>
                </a:cubicBezTo>
                <a:cubicBezTo>
                  <a:pt x="1127392" y="201644"/>
                  <a:pt x="1123969" y="198853"/>
                  <a:pt x="1121550" y="195393"/>
                </a:cubicBezTo>
                <a:cubicBezTo>
                  <a:pt x="1119132" y="191933"/>
                  <a:pt x="1117922" y="187598"/>
                  <a:pt x="1117922" y="182389"/>
                </a:cubicBezTo>
                <a:cubicBezTo>
                  <a:pt x="1117922" y="177701"/>
                  <a:pt x="1119485" y="173441"/>
                  <a:pt x="1122610" y="169609"/>
                </a:cubicBezTo>
                <a:cubicBezTo>
                  <a:pt x="1125736" y="165776"/>
                  <a:pt x="1130163" y="162409"/>
                  <a:pt x="1135893" y="159507"/>
                </a:cubicBezTo>
                <a:cubicBezTo>
                  <a:pt x="1132396" y="158093"/>
                  <a:pt x="1129643" y="156009"/>
                  <a:pt x="1127633" y="153256"/>
                </a:cubicBezTo>
                <a:cubicBezTo>
                  <a:pt x="1125624" y="150503"/>
                  <a:pt x="1124620" y="147266"/>
                  <a:pt x="1124620" y="143545"/>
                </a:cubicBezTo>
                <a:cubicBezTo>
                  <a:pt x="1124620" y="139303"/>
                  <a:pt x="1125810" y="135415"/>
                  <a:pt x="1128192" y="131881"/>
                </a:cubicBezTo>
                <a:cubicBezTo>
                  <a:pt x="1130573" y="128346"/>
                  <a:pt x="1134777" y="124309"/>
                  <a:pt x="1140805" y="119770"/>
                </a:cubicBezTo>
                <a:cubicBezTo>
                  <a:pt x="1135447" y="116644"/>
                  <a:pt x="1131373" y="112403"/>
                  <a:pt x="1128582" y="107045"/>
                </a:cubicBezTo>
                <a:cubicBezTo>
                  <a:pt x="1125792" y="101687"/>
                  <a:pt x="1124396" y="95585"/>
                  <a:pt x="1124396" y="88739"/>
                </a:cubicBezTo>
                <a:cubicBezTo>
                  <a:pt x="1124396" y="82340"/>
                  <a:pt x="1125457" y="76777"/>
                  <a:pt x="1127578" y="72052"/>
                </a:cubicBezTo>
                <a:cubicBezTo>
                  <a:pt x="1129698" y="67326"/>
                  <a:pt x="1132638" y="63420"/>
                  <a:pt x="1136396" y="60332"/>
                </a:cubicBezTo>
                <a:cubicBezTo>
                  <a:pt x="1140154" y="57243"/>
                  <a:pt x="1144600" y="54937"/>
                  <a:pt x="1149734" y="53411"/>
                </a:cubicBezTo>
                <a:cubicBezTo>
                  <a:pt x="1154869" y="51886"/>
                  <a:pt x="1160413" y="51123"/>
                  <a:pt x="1166366" y="51123"/>
                </a:cubicBezTo>
                <a:close/>
                <a:moveTo>
                  <a:pt x="1056642" y="51123"/>
                </a:moveTo>
                <a:cubicBezTo>
                  <a:pt x="1064158" y="51123"/>
                  <a:pt x="1070558" y="52313"/>
                  <a:pt x="1075841" y="54695"/>
                </a:cubicBezTo>
                <a:cubicBezTo>
                  <a:pt x="1081125" y="57076"/>
                  <a:pt x="1085348" y="60332"/>
                  <a:pt x="1088510" y="64462"/>
                </a:cubicBezTo>
                <a:cubicBezTo>
                  <a:pt x="1091673" y="68592"/>
                  <a:pt x="1094128" y="73800"/>
                  <a:pt x="1095877" y="80088"/>
                </a:cubicBezTo>
                <a:cubicBezTo>
                  <a:pt x="1097626" y="86376"/>
                  <a:pt x="1098612" y="94581"/>
                  <a:pt x="1098835" y="104701"/>
                </a:cubicBezTo>
                <a:lnTo>
                  <a:pt x="1028514" y="104701"/>
                </a:lnTo>
                <a:lnTo>
                  <a:pt x="1028514" y="106710"/>
                </a:lnTo>
                <a:cubicBezTo>
                  <a:pt x="1028514" y="115491"/>
                  <a:pt x="1029500" y="122877"/>
                  <a:pt x="1031472" y="128867"/>
                </a:cubicBezTo>
                <a:cubicBezTo>
                  <a:pt x="1033444" y="134857"/>
                  <a:pt x="1036681" y="139545"/>
                  <a:pt x="1041183" y="142931"/>
                </a:cubicBezTo>
                <a:cubicBezTo>
                  <a:pt x="1045685" y="146317"/>
                  <a:pt x="1051545" y="148010"/>
                  <a:pt x="1058763" y="148010"/>
                </a:cubicBezTo>
                <a:cubicBezTo>
                  <a:pt x="1064865" y="148010"/>
                  <a:pt x="1070353" y="146875"/>
                  <a:pt x="1075227" y="144605"/>
                </a:cubicBezTo>
                <a:cubicBezTo>
                  <a:pt x="1080101" y="142336"/>
                  <a:pt x="1084957" y="138634"/>
                  <a:pt x="1089794" y="133499"/>
                </a:cubicBezTo>
                <a:lnTo>
                  <a:pt x="1096603" y="140755"/>
                </a:lnTo>
                <a:cubicBezTo>
                  <a:pt x="1091840" y="145740"/>
                  <a:pt x="1087468" y="149647"/>
                  <a:pt x="1083487" y="152475"/>
                </a:cubicBezTo>
                <a:cubicBezTo>
                  <a:pt x="1079506" y="155302"/>
                  <a:pt x="1075134" y="157516"/>
                  <a:pt x="1070372" y="159116"/>
                </a:cubicBezTo>
                <a:cubicBezTo>
                  <a:pt x="1065609" y="160716"/>
                  <a:pt x="1060363" y="161516"/>
                  <a:pt x="1054633" y="161516"/>
                </a:cubicBezTo>
                <a:cubicBezTo>
                  <a:pt x="1039304" y="161516"/>
                  <a:pt x="1027732" y="156921"/>
                  <a:pt x="1019919" y="147731"/>
                </a:cubicBezTo>
                <a:cubicBezTo>
                  <a:pt x="1012106" y="138541"/>
                  <a:pt x="1008199" y="124979"/>
                  <a:pt x="1008199" y="107045"/>
                </a:cubicBezTo>
                <a:cubicBezTo>
                  <a:pt x="1008199" y="95957"/>
                  <a:pt x="1010189" y="86172"/>
                  <a:pt x="1014171" y="77689"/>
                </a:cubicBezTo>
                <a:cubicBezTo>
                  <a:pt x="1018152" y="69205"/>
                  <a:pt x="1023826" y="62657"/>
                  <a:pt x="1031193" y="58043"/>
                </a:cubicBezTo>
                <a:cubicBezTo>
                  <a:pt x="1038560" y="53430"/>
                  <a:pt x="1047043" y="51123"/>
                  <a:pt x="1056642" y="51123"/>
                </a:cubicBezTo>
                <a:close/>
                <a:moveTo>
                  <a:pt x="761367" y="51123"/>
                </a:moveTo>
                <a:cubicBezTo>
                  <a:pt x="768883" y="51123"/>
                  <a:pt x="775283" y="52313"/>
                  <a:pt x="780566" y="54695"/>
                </a:cubicBezTo>
                <a:cubicBezTo>
                  <a:pt x="785850" y="57076"/>
                  <a:pt x="790073" y="60332"/>
                  <a:pt x="793235" y="64462"/>
                </a:cubicBezTo>
                <a:cubicBezTo>
                  <a:pt x="796398" y="68592"/>
                  <a:pt x="798853" y="73800"/>
                  <a:pt x="800602" y="80088"/>
                </a:cubicBezTo>
                <a:cubicBezTo>
                  <a:pt x="802351" y="86376"/>
                  <a:pt x="803337" y="94581"/>
                  <a:pt x="803560" y="104701"/>
                </a:cubicBezTo>
                <a:lnTo>
                  <a:pt x="733239" y="104701"/>
                </a:lnTo>
                <a:lnTo>
                  <a:pt x="733239" y="106710"/>
                </a:lnTo>
                <a:cubicBezTo>
                  <a:pt x="733239" y="115491"/>
                  <a:pt x="734225" y="122877"/>
                  <a:pt x="736197" y="128867"/>
                </a:cubicBezTo>
                <a:cubicBezTo>
                  <a:pt x="738169" y="134857"/>
                  <a:pt x="741406" y="139545"/>
                  <a:pt x="745908" y="142931"/>
                </a:cubicBezTo>
                <a:cubicBezTo>
                  <a:pt x="750410" y="146317"/>
                  <a:pt x="756270" y="148010"/>
                  <a:pt x="763488" y="148010"/>
                </a:cubicBezTo>
                <a:cubicBezTo>
                  <a:pt x="769590" y="148010"/>
                  <a:pt x="775078" y="146875"/>
                  <a:pt x="779952" y="144605"/>
                </a:cubicBezTo>
                <a:cubicBezTo>
                  <a:pt x="784826" y="142336"/>
                  <a:pt x="789682" y="138634"/>
                  <a:pt x="794519" y="133499"/>
                </a:cubicBezTo>
                <a:lnTo>
                  <a:pt x="801328" y="140755"/>
                </a:lnTo>
                <a:cubicBezTo>
                  <a:pt x="796565" y="145740"/>
                  <a:pt x="792193" y="149647"/>
                  <a:pt x="788212" y="152475"/>
                </a:cubicBezTo>
                <a:cubicBezTo>
                  <a:pt x="784231" y="155302"/>
                  <a:pt x="779859" y="157516"/>
                  <a:pt x="775097" y="159116"/>
                </a:cubicBezTo>
                <a:cubicBezTo>
                  <a:pt x="770334" y="160716"/>
                  <a:pt x="765088" y="161516"/>
                  <a:pt x="759358" y="161516"/>
                </a:cubicBezTo>
                <a:cubicBezTo>
                  <a:pt x="744029" y="161516"/>
                  <a:pt x="732457" y="156921"/>
                  <a:pt x="724644" y="147731"/>
                </a:cubicBezTo>
                <a:cubicBezTo>
                  <a:pt x="716831" y="138541"/>
                  <a:pt x="712924" y="124979"/>
                  <a:pt x="712924" y="107045"/>
                </a:cubicBezTo>
                <a:cubicBezTo>
                  <a:pt x="712924" y="95957"/>
                  <a:pt x="714914" y="86172"/>
                  <a:pt x="718895" y="77689"/>
                </a:cubicBezTo>
                <a:cubicBezTo>
                  <a:pt x="722877" y="69205"/>
                  <a:pt x="728551" y="62657"/>
                  <a:pt x="735918" y="58043"/>
                </a:cubicBezTo>
                <a:cubicBezTo>
                  <a:pt x="743285" y="53430"/>
                  <a:pt x="751768" y="51123"/>
                  <a:pt x="761367" y="51123"/>
                </a:cubicBezTo>
                <a:close/>
                <a:moveTo>
                  <a:pt x="391939" y="25450"/>
                </a:moveTo>
                <a:lnTo>
                  <a:pt x="407789" y="25450"/>
                </a:lnTo>
                <a:lnTo>
                  <a:pt x="407789" y="53020"/>
                </a:lnTo>
                <a:lnTo>
                  <a:pt x="443843" y="53020"/>
                </a:lnTo>
                <a:lnTo>
                  <a:pt x="443843" y="64294"/>
                </a:lnTo>
                <a:lnTo>
                  <a:pt x="407789" y="64294"/>
                </a:lnTo>
                <a:lnTo>
                  <a:pt x="407789" y="113965"/>
                </a:lnTo>
                <a:cubicBezTo>
                  <a:pt x="407789" y="121184"/>
                  <a:pt x="408087" y="126932"/>
                  <a:pt x="408682" y="131211"/>
                </a:cubicBezTo>
                <a:cubicBezTo>
                  <a:pt x="409277" y="135490"/>
                  <a:pt x="410393" y="138838"/>
                  <a:pt x="412030" y="141257"/>
                </a:cubicBezTo>
                <a:cubicBezTo>
                  <a:pt x="413668" y="143675"/>
                  <a:pt x="415528" y="145405"/>
                  <a:pt x="417612" y="146447"/>
                </a:cubicBezTo>
                <a:cubicBezTo>
                  <a:pt x="419695" y="147489"/>
                  <a:pt x="422374" y="148010"/>
                  <a:pt x="425648" y="148010"/>
                </a:cubicBezTo>
                <a:cubicBezTo>
                  <a:pt x="428625" y="148010"/>
                  <a:pt x="431415" y="147396"/>
                  <a:pt x="434020" y="146168"/>
                </a:cubicBezTo>
                <a:cubicBezTo>
                  <a:pt x="436624" y="144940"/>
                  <a:pt x="439192" y="143173"/>
                  <a:pt x="441722" y="140866"/>
                </a:cubicBezTo>
                <a:lnTo>
                  <a:pt x="446745" y="146894"/>
                </a:lnTo>
                <a:cubicBezTo>
                  <a:pt x="441461" y="152028"/>
                  <a:pt x="436457" y="155749"/>
                  <a:pt x="431732" y="158056"/>
                </a:cubicBezTo>
                <a:cubicBezTo>
                  <a:pt x="427006" y="160363"/>
                  <a:pt x="422114" y="161516"/>
                  <a:pt x="417053" y="161516"/>
                </a:cubicBezTo>
                <a:cubicBezTo>
                  <a:pt x="407454" y="161516"/>
                  <a:pt x="400310" y="158670"/>
                  <a:pt x="395622" y="152977"/>
                </a:cubicBezTo>
                <a:cubicBezTo>
                  <a:pt x="390934" y="147284"/>
                  <a:pt x="388590" y="138373"/>
                  <a:pt x="388590" y="126244"/>
                </a:cubicBezTo>
                <a:lnTo>
                  <a:pt x="388590" y="64294"/>
                </a:lnTo>
                <a:lnTo>
                  <a:pt x="372070" y="64294"/>
                </a:lnTo>
                <a:lnTo>
                  <a:pt x="372070" y="58601"/>
                </a:lnTo>
                <a:cubicBezTo>
                  <a:pt x="375791" y="58006"/>
                  <a:pt x="378805" y="56964"/>
                  <a:pt x="381111" y="55476"/>
                </a:cubicBezTo>
                <a:cubicBezTo>
                  <a:pt x="383418" y="53988"/>
                  <a:pt x="385223" y="52072"/>
                  <a:pt x="386525" y="49728"/>
                </a:cubicBezTo>
                <a:cubicBezTo>
                  <a:pt x="387827" y="47383"/>
                  <a:pt x="388851" y="44444"/>
                  <a:pt x="389595" y="40909"/>
                </a:cubicBezTo>
                <a:cubicBezTo>
                  <a:pt x="390339" y="37375"/>
                  <a:pt x="391120" y="32222"/>
                  <a:pt x="391939" y="25450"/>
                </a:cubicBezTo>
                <a:close/>
                <a:moveTo>
                  <a:pt x="917562" y="17190"/>
                </a:moveTo>
                <a:cubicBezTo>
                  <a:pt x="910865" y="17190"/>
                  <a:pt x="905433" y="17339"/>
                  <a:pt x="901266" y="17636"/>
                </a:cubicBezTo>
                <a:lnTo>
                  <a:pt x="901266" y="83939"/>
                </a:lnTo>
                <a:lnTo>
                  <a:pt x="913879" y="83939"/>
                </a:lnTo>
                <a:cubicBezTo>
                  <a:pt x="920353" y="83939"/>
                  <a:pt x="925599" y="83474"/>
                  <a:pt x="929618" y="82544"/>
                </a:cubicBezTo>
                <a:cubicBezTo>
                  <a:pt x="933636" y="81614"/>
                  <a:pt x="937357" y="79847"/>
                  <a:pt x="940780" y="77242"/>
                </a:cubicBezTo>
                <a:cubicBezTo>
                  <a:pt x="944203" y="74638"/>
                  <a:pt x="946937" y="71010"/>
                  <a:pt x="948984" y="66359"/>
                </a:cubicBezTo>
                <a:cubicBezTo>
                  <a:pt x="951030" y="61708"/>
                  <a:pt x="952053" y="55997"/>
                  <a:pt x="952053" y="49225"/>
                </a:cubicBezTo>
                <a:cubicBezTo>
                  <a:pt x="952053" y="42156"/>
                  <a:pt x="950844" y="36277"/>
                  <a:pt x="948426" y="31589"/>
                </a:cubicBezTo>
                <a:cubicBezTo>
                  <a:pt x="946007" y="26901"/>
                  <a:pt x="942342" y="23329"/>
                  <a:pt x="937431" y="20873"/>
                </a:cubicBezTo>
                <a:cubicBezTo>
                  <a:pt x="932520" y="18418"/>
                  <a:pt x="925897" y="17190"/>
                  <a:pt x="917562" y="17190"/>
                </a:cubicBezTo>
                <a:close/>
                <a:moveTo>
                  <a:pt x="1647453" y="9265"/>
                </a:moveTo>
                <a:lnTo>
                  <a:pt x="1667991" y="9265"/>
                </a:lnTo>
                <a:lnTo>
                  <a:pt x="1667991" y="30919"/>
                </a:lnTo>
                <a:lnTo>
                  <a:pt x="1647453" y="30919"/>
                </a:lnTo>
                <a:close/>
                <a:moveTo>
                  <a:pt x="466353" y="9265"/>
                </a:moveTo>
                <a:lnTo>
                  <a:pt x="486891" y="9265"/>
                </a:lnTo>
                <a:lnTo>
                  <a:pt x="486891" y="30919"/>
                </a:lnTo>
                <a:lnTo>
                  <a:pt x="466353" y="30919"/>
                </a:lnTo>
                <a:close/>
                <a:moveTo>
                  <a:pt x="1990725" y="7367"/>
                </a:moveTo>
                <a:lnTo>
                  <a:pt x="2030574" y="7367"/>
                </a:lnTo>
                <a:lnTo>
                  <a:pt x="2069753" y="115975"/>
                </a:lnTo>
                <a:lnTo>
                  <a:pt x="2112838" y="7367"/>
                </a:lnTo>
                <a:lnTo>
                  <a:pt x="2150566" y="7367"/>
                </a:lnTo>
                <a:lnTo>
                  <a:pt x="2150566" y="12837"/>
                </a:lnTo>
                <a:cubicBezTo>
                  <a:pt x="2147292" y="13655"/>
                  <a:pt x="2144929" y="14474"/>
                  <a:pt x="2143478" y="15292"/>
                </a:cubicBezTo>
                <a:cubicBezTo>
                  <a:pt x="2142027" y="16111"/>
                  <a:pt x="2140874" y="17134"/>
                  <a:pt x="2140018" y="18362"/>
                </a:cubicBezTo>
                <a:cubicBezTo>
                  <a:pt x="2139162" y="19590"/>
                  <a:pt x="2138530" y="21432"/>
                  <a:pt x="2138121" y="23887"/>
                </a:cubicBezTo>
                <a:cubicBezTo>
                  <a:pt x="2137711" y="26343"/>
                  <a:pt x="2137507" y="30138"/>
                  <a:pt x="2137507" y="35273"/>
                </a:cubicBezTo>
                <a:lnTo>
                  <a:pt x="2137507" y="131825"/>
                </a:lnTo>
                <a:cubicBezTo>
                  <a:pt x="2137507" y="136811"/>
                  <a:pt x="2137674" y="140457"/>
                  <a:pt x="2138009" y="142764"/>
                </a:cubicBezTo>
                <a:cubicBezTo>
                  <a:pt x="2138344" y="145071"/>
                  <a:pt x="2138902" y="146894"/>
                  <a:pt x="2139683" y="148233"/>
                </a:cubicBezTo>
                <a:cubicBezTo>
                  <a:pt x="2140465" y="149573"/>
                  <a:pt x="2141618" y="150689"/>
                  <a:pt x="2143143" y="151582"/>
                </a:cubicBezTo>
                <a:cubicBezTo>
                  <a:pt x="2144669" y="152475"/>
                  <a:pt x="2147143" y="153368"/>
                  <a:pt x="2150566" y="154261"/>
                </a:cubicBezTo>
                <a:lnTo>
                  <a:pt x="2150566" y="159730"/>
                </a:lnTo>
                <a:lnTo>
                  <a:pt x="2104020" y="159730"/>
                </a:lnTo>
                <a:lnTo>
                  <a:pt x="2104020" y="154261"/>
                </a:lnTo>
                <a:cubicBezTo>
                  <a:pt x="2108262" y="153219"/>
                  <a:pt x="2111201" y="152028"/>
                  <a:pt x="2112838" y="150689"/>
                </a:cubicBezTo>
                <a:cubicBezTo>
                  <a:pt x="2114475" y="149349"/>
                  <a:pt x="2115592" y="147377"/>
                  <a:pt x="2116187" y="144773"/>
                </a:cubicBezTo>
                <a:cubicBezTo>
                  <a:pt x="2116782" y="142168"/>
                  <a:pt x="2117080" y="137852"/>
                  <a:pt x="2117080" y="131825"/>
                </a:cubicBezTo>
                <a:lnTo>
                  <a:pt x="2117080" y="89074"/>
                </a:lnTo>
                <a:cubicBezTo>
                  <a:pt x="2117080" y="77837"/>
                  <a:pt x="2117247" y="66471"/>
                  <a:pt x="2117582" y="54974"/>
                </a:cubicBezTo>
                <a:cubicBezTo>
                  <a:pt x="2117917" y="43477"/>
                  <a:pt x="2118308" y="35607"/>
                  <a:pt x="2118754" y="31366"/>
                </a:cubicBezTo>
                <a:lnTo>
                  <a:pt x="2116857" y="31366"/>
                </a:lnTo>
                <a:lnTo>
                  <a:pt x="2072655" y="141982"/>
                </a:lnTo>
                <a:lnTo>
                  <a:pt x="2059818" y="141982"/>
                </a:lnTo>
                <a:lnTo>
                  <a:pt x="2018742" y="29580"/>
                </a:lnTo>
                <a:lnTo>
                  <a:pt x="2016844" y="29580"/>
                </a:lnTo>
                <a:cubicBezTo>
                  <a:pt x="2017216" y="34119"/>
                  <a:pt x="2017570" y="42342"/>
                  <a:pt x="2017905" y="54248"/>
                </a:cubicBezTo>
                <a:cubicBezTo>
                  <a:pt x="2018239" y="66154"/>
                  <a:pt x="2018407" y="78396"/>
                  <a:pt x="2018407" y="90972"/>
                </a:cubicBezTo>
                <a:lnTo>
                  <a:pt x="2018407" y="131825"/>
                </a:lnTo>
                <a:cubicBezTo>
                  <a:pt x="2018407" y="136811"/>
                  <a:pt x="2018574" y="140457"/>
                  <a:pt x="2018909" y="142764"/>
                </a:cubicBezTo>
                <a:cubicBezTo>
                  <a:pt x="2019244" y="145071"/>
                  <a:pt x="2019802" y="146894"/>
                  <a:pt x="2020583" y="148233"/>
                </a:cubicBezTo>
                <a:cubicBezTo>
                  <a:pt x="2021365" y="149573"/>
                  <a:pt x="2022518" y="150689"/>
                  <a:pt x="2024044" y="151582"/>
                </a:cubicBezTo>
                <a:cubicBezTo>
                  <a:pt x="2025569" y="152475"/>
                  <a:pt x="2028044" y="153368"/>
                  <a:pt x="2031467" y="154261"/>
                </a:cubicBezTo>
                <a:lnTo>
                  <a:pt x="2031467" y="159730"/>
                </a:lnTo>
                <a:lnTo>
                  <a:pt x="1990725" y="159730"/>
                </a:lnTo>
                <a:lnTo>
                  <a:pt x="1990725" y="154261"/>
                </a:lnTo>
                <a:cubicBezTo>
                  <a:pt x="1995339" y="153070"/>
                  <a:pt x="1998427" y="151749"/>
                  <a:pt x="1999989" y="150298"/>
                </a:cubicBezTo>
                <a:cubicBezTo>
                  <a:pt x="2001552" y="148847"/>
                  <a:pt x="2002575" y="146782"/>
                  <a:pt x="2003059" y="144103"/>
                </a:cubicBezTo>
                <a:cubicBezTo>
                  <a:pt x="2003543" y="141424"/>
                  <a:pt x="2003785" y="137331"/>
                  <a:pt x="2003785" y="131825"/>
                </a:cubicBezTo>
                <a:lnTo>
                  <a:pt x="2003785" y="35273"/>
                </a:lnTo>
                <a:cubicBezTo>
                  <a:pt x="2003785" y="30138"/>
                  <a:pt x="2003598" y="26399"/>
                  <a:pt x="2003226" y="24055"/>
                </a:cubicBezTo>
                <a:cubicBezTo>
                  <a:pt x="2002854" y="21711"/>
                  <a:pt x="2002240" y="19888"/>
                  <a:pt x="2001385" y="18585"/>
                </a:cubicBezTo>
                <a:cubicBezTo>
                  <a:pt x="2000529" y="17283"/>
                  <a:pt x="1999394" y="16241"/>
                  <a:pt x="1997980" y="15460"/>
                </a:cubicBezTo>
                <a:cubicBezTo>
                  <a:pt x="1996566" y="14679"/>
                  <a:pt x="1994148" y="13804"/>
                  <a:pt x="1990725" y="12837"/>
                </a:cubicBezTo>
                <a:close/>
                <a:moveTo>
                  <a:pt x="867221" y="7367"/>
                </a:moveTo>
                <a:lnTo>
                  <a:pt x="922474" y="7367"/>
                </a:lnTo>
                <a:cubicBezTo>
                  <a:pt x="939887" y="7367"/>
                  <a:pt x="952909" y="10530"/>
                  <a:pt x="961541" y="16855"/>
                </a:cubicBezTo>
                <a:cubicBezTo>
                  <a:pt x="970173" y="23180"/>
                  <a:pt x="974489" y="33003"/>
                  <a:pt x="974489" y="46323"/>
                </a:cubicBezTo>
                <a:cubicBezTo>
                  <a:pt x="974489" y="56518"/>
                  <a:pt x="971680" y="65187"/>
                  <a:pt x="966062" y="72331"/>
                </a:cubicBezTo>
                <a:cubicBezTo>
                  <a:pt x="960444" y="79475"/>
                  <a:pt x="952016" y="85056"/>
                  <a:pt x="940780" y="89074"/>
                </a:cubicBezTo>
                <a:lnTo>
                  <a:pt x="940780" y="89967"/>
                </a:lnTo>
                <a:cubicBezTo>
                  <a:pt x="945319" y="91827"/>
                  <a:pt x="949207" y="94488"/>
                  <a:pt x="952444" y="97948"/>
                </a:cubicBezTo>
                <a:cubicBezTo>
                  <a:pt x="955681" y="101408"/>
                  <a:pt x="959272" y="106785"/>
                  <a:pt x="963215" y="114077"/>
                </a:cubicBezTo>
                <a:lnTo>
                  <a:pt x="973261" y="132383"/>
                </a:lnTo>
                <a:cubicBezTo>
                  <a:pt x="976164" y="137741"/>
                  <a:pt x="978656" y="141834"/>
                  <a:pt x="980740" y="144661"/>
                </a:cubicBezTo>
                <a:cubicBezTo>
                  <a:pt x="982824" y="147489"/>
                  <a:pt x="984944" y="149647"/>
                  <a:pt x="987102" y="151135"/>
                </a:cubicBezTo>
                <a:cubicBezTo>
                  <a:pt x="989260" y="152624"/>
                  <a:pt x="992125" y="153665"/>
                  <a:pt x="995697" y="154261"/>
                </a:cubicBezTo>
                <a:lnTo>
                  <a:pt x="995697" y="159730"/>
                </a:lnTo>
                <a:lnTo>
                  <a:pt x="964778" y="159730"/>
                </a:lnTo>
                <a:cubicBezTo>
                  <a:pt x="961950" y="155786"/>
                  <a:pt x="959272" y="151545"/>
                  <a:pt x="956742" y="147005"/>
                </a:cubicBezTo>
                <a:cubicBezTo>
                  <a:pt x="954211" y="142466"/>
                  <a:pt x="951718" y="137852"/>
                  <a:pt x="949263" y="133164"/>
                </a:cubicBezTo>
                <a:lnTo>
                  <a:pt x="939440" y="114524"/>
                </a:lnTo>
                <a:cubicBezTo>
                  <a:pt x="936464" y="108868"/>
                  <a:pt x="934027" y="104701"/>
                  <a:pt x="932129" y="102022"/>
                </a:cubicBezTo>
                <a:cubicBezTo>
                  <a:pt x="930231" y="99343"/>
                  <a:pt x="928483" y="97464"/>
                  <a:pt x="926883" y="96385"/>
                </a:cubicBezTo>
                <a:cubicBezTo>
                  <a:pt x="925283" y="95306"/>
                  <a:pt x="923571" y="94562"/>
                  <a:pt x="921748" y="94153"/>
                </a:cubicBezTo>
                <a:cubicBezTo>
                  <a:pt x="919925" y="93743"/>
                  <a:pt x="917190" y="93539"/>
                  <a:pt x="913544" y="93539"/>
                </a:cubicBezTo>
                <a:lnTo>
                  <a:pt x="901266" y="93539"/>
                </a:lnTo>
                <a:lnTo>
                  <a:pt x="901266" y="131490"/>
                </a:lnTo>
                <a:cubicBezTo>
                  <a:pt x="901266" y="136848"/>
                  <a:pt x="901470" y="140736"/>
                  <a:pt x="901880" y="143154"/>
                </a:cubicBezTo>
                <a:cubicBezTo>
                  <a:pt x="902289" y="145573"/>
                  <a:pt x="902903" y="147396"/>
                  <a:pt x="903721" y="148624"/>
                </a:cubicBezTo>
                <a:cubicBezTo>
                  <a:pt x="904540" y="149852"/>
                  <a:pt x="905656" y="150856"/>
                  <a:pt x="907070" y="151638"/>
                </a:cubicBezTo>
                <a:cubicBezTo>
                  <a:pt x="908484" y="152419"/>
                  <a:pt x="910902" y="153293"/>
                  <a:pt x="914325" y="154261"/>
                </a:cubicBezTo>
                <a:lnTo>
                  <a:pt x="914325" y="159730"/>
                </a:lnTo>
                <a:lnTo>
                  <a:pt x="867221" y="159730"/>
                </a:lnTo>
                <a:lnTo>
                  <a:pt x="867221" y="154261"/>
                </a:lnTo>
                <a:cubicBezTo>
                  <a:pt x="871835" y="153070"/>
                  <a:pt x="874923" y="151749"/>
                  <a:pt x="876486" y="150298"/>
                </a:cubicBezTo>
                <a:cubicBezTo>
                  <a:pt x="878049" y="148847"/>
                  <a:pt x="879072" y="146782"/>
                  <a:pt x="879555" y="144103"/>
                </a:cubicBezTo>
                <a:cubicBezTo>
                  <a:pt x="880039" y="141424"/>
                  <a:pt x="880281" y="137331"/>
                  <a:pt x="880281" y="131825"/>
                </a:cubicBezTo>
                <a:lnTo>
                  <a:pt x="880281" y="35273"/>
                </a:lnTo>
                <a:cubicBezTo>
                  <a:pt x="880281" y="30138"/>
                  <a:pt x="880095" y="26399"/>
                  <a:pt x="879723" y="24055"/>
                </a:cubicBezTo>
                <a:cubicBezTo>
                  <a:pt x="879351" y="21711"/>
                  <a:pt x="878737" y="19888"/>
                  <a:pt x="877881" y="18585"/>
                </a:cubicBezTo>
                <a:cubicBezTo>
                  <a:pt x="877025" y="17283"/>
                  <a:pt x="875891" y="16241"/>
                  <a:pt x="874477" y="15460"/>
                </a:cubicBezTo>
                <a:cubicBezTo>
                  <a:pt x="873063" y="14679"/>
                  <a:pt x="870644" y="13804"/>
                  <a:pt x="867221" y="12837"/>
                </a:cubicBezTo>
                <a:close/>
                <a:moveTo>
                  <a:pt x="0" y="7367"/>
                </a:moveTo>
                <a:lnTo>
                  <a:pt x="39849" y="7367"/>
                </a:lnTo>
                <a:lnTo>
                  <a:pt x="79028" y="115975"/>
                </a:lnTo>
                <a:lnTo>
                  <a:pt x="122113" y="7367"/>
                </a:lnTo>
                <a:lnTo>
                  <a:pt x="159841" y="7367"/>
                </a:lnTo>
                <a:lnTo>
                  <a:pt x="159841" y="12837"/>
                </a:lnTo>
                <a:cubicBezTo>
                  <a:pt x="156567" y="13655"/>
                  <a:pt x="154204" y="14474"/>
                  <a:pt x="152753" y="15292"/>
                </a:cubicBezTo>
                <a:cubicBezTo>
                  <a:pt x="151302" y="16111"/>
                  <a:pt x="150149" y="17134"/>
                  <a:pt x="149293" y="18362"/>
                </a:cubicBezTo>
                <a:cubicBezTo>
                  <a:pt x="148437" y="19590"/>
                  <a:pt x="147805" y="21432"/>
                  <a:pt x="147396" y="23887"/>
                </a:cubicBezTo>
                <a:cubicBezTo>
                  <a:pt x="146986" y="26343"/>
                  <a:pt x="146782" y="30138"/>
                  <a:pt x="146782" y="35273"/>
                </a:cubicBezTo>
                <a:lnTo>
                  <a:pt x="146782" y="131825"/>
                </a:lnTo>
                <a:cubicBezTo>
                  <a:pt x="146782" y="136811"/>
                  <a:pt x="146949" y="140457"/>
                  <a:pt x="147284" y="142764"/>
                </a:cubicBezTo>
                <a:cubicBezTo>
                  <a:pt x="147619" y="145071"/>
                  <a:pt x="148177" y="146894"/>
                  <a:pt x="148958" y="148233"/>
                </a:cubicBezTo>
                <a:cubicBezTo>
                  <a:pt x="149740" y="149573"/>
                  <a:pt x="150893" y="150689"/>
                  <a:pt x="152418" y="151582"/>
                </a:cubicBezTo>
                <a:cubicBezTo>
                  <a:pt x="153944" y="152475"/>
                  <a:pt x="156418" y="153368"/>
                  <a:pt x="159841" y="154261"/>
                </a:cubicBezTo>
                <a:lnTo>
                  <a:pt x="159841" y="159730"/>
                </a:lnTo>
                <a:lnTo>
                  <a:pt x="113295" y="159730"/>
                </a:lnTo>
                <a:lnTo>
                  <a:pt x="113295" y="154261"/>
                </a:lnTo>
                <a:cubicBezTo>
                  <a:pt x="117537" y="153219"/>
                  <a:pt x="120476" y="152028"/>
                  <a:pt x="122113" y="150689"/>
                </a:cubicBezTo>
                <a:cubicBezTo>
                  <a:pt x="123750" y="149349"/>
                  <a:pt x="124867" y="147377"/>
                  <a:pt x="125462" y="144773"/>
                </a:cubicBezTo>
                <a:cubicBezTo>
                  <a:pt x="126057" y="142168"/>
                  <a:pt x="126355" y="137852"/>
                  <a:pt x="126355" y="131825"/>
                </a:cubicBezTo>
                <a:lnTo>
                  <a:pt x="126355" y="89074"/>
                </a:lnTo>
                <a:cubicBezTo>
                  <a:pt x="126355" y="77837"/>
                  <a:pt x="126522" y="66471"/>
                  <a:pt x="126857" y="54974"/>
                </a:cubicBezTo>
                <a:cubicBezTo>
                  <a:pt x="127192" y="43477"/>
                  <a:pt x="127583" y="35607"/>
                  <a:pt x="128029" y="31366"/>
                </a:cubicBezTo>
                <a:lnTo>
                  <a:pt x="126132" y="31366"/>
                </a:lnTo>
                <a:lnTo>
                  <a:pt x="81930" y="141982"/>
                </a:lnTo>
                <a:lnTo>
                  <a:pt x="69093" y="141982"/>
                </a:lnTo>
                <a:lnTo>
                  <a:pt x="28017" y="29580"/>
                </a:lnTo>
                <a:lnTo>
                  <a:pt x="26119" y="29580"/>
                </a:lnTo>
                <a:cubicBezTo>
                  <a:pt x="26491" y="34119"/>
                  <a:pt x="26845" y="42342"/>
                  <a:pt x="27180" y="54248"/>
                </a:cubicBezTo>
                <a:cubicBezTo>
                  <a:pt x="27514" y="66154"/>
                  <a:pt x="27682" y="78396"/>
                  <a:pt x="27682" y="90972"/>
                </a:cubicBezTo>
                <a:lnTo>
                  <a:pt x="27682" y="131825"/>
                </a:lnTo>
                <a:cubicBezTo>
                  <a:pt x="27682" y="136811"/>
                  <a:pt x="27849" y="140457"/>
                  <a:pt x="28184" y="142764"/>
                </a:cubicBezTo>
                <a:cubicBezTo>
                  <a:pt x="28519" y="145071"/>
                  <a:pt x="29077" y="146894"/>
                  <a:pt x="29858" y="148233"/>
                </a:cubicBezTo>
                <a:cubicBezTo>
                  <a:pt x="30640" y="149573"/>
                  <a:pt x="31793" y="150689"/>
                  <a:pt x="33319" y="151582"/>
                </a:cubicBezTo>
                <a:cubicBezTo>
                  <a:pt x="34844" y="152475"/>
                  <a:pt x="37319" y="153368"/>
                  <a:pt x="40742" y="154261"/>
                </a:cubicBezTo>
                <a:lnTo>
                  <a:pt x="40742" y="159730"/>
                </a:lnTo>
                <a:lnTo>
                  <a:pt x="0" y="159730"/>
                </a:lnTo>
                <a:lnTo>
                  <a:pt x="0" y="154261"/>
                </a:lnTo>
                <a:cubicBezTo>
                  <a:pt x="4614" y="153070"/>
                  <a:pt x="7702" y="151749"/>
                  <a:pt x="9264" y="150298"/>
                </a:cubicBezTo>
                <a:cubicBezTo>
                  <a:pt x="10827" y="148847"/>
                  <a:pt x="11850" y="146782"/>
                  <a:pt x="12334" y="144103"/>
                </a:cubicBezTo>
                <a:cubicBezTo>
                  <a:pt x="12818" y="141424"/>
                  <a:pt x="13060" y="137331"/>
                  <a:pt x="13060" y="131825"/>
                </a:cubicBezTo>
                <a:lnTo>
                  <a:pt x="13060" y="35273"/>
                </a:lnTo>
                <a:cubicBezTo>
                  <a:pt x="13060" y="30138"/>
                  <a:pt x="12873" y="26399"/>
                  <a:pt x="12501" y="24055"/>
                </a:cubicBezTo>
                <a:cubicBezTo>
                  <a:pt x="12129" y="21711"/>
                  <a:pt x="11515" y="19888"/>
                  <a:pt x="10660" y="18585"/>
                </a:cubicBezTo>
                <a:cubicBezTo>
                  <a:pt x="9804" y="17283"/>
                  <a:pt x="8669" y="16241"/>
                  <a:pt x="7255" y="15460"/>
                </a:cubicBezTo>
                <a:cubicBezTo>
                  <a:pt x="5841" y="14679"/>
                  <a:pt x="3423" y="13804"/>
                  <a:pt x="0" y="12837"/>
                </a:cubicBezTo>
                <a:close/>
                <a:moveTo>
                  <a:pt x="2564048" y="0"/>
                </a:moveTo>
                <a:lnTo>
                  <a:pt x="2570745" y="0"/>
                </a:lnTo>
                <a:lnTo>
                  <a:pt x="2570745" y="131825"/>
                </a:lnTo>
                <a:cubicBezTo>
                  <a:pt x="2570745" y="138224"/>
                  <a:pt x="2571043" y="142671"/>
                  <a:pt x="2571638" y="145164"/>
                </a:cubicBezTo>
                <a:cubicBezTo>
                  <a:pt x="2572234" y="147656"/>
                  <a:pt x="2573368" y="149554"/>
                  <a:pt x="2575043" y="150856"/>
                </a:cubicBezTo>
                <a:cubicBezTo>
                  <a:pt x="2576717" y="152158"/>
                  <a:pt x="2579452" y="153293"/>
                  <a:pt x="2583247" y="154261"/>
                </a:cubicBezTo>
                <a:lnTo>
                  <a:pt x="2583247" y="159730"/>
                </a:lnTo>
                <a:lnTo>
                  <a:pt x="2538933" y="159730"/>
                </a:lnTo>
                <a:lnTo>
                  <a:pt x="2538933" y="154261"/>
                </a:lnTo>
                <a:cubicBezTo>
                  <a:pt x="2542654" y="153293"/>
                  <a:pt x="2545240" y="152289"/>
                  <a:pt x="2546691" y="151247"/>
                </a:cubicBezTo>
                <a:cubicBezTo>
                  <a:pt x="2548142" y="150205"/>
                  <a:pt x="2549184" y="148959"/>
                  <a:pt x="2549816" y="147508"/>
                </a:cubicBezTo>
                <a:cubicBezTo>
                  <a:pt x="2550449" y="146057"/>
                  <a:pt x="2550895" y="144085"/>
                  <a:pt x="2551156" y="141592"/>
                </a:cubicBezTo>
                <a:cubicBezTo>
                  <a:pt x="2551416" y="139099"/>
                  <a:pt x="2551546" y="135843"/>
                  <a:pt x="2551546" y="131825"/>
                </a:cubicBezTo>
                <a:lnTo>
                  <a:pt x="2551546" y="38398"/>
                </a:lnTo>
                <a:cubicBezTo>
                  <a:pt x="2551546" y="31254"/>
                  <a:pt x="2551491" y="26269"/>
                  <a:pt x="2551379" y="23441"/>
                </a:cubicBezTo>
                <a:cubicBezTo>
                  <a:pt x="2551267" y="20613"/>
                  <a:pt x="2550970" y="18213"/>
                  <a:pt x="2550486" y="16241"/>
                </a:cubicBezTo>
                <a:cubicBezTo>
                  <a:pt x="2550002" y="14269"/>
                  <a:pt x="2549333" y="12725"/>
                  <a:pt x="2548477" y="11609"/>
                </a:cubicBezTo>
                <a:cubicBezTo>
                  <a:pt x="2547621" y="10493"/>
                  <a:pt x="2546468" y="9600"/>
                  <a:pt x="2545017" y="8930"/>
                </a:cubicBezTo>
                <a:cubicBezTo>
                  <a:pt x="2543566" y="8260"/>
                  <a:pt x="2540942" y="7591"/>
                  <a:pt x="2537147" y="6921"/>
                </a:cubicBezTo>
                <a:lnTo>
                  <a:pt x="2537147" y="1117"/>
                </a:lnTo>
                <a:close/>
                <a:moveTo>
                  <a:pt x="2390775" y="0"/>
                </a:moveTo>
                <a:lnTo>
                  <a:pt x="2397360" y="0"/>
                </a:lnTo>
                <a:lnTo>
                  <a:pt x="2397360" y="129258"/>
                </a:lnTo>
                <a:cubicBezTo>
                  <a:pt x="2397360" y="135062"/>
                  <a:pt x="2397472" y="139210"/>
                  <a:pt x="2397695" y="141703"/>
                </a:cubicBezTo>
                <a:cubicBezTo>
                  <a:pt x="2397919" y="144196"/>
                  <a:pt x="2398402" y="146187"/>
                  <a:pt x="2399146" y="147675"/>
                </a:cubicBezTo>
                <a:cubicBezTo>
                  <a:pt x="2399891" y="149163"/>
                  <a:pt x="2401063" y="150373"/>
                  <a:pt x="2402662" y="151303"/>
                </a:cubicBezTo>
                <a:cubicBezTo>
                  <a:pt x="2404262" y="152233"/>
                  <a:pt x="2407072" y="153107"/>
                  <a:pt x="2411090" y="153926"/>
                </a:cubicBezTo>
                <a:lnTo>
                  <a:pt x="2411090" y="159730"/>
                </a:lnTo>
                <a:lnTo>
                  <a:pt x="2384747" y="160846"/>
                </a:lnTo>
                <a:lnTo>
                  <a:pt x="2378050" y="160846"/>
                </a:lnTo>
                <a:lnTo>
                  <a:pt x="2379389" y="142540"/>
                </a:lnTo>
                <a:lnTo>
                  <a:pt x="2377715" y="142094"/>
                </a:lnTo>
                <a:cubicBezTo>
                  <a:pt x="2373027" y="147080"/>
                  <a:pt x="2368953" y="150819"/>
                  <a:pt x="2365493" y="153312"/>
                </a:cubicBezTo>
                <a:cubicBezTo>
                  <a:pt x="2362032" y="155805"/>
                  <a:pt x="2358349" y="157795"/>
                  <a:pt x="2354442" y="159284"/>
                </a:cubicBezTo>
                <a:cubicBezTo>
                  <a:pt x="2350535" y="160772"/>
                  <a:pt x="2346350" y="161516"/>
                  <a:pt x="2341885" y="161516"/>
                </a:cubicBezTo>
                <a:cubicBezTo>
                  <a:pt x="2329681" y="161516"/>
                  <a:pt x="2320268" y="156884"/>
                  <a:pt x="2313645" y="147619"/>
                </a:cubicBezTo>
                <a:cubicBezTo>
                  <a:pt x="2307022" y="138355"/>
                  <a:pt x="2303710" y="124979"/>
                  <a:pt x="2303710" y="107491"/>
                </a:cubicBezTo>
                <a:cubicBezTo>
                  <a:pt x="2303710" y="95288"/>
                  <a:pt x="2305868" y="84925"/>
                  <a:pt x="2310184" y="76405"/>
                </a:cubicBezTo>
                <a:cubicBezTo>
                  <a:pt x="2314500" y="67885"/>
                  <a:pt x="2320323" y="61541"/>
                  <a:pt x="2327653" y="57374"/>
                </a:cubicBezTo>
                <a:cubicBezTo>
                  <a:pt x="2334983" y="53206"/>
                  <a:pt x="2343224" y="51123"/>
                  <a:pt x="2352377" y="51123"/>
                </a:cubicBezTo>
                <a:cubicBezTo>
                  <a:pt x="2357289" y="51123"/>
                  <a:pt x="2361753" y="51513"/>
                  <a:pt x="2365772" y="52295"/>
                </a:cubicBezTo>
                <a:cubicBezTo>
                  <a:pt x="2369790" y="53076"/>
                  <a:pt x="2373920" y="54360"/>
                  <a:pt x="2378162" y="56146"/>
                </a:cubicBezTo>
                <a:lnTo>
                  <a:pt x="2378162" y="38398"/>
                </a:lnTo>
                <a:cubicBezTo>
                  <a:pt x="2378162" y="31254"/>
                  <a:pt x="2378106" y="26269"/>
                  <a:pt x="2377994" y="23441"/>
                </a:cubicBezTo>
                <a:cubicBezTo>
                  <a:pt x="2377883" y="20613"/>
                  <a:pt x="2377585" y="18213"/>
                  <a:pt x="2377101" y="16241"/>
                </a:cubicBezTo>
                <a:cubicBezTo>
                  <a:pt x="2376618" y="14269"/>
                  <a:pt x="2375948" y="12725"/>
                  <a:pt x="2375092" y="11609"/>
                </a:cubicBezTo>
                <a:cubicBezTo>
                  <a:pt x="2374236" y="10493"/>
                  <a:pt x="2373083" y="9600"/>
                  <a:pt x="2371632" y="8930"/>
                </a:cubicBezTo>
                <a:cubicBezTo>
                  <a:pt x="2370181" y="8260"/>
                  <a:pt x="2367558" y="7591"/>
                  <a:pt x="2363763" y="6921"/>
                </a:cubicBezTo>
                <a:lnTo>
                  <a:pt x="2363763" y="1117"/>
                </a:lnTo>
                <a:close/>
                <a:moveTo>
                  <a:pt x="668573" y="0"/>
                </a:moveTo>
                <a:lnTo>
                  <a:pt x="675270" y="0"/>
                </a:lnTo>
                <a:lnTo>
                  <a:pt x="675270" y="131825"/>
                </a:lnTo>
                <a:cubicBezTo>
                  <a:pt x="675270" y="138224"/>
                  <a:pt x="675568" y="142671"/>
                  <a:pt x="676163" y="145164"/>
                </a:cubicBezTo>
                <a:cubicBezTo>
                  <a:pt x="676759" y="147656"/>
                  <a:pt x="677893" y="149554"/>
                  <a:pt x="679568" y="150856"/>
                </a:cubicBezTo>
                <a:cubicBezTo>
                  <a:pt x="681242" y="152158"/>
                  <a:pt x="683977" y="153293"/>
                  <a:pt x="687772" y="154261"/>
                </a:cubicBezTo>
                <a:lnTo>
                  <a:pt x="687772" y="159730"/>
                </a:lnTo>
                <a:lnTo>
                  <a:pt x="643458" y="159730"/>
                </a:lnTo>
                <a:lnTo>
                  <a:pt x="643458" y="154261"/>
                </a:lnTo>
                <a:cubicBezTo>
                  <a:pt x="647179" y="153293"/>
                  <a:pt x="649765" y="152289"/>
                  <a:pt x="651216" y="151247"/>
                </a:cubicBezTo>
                <a:cubicBezTo>
                  <a:pt x="652667" y="150205"/>
                  <a:pt x="653709" y="148959"/>
                  <a:pt x="654341" y="147508"/>
                </a:cubicBezTo>
                <a:cubicBezTo>
                  <a:pt x="654974" y="146057"/>
                  <a:pt x="655420" y="144085"/>
                  <a:pt x="655681" y="141592"/>
                </a:cubicBezTo>
                <a:cubicBezTo>
                  <a:pt x="655941" y="139099"/>
                  <a:pt x="656071" y="135843"/>
                  <a:pt x="656071" y="131825"/>
                </a:cubicBezTo>
                <a:lnTo>
                  <a:pt x="656071" y="38398"/>
                </a:lnTo>
                <a:cubicBezTo>
                  <a:pt x="656071" y="31254"/>
                  <a:pt x="656016" y="26269"/>
                  <a:pt x="655904" y="23441"/>
                </a:cubicBezTo>
                <a:cubicBezTo>
                  <a:pt x="655792" y="20613"/>
                  <a:pt x="655495" y="18213"/>
                  <a:pt x="655011" y="16241"/>
                </a:cubicBezTo>
                <a:cubicBezTo>
                  <a:pt x="654527" y="14269"/>
                  <a:pt x="653858" y="12725"/>
                  <a:pt x="653002" y="11609"/>
                </a:cubicBezTo>
                <a:cubicBezTo>
                  <a:pt x="652146" y="10493"/>
                  <a:pt x="650993" y="9600"/>
                  <a:pt x="649542" y="8930"/>
                </a:cubicBezTo>
                <a:cubicBezTo>
                  <a:pt x="648091" y="8260"/>
                  <a:pt x="645467" y="7591"/>
                  <a:pt x="641672" y="6921"/>
                </a:cubicBezTo>
                <a:lnTo>
                  <a:pt x="641672" y="1117"/>
                </a:lnTo>
                <a:close/>
                <a:moveTo>
                  <a:pt x="335198" y="0"/>
                </a:moveTo>
                <a:lnTo>
                  <a:pt x="341895" y="0"/>
                </a:lnTo>
                <a:lnTo>
                  <a:pt x="341895" y="131825"/>
                </a:lnTo>
                <a:cubicBezTo>
                  <a:pt x="341895" y="138224"/>
                  <a:pt x="342193" y="142671"/>
                  <a:pt x="342788" y="145164"/>
                </a:cubicBezTo>
                <a:cubicBezTo>
                  <a:pt x="343384" y="147656"/>
                  <a:pt x="344518" y="149554"/>
                  <a:pt x="346193" y="150856"/>
                </a:cubicBezTo>
                <a:cubicBezTo>
                  <a:pt x="347867" y="152158"/>
                  <a:pt x="350602" y="153293"/>
                  <a:pt x="354397" y="154261"/>
                </a:cubicBezTo>
                <a:lnTo>
                  <a:pt x="354397" y="159730"/>
                </a:lnTo>
                <a:lnTo>
                  <a:pt x="310083" y="159730"/>
                </a:lnTo>
                <a:lnTo>
                  <a:pt x="310083" y="154261"/>
                </a:lnTo>
                <a:cubicBezTo>
                  <a:pt x="313804" y="153293"/>
                  <a:pt x="316390" y="152289"/>
                  <a:pt x="317841" y="151247"/>
                </a:cubicBezTo>
                <a:cubicBezTo>
                  <a:pt x="319292" y="150205"/>
                  <a:pt x="320334" y="148959"/>
                  <a:pt x="320966" y="147508"/>
                </a:cubicBezTo>
                <a:cubicBezTo>
                  <a:pt x="321599" y="146057"/>
                  <a:pt x="322045" y="144085"/>
                  <a:pt x="322306" y="141592"/>
                </a:cubicBezTo>
                <a:cubicBezTo>
                  <a:pt x="322566" y="139099"/>
                  <a:pt x="322696" y="135843"/>
                  <a:pt x="322696" y="131825"/>
                </a:cubicBezTo>
                <a:lnTo>
                  <a:pt x="322696" y="38398"/>
                </a:lnTo>
                <a:cubicBezTo>
                  <a:pt x="322696" y="31254"/>
                  <a:pt x="322641" y="26269"/>
                  <a:pt x="322529" y="23441"/>
                </a:cubicBezTo>
                <a:cubicBezTo>
                  <a:pt x="322417" y="20613"/>
                  <a:pt x="322120" y="18213"/>
                  <a:pt x="321636" y="16241"/>
                </a:cubicBezTo>
                <a:cubicBezTo>
                  <a:pt x="321152" y="14269"/>
                  <a:pt x="320483" y="12725"/>
                  <a:pt x="319627" y="11609"/>
                </a:cubicBezTo>
                <a:cubicBezTo>
                  <a:pt x="318771" y="10493"/>
                  <a:pt x="317618" y="9600"/>
                  <a:pt x="316167" y="8930"/>
                </a:cubicBezTo>
                <a:cubicBezTo>
                  <a:pt x="314716" y="8260"/>
                  <a:pt x="312092" y="7591"/>
                  <a:pt x="308297" y="6921"/>
                </a:cubicBezTo>
                <a:lnTo>
                  <a:pt x="308297" y="1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453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2601797" y="4139939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D7DB1-9755-44ED-B23F-0970996EA1A8}"/>
              </a:ext>
            </a:extLst>
          </p:cNvPr>
          <p:cNvSpPr/>
          <p:nvPr/>
        </p:nvSpPr>
        <p:spPr>
          <a:xfrm>
            <a:off x="2337847" y="4957772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A0970-E8DC-4FD6-A119-C25878FE70BD}"/>
              </a:ext>
            </a:extLst>
          </p:cNvPr>
          <p:cNvSpPr txBox="1"/>
          <p:nvPr/>
        </p:nvSpPr>
        <p:spPr>
          <a:xfrm>
            <a:off x="2601797" y="5183172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(3)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1AA4B0-7B4D-40A5-A7CC-E66FF62ED477}"/>
              </a:ext>
            </a:extLst>
          </p:cNvPr>
          <p:cNvSpPr/>
          <p:nvPr/>
        </p:nvSpPr>
        <p:spPr>
          <a:xfrm>
            <a:off x="2362985" y="59318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0A811A-DD4F-49CB-85A9-35D57443E24B}"/>
              </a:ext>
            </a:extLst>
          </p:cNvPr>
          <p:cNvSpPr txBox="1"/>
          <p:nvPr/>
        </p:nvSpPr>
        <p:spPr>
          <a:xfrm>
            <a:off x="2626935" y="6157275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(4)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0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92</Words>
  <Application>Microsoft Office PowerPoint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百亨</dc:creator>
  <cp:lastModifiedBy>曹 百亨</cp:lastModifiedBy>
  <cp:revision>7</cp:revision>
  <dcterms:created xsi:type="dcterms:W3CDTF">2021-12-19T10:59:01Z</dcterms:created>
  <dcterms:modified xsi:type="dcterms:W3CDTF">2022-01-12T13:41:08Z</dcterms:modified>
</cp:coreProperties>
</file>