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A589C-0BCC-4AF0-AEF2-46DF58DD4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622F6-3C68-4D82-AA64-86DF2EE7B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812CA-2052-4DAC-82A5-7A322E99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4B109-7051-48F9-A314-ADB48E4E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CDCEA-CB7F-4EBC-889A-EA9B017F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C700-D160-409A-8577-6D8EE701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BC7F1-9C6B-44E7-9A31-2EB44F8A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B1DD8-C923-4EE6-BA45-6809F93F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5B437-3F0F-4357-9E1E-5A1D634E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C3A3C-323A-42F1-84F3-ACE7EFF6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4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12DFA0-3C44-4328-BABE-859ED3257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5220C-2144-4463-ACA1-2AF55D6B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D4AD5-C19F-44F7-A832-51F8954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BCAF6-A16B-4BD3-BB7C-836A933B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4DF47-8030-47D7-859D-493FA625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5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B7C73-3C4B-444C-9D08-9DDA6FEE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BB69-326A-453E-B9FC-53578C43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E9E4E-BBC5-4441-8D51-1324BD9B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413CC-63D1-4BD5-8C5B-A5BAFB48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75C9F-9D86-492A-8522-BE80933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CBBDC-84EA-4814-B878-88678CC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6FFA2-94F7-4D47-BE33-3B0FA8A3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BFA54-139E-43FE-BF6A-C60A7A9E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F7F20-3E7C-4A1C-AB77-A71E0EFE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5FB8-6835-4F6C-9861-0CEB588E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98421-530C-4EC3-885F-FEE5B3F9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A2349-4E28-4064-A917-613BBE91B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06E1A-E961-4954-AF88-E2478B01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F9036-8BDF-4970-8D62-B462DD3E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EF7A3-DC3E-4914-801F-D19AF611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D6F7F-27B7-42F2-B5F2-903B4E3C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F6061-0A9A-4DFC-838E-5C6EA493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CF64C-48A9-49F5-A5DC-D4C26060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1EF26-B932-43CC-B8F4-42941BD6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89423-4024-4DC1-B1CC-CFB503821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C5F347-3303-409E-8C38-C4566E03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58566-183C-4BF3-B4F9-C8B6ADC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9B545-92B2-49D9-8483-08A028CE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98DF8-89E8-45AD-A9CA-5D7E14F3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C01EA-8A51-4E04-9238-0DAD2B0A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45A52B-D1A8-4FAC-B580-2B015F3C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9DAC3D-96AF-4096-8EE8-E4640521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5827F-2376-4B01-873C-67C8C6C4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A8994-1782-44E4-9F31-D9AB5BA9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1EA50-54C1-4BDA-8FBB-0459EF9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8E86A-3551-4258-A80A-4A39AD80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C010F-A2CD-4F1D-89DD-34FA7CCF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667A2-7107-414F-BA8B-C9E7F5C2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93075-6532-4CC5-89CB-0B8F6669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D1EEA-8939-4C5C-8E75-A61B51CB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79860-308C-4193-87C4-93322BF0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33E97-A5F9-4C43-8BDA-800410ED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AB41-594E-4C08-9913-B941BA5D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B2BC8-835E-4027-9267-544D38162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5ACC5-6F0F-4282-B2AF-DB7200C39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6F465-BECA-479E-B4AD-35FF7AF0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05567-90E6-49BE-9CAE-0634FAB2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52E89-5FC5-4EBF-B984-4442567E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CF4E58-0309-4838-B579-C37622B2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248BA-8620-497B-9E6D-AEBA3458A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DFEE9-4527-4ED2-9B43-4FE374B1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642B-FCC9-47B1-9023-888FBF0F6C7D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02BBF-2967-4D81-85E5-CEEC89764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B303D-E1D8-49AA-956E-D8516919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5126612" y="6205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41064C-0F79-40C7-A8AB-87FAD6BCFB73}"/>
              </a:ext>
            </a:extLst>
          </p:cNvPr>
          <p:cNvSpPr txBox="1"/>
          <p:nvPr/>
        </p:nvSpPr>
        <p:spPr>
          <a:xfrm>
            <a:off x="5381135" y="260023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Fast Motion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(0.802, 0.760)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C8D24B-6AE2-4986-97ED-46EABE491891}"/>
              </a:ext>
            </a:extLst>
          </p:cNvPr>
          <p:cNvSpPr/>
          <p:nvPr/>
        </p:nvSpPr>
        <p:spPr>
          <a:xfrm>
            <a:off x="5126612" y="1373956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2FE85A-ACBD-4EE4-92F6-5BA01542061D}"/>
              </a:ext>
            </a:extLst>
          </p:cNvPr>
          <p:cNvSpPr txBox="1"/>
          <p:nvPr/>
        </p:nvSpPr>
        <p:spPr>
          <a:xfrm>
            <a:off x="5381135" y="1571920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In-Plane Rotation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(0.801, 0.716)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061DB5-ABB8-45A7-9D46-AB5419AC3EEC}"/>
              </a:ext>
            </a:extLst>
          </p:cNvPr>
          <p:cNvSpPr/>
          <p:nvPr/>
        </p:nvSpPr>
        <p:spPr>
          <a:xfrm>
            <a:off x="5126612" y="2392052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32264-1CA7-45DE-8A57-9085D2DAD268}"/>
              </a:ext>
            </a:extLst>
          </p:cNvPr>
          <p:cNvSpPr txBox="1"/>
          <p:nvPr/>
        </p:nvSpPr>
        <p:spPr>
          <a:xfrm>
            <a:off x="5381135" y="2590016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Out of View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(0.825, 0.780)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5E2C95-0551-49F4-A29E-8663816EF288}"/>
              </a:ext>
            </a:extLst>
          </p:cNvPr>
          <p:cNvSpPr/>
          <p:nvPr/>
        </p:nvSpPr>
        <p:spPr>
          <a:xfrm>
            <a:off x="5126612" y="3410148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05D914-FF83-4B4C-BE18-91926B135BB3}"/>
              </a:ext>
            </a:extLst>
          </p:cNvPr>
          <p:cNvSpPr txBox="1"/>
          <p:nvPr/>
        </p:nvSpPr>
        <p:spPr>
          <a:xfrm>
            <a:off x="5381135" y="3608112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Background Clutter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(0.869, 0.821)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4AFB03-BE30-4502-9CF0-48F8757F7818}"/>
              </a:ext>
            </a:extLst>
          </p:cNvPr>
          <p:cNvSpPr/>
          <p:nvPr/>
        </p:nvSpPr>
        <p:spPr>
          <a:xfrm>
            <a:off x="179109" y="93482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42F5C-56BB-495E-BEEF-4C485B92543E}"/>
              </a:ext>
            </a:extLst>
          </p:cNvPr>
          <p:cNvSpPr txBox="1"/>
          <p:nvPr/>
        </p:nvSpPr>
        <p:spPr>
          <a:xfrm>
            <a:off x="433632" y="260023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 Math" panose="02040503050406030204" pitchFamily="18" charset="0"/>
              </a:rPr>
              <a:t>Illumination Variation</a:t>
            </a:r>
          </a:p>
          <a:p>
            <a:pPr algn="ctr"/>
            <a:r>
              <a:rPr lang="en-US" altLang="zh-CN" dirty="0">
                <a:latin typeface="Cambria Math" panose="02040503050406030204" pitchFamily="18" charset="0"/>
              </a:rPr>
              <a:t>(0.833, 0.792)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7B43-0F3B-46A4-9A4B-A4D9FED1C563}"/>
              </a:ext>
            </a:extLst>
          </p:cNvPr>
          <p:cNvSpPr/>
          <p:nvPr/>
        </p:nvSpPr>
        <p:spPr>
          <a:xfrm>
            <a:off x="179109" y="140537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BE73B7-BD70-49E4-A0EF-A4094D66B9B3}"/>
              </a:ext>
            </a:extLst>
          </p:cNvPr>
          <p:cNvSpPr txBox="1"/>
          <p:nvPr/>
        </p:nvSpPr>
        <p:spPr>
          <a:xfrm>
            <a:off x="433632" y="1524308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Out-of-Plane Rotation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(0.840, 0.762)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CBF699-24B2-40DD-ACDE-6F9A99B665CC}"/>
              </a:ext>
            </a:extLst>
          </p:cNvPr>
          <p:cNvSpPr/>
          <p:nvPr/>
        </p:nvSpPr>
        <p:spPr>
          <a:xfrm>
            <a:off x="179109" y="2423475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F98201-35DC-45D4-AF98-1B55AC75EF75}"/>
              </a:ext>
            </a:extLst>
          </p:cNvPr>
          <p:cNvSpPr txBox="1"/>
          <p:nvPr/>
        </p:nvSpPr>
        <p:spPr>
          <a:xfrm>
            <a:off x="433632" y="2621439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Scale Variation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(0.830, 0.745)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04F777-FE0A-4628-B50D-E7D465FBB486}"/>
              </a:ext>
            </a:extLst>
          </p:cNvPr>
          <p:cNvSpPr/>
          <p:nvPr/>
        </p:nvSpPr>
        <p:spPr>
          <a:xfrm>
            <a:off x="179109" y="3441571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B3EED5-01BA-42A5-BA69-45207F060B6A}"/>
              </a:ext>
            </a:extLst>
          </p:cNvPr>
          <p:cNvSpPr txBox="1"/>
          <p:nvPr/>
        </p:nvSpPr>
        <p:spPr>
          <a:xfrm>
            <a:off x="433632" y="3639535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 Math" panose="02040503050406030204" pitchFamily="18" charset="0"/>
              </a:rPr>
              <a:t>Occlusion</a:t>
            </a:r>
          </a:p>
          <a:p>
            <a:pPr algn="ctr"/>
            <a:r>
              <a:rPr lang="en-US" altLang="zh-CN" dirty="0">
                <a:latin typeface="Cambria Math" panose="02040503050406030204" pitchFamily="18" charset="0"/>
              </a:rPr>
              <a:t>(0.855, 0.815)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38DBFA1-4752-46DA-9CC8-D8E59D3FF757}"/>
              </a:ext>
            </a:extLst>
          </p:cNvPr>
          <p:cNvSpPr/>
          <p:nvPr/>
        </p:nvSpPr>
        <p:spPr>
          <a:xfrm>
            <a:off x="179109" y="4459667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9607B5F-1959-4D07-A3AE-1886D758887B}"/>
              </a:ext>
            </a:extLst>
          </p:cNvPr>
          <p:cNvSpPr txBox="1"/>
          <p:nvPr/>
        </p:nvSpPr>
        <p:spPr>
          <a:xfrm>
            <a:off x="433632" y="4657631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Deformation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(0.841, 0.748)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D4F33F-611F-4867-ACF4-1F142000AB79}"/>
              </a:ext>
            </a:extLst>
          </p:cNvPr>
          <p:cNvSpPr/>
          <p:nvPr/>
        </p:nvSpPr>
        <p:spPr>
          <a:xfrm>
            <a:off x="179109" y="5452621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1FD85E-DA28-4D7A-BFE5-3CB30C52583C}"/>
              </a:ext>
            </a:extLst>
          </p:cNvPr>
          <p:cNvSpPr txBox="1"/>
          <p:nvPr/>
        </p:nvSpPr>
        <p:spPr>
          <a:xfrm>
            <a:off x="433632" y="5650585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Motion Blur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(0.866, 0.852)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C3E62B-75E6-4AC7-8851-2A6BA20A97F8}"/>
              </a:ext>
            </a:extLst>
          </p:cNvPr>
          <p:cNvSpPr/>
          <p:nvPr/>
        </p:nvSpPr>
        <p:spPr>
          <a:xfrm>
            <a:off x="5126612" y="4459667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5B2728-452A-4108-B56B-6D1549756C52}"/>
              </a:ext>
            </a:extLst>
          </p:cNvPr>
          <p:cNvSpPr txBox="1"/>
          <p:nvPr/>
        </p:nvSpPr>
        <p:spPr>
          <a:xfrm>
            <a:off x="5381135" y="4657631"/>
            <a:ext cx="388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ambria Math" panose="02040503050406030204" pitchFamily="18" charset="0"/>
              </a:rPr>
              <a:t>Low Resolution</a:t>
            </a:r>
          </a:p>
          <a:p>
            <a:pPr algn="ctr"/>
            <a:r>
              <a:rPr lang="en-US" altLang="zh-CN">
                <a:latin typeface="Cambria Math" panose="02040503050406030204" pitchFamily="18" charset="0"/>
              </a:rPr>
              <a:t>(0.756, 0.825)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2337847" y="2461240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41064C-0F79-40C7-A8AB-87FAD6BCFB73}"/>
              </a:ext>
            </a:extLst>
          </p:cNvPr>
          <p:cNvSpPr txBox="1"/>
          <p:nvPr/>
        </p:nvSpPr>
        <p:spPr>
          <a:xfrm>
            <a:off x="2601797" y="2686640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(1)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337847" y="391453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07E392-5CCC-41AE-9A15-29EF4B5F0B51}"/>
              </a:ext>
            </a:extLst>
          </p:cNvPr>
          <p:cNvSpPr txBox="1"/>
          <p:nvPr/>
        </p:nvSpPr>
        <p:spPr>
          <a:xfrm>
            <a:off x="2601797" y="4139939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(2)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57FB2C-C20C-4313-97B1-C5FA79CA24D5}"/>
              </a:ext>
            </a:extLst>
          </p:cNvPr>
          <p:cNvSpPr/>
          <p:nvPr/>
        </p:nvSpPr>
        <p:spPr>
          <a:xfrm>
            <a:off x="2337847" y="50284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86762-120C-465C-A1A1-F7063001BBDE}"/>
              </a:ext>
            </a:extLst>
          </p:cNvPr>
          <p:cNvSpPr txBox="1"/>
          <p:nvPr/>
        </p:nvSpPr>
        <p:spPr>
          <a:xfrm>
            <a:off x="2601797" y="5253873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(3)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2337847" y="2461240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/>
              <p:nvPr/>
            </p:nvSpPr>
            <p:spPr>
              <a:xfrm>
                <a:off x="2601797" y="2686640"/>
                <a:ext cx="3883844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2686640"/>
                <a:ext cx="3883844" cy="37555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337847" y="3910975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07E392-5CCC-41AE-9A15-29EF4B5F0B51}"/>
                  </a:ext>
                </a:extLst>
              </p:cNvPr>
              <p:cNvSpPr txBox="1"/>
              <p:nvPr/>
            </p:nvSpPr>
            <p:spPr>
              <a:xfrm>
                <a:off x="2601797" y="4139939"/>
                <a:ext cx="3883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𝑆𝑐𝑎𝑙𝑒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07E392-5CCC-41AE-9A15-29EF4B5F0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4139939"/>
                <a:ext cx="3883844" cy="369332"/>
              </a:xfrm>
              <a:prstGeom prst="rect">
                <a:avLst/>
              </a:prstGeom>
              <a:blipFill>
                <a:blip r:embed="rId3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357FB2C-C20C-4313-97B1-C5FA79CA24D5}"/>
              </a:ext>
            </a:extLst>
          </p:cNvPr>
          <p:cNvSpPr/>
          <p:nvPr/>
        </p:nvSpPr>
        <p:spPr>
          <a:xfrm>
            <a:off x="2337847" y="50284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086762-120C-465C-A1A1-F7063001BBDE}"/>
                  </a:ext>
                </a:extLst>
              </p:cNvPr>
              <p:cNvSpPr txBox="1"/>
              <p:nvPr/>
            </p:nvSpPr>
            <p:spPr>
              <a:xfrm>
                <a:off x="2601797" y="5253873"/>
                <a:ext cx="3883844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Original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086762-120C-465C-A1A1-F7063001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5253873"/>
                <a:ext cx="3883844" cy="375424"/>
              </a:xfrm>
              <a:prstGeom prst="rect">
                <a:avLst/>
              </a:prstGeom>
              <a:blipFill>
                <a:blip r:embed="rId4"/>
                <a:stretch>
                  <a:fillRect l="-1413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83F4D59-1265-4CB1-9512-4D434D083718}"/>
              </a:ext>
            </a:extLst>
          </p:cNvPr>
          <p:cNvSpPr/>
          <p:nvPr/>
        </p:nvSpPr>
        <p:spPr>
          <a:xfrm>
            <a:off x="2337847" y="1392934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BE3A3F-E3D9-4FFA-AB39-674C8DD83797}"/>
                  </a:ext>
                </a:extLst>
              </p:cNvPr>
              <p:cNvSpPr txBox="1"/>
              <p:nvPr/>
            </p:nvSpPr>
            <p:spPr>
              <a:xfrm>
                <a:off x="2601797" y="1618334"/>
                <a:ext cx="3883844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87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BE3A3F-E3D9-4FFA-AB39-674C8DD83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1618334"/>
                <a:ext cx="3883844" cy="375744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B0A7428-EA41-4F7F-8D07-6C4FD3BFC1D6}"/>
              </a:ext>
            </a:extLst>
          </p:cNvPr>
          <p:cNvSpPr/>
          <p:nvPr/>
        </p:nvSpPr>
        <p:spPr>
          <a:xfrm>
            <a:off x="7294776" y="2461240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4A3E5B-7097-4190-B3C2-4ED85E563FF3}"/>
                  </a:ext>
                </a:extLst>
              </p:cNvPr>
              <p:cNvSpPr txBox="1"/>
              <p:nvPr/>
            </p:nvSpPr>
            <p:spPr>
              <a:xfrm>
                <a:off x="7558726" y="2686640"/>
                <a:ext cx="3883844" cy="38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87.9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4A3E5B-7097-4190-B3C2-4ED85E56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726" y="2686640"/>
                <a:ext cx="3883844" cy="387991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E9AF369-E5A5-417B-8352-8D53109E15B6}"/>
              </a:ext>
            </a:extLst>
          </p:cNvPr>
          <p:cNvSpPr/>
          <p:nvPr/>
        </p:nvSpPr>
        <p:spPr>
          <a:xfrm>
            <a:off x="7192651" y="50284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B413B0-5215-49D3-B9F7-22EE3959D5B1}"/>
                  </a:ext>
                </a:extLst>
              </p:cNvPr>
              <p:cNvSpPr txBox="1"/>
              <p:nvPr/>
            </p:nvSpPr>
            <p:spPr>
              <a:xfrm>
                <a:off x="7456601" y="5253873"/>
                <a:ext cx="3883844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Updated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B413B0-5215-49D3-B9F7-22EE3959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601" y="5253873"/>
                <a:ext cx="3883844" cy="375424"/>
              </a:xfrm>
              <a:prstGeom prst="rect">
                <a:avLst/>
              </a:prstGeom>
              <a:blipFill>
                <a:blip r:embed="rId7"/>
                <a:stretch>
                  <a:fillRect l="-1256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AEEAB4F-CCFC-4329-988F-8D398B7E4B9C}"/>
              </a:ext>
            </a:extLst>
          </p:cNvPr>
          <p:cNvSpPr/>
          <p:nvPr/>
        </p:nvSpPr>
        <p:spPr>
          <a:xfrm>
            <a:off x="2337847" y="324913"/>
            <a:ext cx="5938052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F7FABE3-0CF4-4C11-B1A5-1324A139DA9E}"/>
                  </a:ext>
                </a:extLst>
              </p:cNvPr>
              <p:cNvSpPr txBox="1"/>
              <p:nvPr/>
            </p:nvSpPr>
            <p:spPr>
              <a:xfrm>
                <a:off x="2337847" y="625033"/>
                <a:ext cx="4745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centered coarse-to-fine orientation update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F7FABE3-0CF4-4C11-B1A5-1324A139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47" y="625033"/>
                <a:ext cx="4745859" cy="369332"/>
              </a:xfrm>
              <a:prstGeom prst="rect">
                <a:avLst/>
              </a:prstGeom>
              <a:blipFill>
                <a:blip r:embed="rId8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7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2337847" y="2461240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/>
              <p:nvPr/>
            </p:nvSpPr>
            <p:spPr>
              <a:xfrm>
                <a:off x="2601797" y="2686640"/>
                <a:ext cx="3883844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2686640"/>
                <a:ext cx="3883844" cy="37555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4BBFAB0-7A49-4903-8183-3E44CEC43673}"/>
              </a:ext>
            </a:extLst>
          </p:cNvPr>
          <p:cNvSpPr/>
          <p:nvPr/>
        </p:nvSpPr>
        <p:spPr>
          <a:xfrm>
            <a:off x="2337847" y="3910975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07E392-5CCC-41AE-9A15-29EF4B5F0B51}"/>
                  </a:ext>
                </a:extLst>
              </p:cNvPr>
              <p:cNvSpPr txBox="1"/>
              <p:nvPr/>
            </p:nvSpPr>
            <p:spPr>
              <a:xfrm>
                <a:off x="2601797" y="4139939"/>
                <a:ext cx="3883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𝑆𝑐𝑎𝑙𝑒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07E392-5CCC-41AE-9A15-29EF4B5F0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4139939"/>
                <a:ext cx="3883844" cy="369332"/>
              </a:xfrm>
              <a:prstGeom prst="rect">
                <a:avLst/>
              </a:prstGeom>
              <a:blipFill>
                <a:blip r:embed="rId3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357FB2C-C20C-4313-97B1-C5FA79CA24D5}"/>
              </a:ext>
            </a:extLst>
          </p:cNvPr>
          <p:cNvSpPr/>
          <p:nvPr/>
        </p:nvSpPr>
        <p:spPr>
          <a:xfrm>
            <a:off x="2337847" y="50284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086762-120C-465C-A1A1-F7063001BBDE}"/>
                  </a:ext>
                </a:extLst>
              </p:cNvPr>
              <p:cNvSpPr txBox="1"/>
              <p:nvPr/>
            </p:nvSpPr>
            <p:spPr>
              <a:xfrm>
                <a:off x="2601797" y="5253873"/>
                <a:ext cx="3883844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Original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086762-120C-465C-A1A1-F7063001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5253873"/>
                <a:ext cx="3883844" cy="375424"/>
              </a:xfrm>
              <a:prstGeom prst="rect">
                <a:avLst/>
              </a:prstGeom>
              <a:blipFill>
                <a:blip r:embed="rId4"/>
                <a:stretch>
                  <a:fillRect l="-1413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B0A7428-EA41-4F7F-8D07-6C4FD3BFC1D6}"/>
              </a:ext>
            </a:extLst>
          </p:cNvPr>
          <p:cNvSpPr/>
          <p:nvPr/>
        </p:nvSpPr>
        <p:spPr>
          <a:xfrm>
            <a:off x="7294776" y="2461240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4A3E5B-7097-4190-B3C2-4ED85E563FF3}"/>
                  </a:ext>
                </a:extLst>
              </p:cNvPr>
              <p:cNvSpPr txBox="1"/>
              <p:nvPr/>
            </p:nvSpPr>
            <p:spPr>
              <a:xfrm>
                <a:off x="7558726" y="2686640"/>
                <a:ext cx="3883844" cy="38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87.9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44A3E5B-7097-4190-B3C2-4ED85E56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726" y="2686640"/>
                <a:ext cx="3883844" cy="387991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E9AF369-E5A5-417B-8352-8D53109E15B6}"/>
              </a:ext>
            </a:extLst>
          </p:cNvPr>
          <p:cNvSpPr/>
          <p:nvPr/>
        </p:nvSpPr>
        <p:spPr>
          <a:xfrm>
            <a:off x="7192651" y="50284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B413B0-5215-49D3-B9F7-22EE3959D5B1}"/>
                  </a:ext>
                </a:extLst>
              </p:cNvPr>
              <p:cNvSpPr txBox="1"/>
              <p:nvPr/>
            </p:nvSpPr>
            <p:spPr>
              <a:xfrm>
                <a:off x="7456601" y="5253873"/>
                <a:ext cx="3883844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Updated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B413B0-5215-49D3-B9F7-22EE3959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601" y="5253873"/>
                <a:ext cx="3883844" cy="375424"/>
              </a:xfrm>
              <a:prstGeom prst="rect">
                <a:avLst/>
              </a:prstGeom>
              <a:blipFill>
                <a:blip r:embed="rId7"/>
                <a:stretch>
                  <a:fillRect l="-1256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AEEAB4F-CCFC-4329-988F-8D398B7E4B9C}"/>
              </a:ext>
            </a:extLst>
          </p:cNvPr>
          <p:cNvSpPr/>
          <p:nvPr/>
        </p:nvSpPr>
        <p:spPr>
          <a:xfrm>
            <a:off x="2337847" y="324913"/>
            <a:ext cx="5938052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7FABE3-0CF4-4C11-B1A5-1324A139DA9E}"/>
              </a:ext>
            </a:extLst>
          </p:cNvPr>
          <p:cNvSpPr txBox="1"/>
          <p:nvPr/>
        </p:nvSpPr>
        <p:spPr>
          <a:xfrm>
            <a:off x="2933943" y="584265"/>
            <a:ext cx="474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estimated orientation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A588A5-5A98-46DC-BA46-2668EF7C0EB1}"/>
              </a:ext>
            </a:extLst>
          </p:cNvPr>
          <p:cNvSpPr/>
          <p:nvPr/>
        </p:nvSpPr>
        <p:spPr>
          <a:xfrm>
            <a:off x="2254576" y="1492425"/>
            <a:ext cx="5938052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BC143B-D0DF-4B35-AA7B-65E351A1134C}"/>
              </a:ext>
            </a:extLst>
          </p:cNvPr>
          <p:cNvSpPr txBox="1"/>
          <p:nvPr/>
        </p:nvSpPr>
        <p:spPr>
          <a:xfrm>
            <a:off x="2850672" y="1751777"/>
            <a:ext cx="474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</a:rPr>
              <a:t>ground-truth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118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百亨</dc:creator>
  <cp:lastModifiedBy>曹 百亨</cp:lastModifiedBy>
  <cp:revision>8</cp:revision>
  <dcterms:created xsi:type="dcterms:W3CDTF">2021-12-19T10:59:01Z</dcterms:created>
  <dcterms:modified xsi:type="dcterms:W3CDTF">2022-01-25T12:55:21Z</dcterms:modified>
</cp:coreProperties>
</file>