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DC943"/>
    <a:srgbClr val="D2BF27"/>
    <a:srgbClr val="F8BA3D"/>
    <a:srgbClr val="B9C431"/>
    <a:srgbClr val="8FCB4E"/>
    <a:srgbClr val="3FCA8E"/>
    <a:srgbClr val="0AB4D1"/>
    <a:srgbClr val="65CD6E"/>
    <a:srgbClr val="31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84675-A58B-45E2-B5E3-74F5E9DFB9D4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0A7BE-0C32-4629-B39A-D4F63AE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3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0A7BE-0C32-4629-B39A-D4F63AE5EA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589C-0BCC-4AF0-AEF2-46DF58DD4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622F6-3C68-4D82-AA64-86DF2EE7B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812CA-2052-4DAC-82A5-7A322E9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B109-7051-48F9-A314-ADB48E4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DCEA-CB7F-4EBC-889A-EA9B017F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700-D160-409A-8577-6D8EE70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BC7F1-9C6B-44E7-9A31-2EB44F8A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B1DD8-C923-4EE6-BA45-6809F93F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5B437-3F0F-4357-9E1E-5A1D634E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3A3C-323A-42F1-84F3-ACE7EFF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2DFA0-3C44-4328-BABE-859ED3257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5220C-2144-4463-ACA1-2AF55D6B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D4AD5-C19F-44F7-A832-51F8954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BCAF6-A16B-4BD3-BB7C-836A933B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DF47-8030-47D7-859D-493FA62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7C73-3C4B-444C-9D08-9DDA6FE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BB69-326A-453E-B9FC-53578C43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9E4E-BBC5-4441-8D51-1324BD9B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413CC-63D1-4BD5-8C5B-A5BAFB48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5C9F-9D86-492A-8522-BE80933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CBBDC-84EA-4814-B878-88678CC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6FFA2-94F7-4D47-BE33-3B0FA8A3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FA54-139E-43FE-BF6A-C60A7A9E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F7F20-3E7C-4A1C-AB77-A71E0E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5FB8-6835-4F6C-9861-0CEB588E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98421-530C-4EC3-885F-FEE5B3F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2349-4E28-4064-A917-613BBE91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06E1A-E961-4954-AF88-E2478B01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9036-8BDF-4970-8D62-B462DD3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EF7A3-DC3E-4914-801F-D19AF611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6F7F-27B7-42F2-B5F2-903B4E3C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F6061-0A9A-4DFC-838E-5C6EA49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CF64C-48A9-49F5-A5DC-D4C26060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1EF26-B932-43CC-B8F4-42941BD6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89423-4024-4DC1-B1CC-CFB50382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C5F347-3303-409E-8C38-C4566E03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58566-183C-4BF3-B4F9-C8B6ADC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9B545-92B2-49D9-8483-08A028C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98DF8-89E8-45AD-A9CA-5D7E14F3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C01EA-8A51-4E04-9238-0DAD2B0A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5A52B-D1A8-4FAC-B580-2B015F3C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DAC3D-96AF-4096-8EE8-E4640521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827F-2376-4B01-873C-67C8C6C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A8994-1782-44E4-9F31-D9AB5BA9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1EA50-54C1-4BDA-8FBB-0459EF9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8E86A-3551-4258-A80A-4A39AD8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C010F-A2CD-4F1D-89DD-34FA7CCF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667A2-7107-414F-BA8B-C9E7F5C2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93075-6532-4CC5-89CB-0B8F6669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1EEA-8939-4C5C-8E75-A61B51C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79860-308C-4193-87C4-93322BF0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33E97-A5F9-4C43-8BDA-800410E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AB41-594E-4C08-9913-B941BA5D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B2BC8-835E-4027-9267-544D38162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5ACC5-6F0F-4282-B2AF-DB7200C39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6F465-BECA-479E-B4AD-35FF7AF0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05567-90E6-49BE-9CAE-0634FAB2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52E89-5FC5-4EBF-B984-4442567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F4E58-0309-4838-B579-C37622B2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248BA-8620-497B-9E6D-AEBA3458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DFEE9-4527-4ED2-9B43-4FE374B1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642B-FCC9-47B1-9023-888FBF0F6C7D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02BBF-2967-4D81-85E5-CEEC8976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303D-E1D8-49AA-956E-D8516919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9AAC-D137-4B1D-81AD-9AA1A94B4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76BCF2-2030-4915-8558-72D12AA61B0D}"/>
              </a:ext>
            </a:extLst>
          </p:cNvPr>
          <p:cNvSpPr/>
          <p:nvPr/>
        </p:nvSpPr>
        <p:spPr>
          <a:xfrm>
            <a:off x="2347274" y="245096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/>
              <p:nvPr/>
            </p:nvSpPr>
            <p:spPr>
              <a:xfrm>
                <a:off x="2601797" y="2676369"/>
                <a:ext cx="3883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trajectory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iteration 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41064C-0F79-40C7-A8AB-87FAD6BCF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2676369"/>
                <a:ext cx="3883844" cy="369332"/>
              </a:xfrm>
              <a:prstGeom prst="rect">
                <a:avLst/>
              </a:prstGeom>
              <a:blipFill>
                <a:blip r:embed="rId3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AC8D24B-6AE2-4986-97ED-46EABE491891}"/>
              </a:ext>
            </a:extLst>
          </p:cNvPr>
          <p:cNvSpPr/>
          <p:nvPr/>
        </p:nvSpPr>
        <p:spPr>
          <a:xfrm>
            <a:off x="2347274" y="38005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FE85A-ACBD-4EE4-92F6-5BA01542061D}"/>
              </a:ext>
            </a:extLst>
          </p:cNvPr>
          <p:cNvSpPr txBox="1"/>
          <p:nvPr/>
        </p:nvSpPr>
        <p:spPr>
          <a:xfrm>
            <a:off x="2601797" y="3998537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backward propagation iteration scheme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1DB5-ABB8-45A7-9D46-AB5419AC3EEC}"/>
              </a:ext>
            </a:extLst>
          </p:cNvPr>
          <p:cNvSpPr/>
          <p:nvPr/>
        </p:nvSpPr>
        <p:spPr>
          <a:xfrm>
            <a:off x="2347274" y="481866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32264-1CA7-45DE-8A57-9085D2DAD268}"/>
              </a:ext>
            </a:extLst>
          </p:cNvPr>
          <p:cNvSpPr txBox="1"/>
          <p:nvPr/>
        </p:nvSpPr>
        <p:spPr>
          <a:xfrm>
            <a:off x="2601797" y="5016633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gray scale 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5E2C95-0551-49F4-A29E-8663816EF288}"/>
              </a:ext>
            </a:extLst>
          </p:cNvPr>
          <p:cNvSpPr/>
          <p:nvPr/>
        </p:nvSpPr>
        <p:spPr>
          <a:xfrm>
            <a:off x="2347274" y="5836765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05D914-FF83-4B4C-BE18-91926B135BB3}"/>
              </a:ext>
            </a:extLst>
          </p:cNvPr>
          <p:cNvSpPr txBox="1"/>
          <p:nvPr/>
        </p:nvSpPr>
        <p:spPr>
          <a:xfrm>
            <a:off x="2601797" y="6034729"/>
            <a:ext cx="38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overall scores map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F53884-91DE-476B-86ED-4F4422847EC1}"/>
              </a:ext>
            </a:extLst>
          </p:cNvPr>
          <p:cNvSpPr/>
          <p:nvPr/>
        </p:nvSpPr>
        <p:spPr>
          <a:xfrm>
            <a:off x="2347274" y="1432873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391E45-E6CD-4127-BC6E-A4952662D985}"/>
                  </a:ext>
                </a:extLst>
              </p:cNvPr>
              <p:cNvSpPr txBox="1"/>
              <p:nvPr/>
            </p:nvSpPr>
            <p:spPr>
              <a:xfrm>
                <a:off x="2601797" y="1622905"/>
                <a:ext cx="388384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𝟑𝟓</m:t>
                          </m:r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𝟓𝟗</m:t>
                          </m:r>
                        </m:e>
                        <m:sup>
                          <m:r>
                            <a:rPr lang="zh-CN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2391E45-E6CD-4127-BC6E-A4952662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97" y="1622905"/>
                <a:ext cx="3883844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0E9C804-F53A-4FBB-9C88-D9155F792012}"/>
              </a:ext>
            </a:extLst>
          </p:cNvPr>
          <p:cNvSpPr/>
          <p:nvPr/>
        </p:nvSpPr>
        <p:spPr>
          <a:xfrm>
            <a:off x="7099955" y="2450969"/>
            <a:ext cx="4590854" cy="82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755039-F37A-4105-A361-FFB736038C6A}"/>
                  </a:ext>
                </a:extLst>
              </p:cNvPr>
              <p:cNvSpPr txBox="1"/>
              <p:nvPr/>
            </p:nvSpPr>
            <p:spPr>
              <a:xfrm>
                <a:off x="7354478" y="2667786"/>
                <a:ext cx="3883844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𝟑𝟓</m:t>
                          </m:r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</m:e>
                        <m:sup>
                          <m:r>
                            <a:rPr lang="zh-CN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755039-F37A-4105-A361-FFB736038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78" y="2667786"/>
                <a:ext cx="3883844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40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 百亨</dc:creator>
  <cp:lastModifiedBy>曹 百亨</cp:lastModifiedBy>
  <cp:revision>8</cp:revision>
  <dcterms:created xsi:type="dcterms:W3CDTF">2021-12-19T10:59:01Z</dcterms:created>
  <dcterms:modified xsi:type="dcterms:W3CDTF">2022-02-03T03:17:09Z</dcterms:modified>
</cp:coreProperties>
</file>