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2" autoAdjust="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589C-0BCC-4AF0-AEF2-46DF58DD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622F6-3C68-4D82-AA64-86DF2EE7B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812CA-2052-4DAC-82A5-7A322E9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B109-7051-48F9-A314-ADB48E4E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DCEA-CB7F-4EBC-889A-EA9B017F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700-D160-409A-8577-6D8EE70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BC7F1-9C6B-44E7-9A31-2EB44F8A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B1DD8-C923-4EE6-BA45-6809F93F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5B437-3F0F-4357-9E1E-5A1D634E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3A3C-323A-42F1-84F3-ACE7EFF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2DFA0-3C44-4328-BABE-859ED325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5220C-2144-4463-ACA1-2AF55D6B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D4AD5-C19F-44F7-A832-51F8954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BCAF6-A16B-4BD3-BB7C-836A933B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DF47-8030-47D7-859D-493FA625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5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7C73-3C4B-444C-9D08-9DDA6FE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BB69-326A-453E-B9FC-53578C43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9E4E-BBC5-4441-8D51-1324BD9B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413CC-63D1-4BD5-8C5B-A5BAFB4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5C9F-9D86-492A-8522-BE80933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CBBDC-84EA-4814-B878-88678CC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6FFA2-94F7-4D47-BE33-3B0FA8A3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BFA54-139E-43FE-BF6A-C60A7A9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F7F20-3E7C-4A1C-AB77-A71E0EF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5FB8-6835-4F6C-9861-0CEB588E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98421-530C-4EC3-885F-FEE5B3F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A2349-4E28-4064-A917-613BBE91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06E1A-E961-4954-AF88-E2478B01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F9036-8BDF-4970-8D62-B462DD3E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EF7A3-DC3E-4914-801F-D19AF611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6F7F-27B7-42F2-B5F2-903B4E3C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6061-0A9A-4DFC-838E-5C6EA49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CF64C-48A9-49F5-A5DC-D4C26060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1EF26-B932-43CC-B8F4-42941BD6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89423-4024-4DC1-B1CC-CFB50382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C5F347-3303-409E-8C38-C4566E03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58566-183C-4BF3-B4F9-C8B6ADC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9B545-92B2-49D9-8483-08A028CE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98DF8-89E8-45AD-A9CA-5D7E14F3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C01EA-8A51-4E04-9238-0DAD2B0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5A52B-D1A8-4FAC-B580-2B015F3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9DAC3D-96AF-4096-8EE8-E4640521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827F-2376-4B01-873C-67C8C6C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A8994-1782-44E4-9F31-D9AB5BA9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1EA50-54C1-4BDA-8FBB-0459EF9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E86A-3551-4258-A80A-4A39AD80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C010F-A2CD-4F1D-89DD-34FA7CCF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667A2-7107-414F-BA8B-C9E7F5C2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93075-6532-4CC5-89CB-0B8F6669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1EEA-8939-4C5C-8E75-A61B51CB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79860-308C-4193-87C4-93322BF0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33E97-A5F9-4C43-8BDA-800410ED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AB41-594E-4C08-9913-B941BA5D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B2BC8-835E-4027-9267-544D3816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5ACC5-6F0F-4282-B2AF-DB7200C3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6F465-BECA-479E-B4AD-35FF7AF0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05567-90E6-49BE-9CAE-0634FAB2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52E89-5FC5-4EBF-B984-4442567E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F4E58-0309-4838-B579-C37622B2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248BA-8620-497B-9E6D-AEBA3458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DFEE9-4527-4ED2-9B43-4FE374B1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642B-FCC9-47B1-9023-888FBF0F6C7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2BBF-2967-4D81-85E5-CEEC89764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303D-E1D8-49AA-956E-D8516919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5126612" y="6205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41064C-0F79-40C7-A8AB-87FAD6BCFB73}"/>
              </a:ext>
            </a:extLst>
          </p:cNvPr>
          <p:cNvSpPr txBox="1"/>
          <p:nvPr/>
        </p:nvSpPr>
        <p:spPr>
          <a:xfrm>
            <a:off x="5381135" y="260023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Fast Motion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(0.802, 0.760)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C8D24B-6AE2-4986-97ED-46EABE491891}"/>
              </a:ext>
            </a:extLst>
          </p:cNvPr>
          <p:cNvSpPr/>
          <p:nvPr/>
        </p:nvSpPr>
        <p:spPr>
          <a:xfrm>
            <a:off x="5126612" y="1373956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2FE85A-ACBD-4EE4-92F6-5BA01542061D}"/>
              </a:ext>
            </a:extLst>
          </p:cNvPr>
          <p:cNvSpPr txBox="1"/>
          <p:nvPr/>
        </p:nvSpPr>
        <p:spPr>
          <a:xfrm>
            <a:off x="5381135" y="1571920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In-Plane Rotation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(0.801, 0.716)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1DB5-ABB8-45A7-9D46-AB5419AC3EEC}"/>
              </a:ext>
            </a:extLst>
          </p:cNvPr>
          <p:cNvSpPr/>
          <p:nvPr/>
        </p:nvSpPr>
        <p:spPr>
          <a:xfrm>
            <a:off x="5126612" y="2392052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32264-1CA7-45DE-8A57-9085D2DAD268}"/>
              </a:ext>
            </a:extLst>
          </p:cNvPr>
          <p:cNvSpPr txBox="1"/>
          <p:nvPr/>
        </p:nvSpPr>
        <p:spPr>
          <a:xfrm>
            <a:off x="5381135" y="2590016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Out of View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(0.825, 0.780)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E2C95-0551-49F4-A29E-8663816EF288}"/>
              </a:ext>
            </a:extLst>
          </p:cNvPr>
          <p:cNvSpPr/>
          <p:nvPr/>
        </p:nvSpPr>
        <p:spPr>
          <a:xfrm>
            <a:off x="5126612" y="341014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05D914-FF83-4B4C-BE18-91926B135BB3}"/>
              </a:ext>
            </a:extLst>
          </p:cNvPr>
          <p:cNvSpPr txBox="1"/>
          <p:nvPr/>
        </p:nvSpPr>
        <p:spPr>
          <a:xfrm>
            <a:off x="5381135" y="3608112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Background Clutter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(0.869, 0.821)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4AFB03-BE30-4502-9CF0-48F8757F7818}"/>
              </a:ext>
            </a:extLst>
          </p:cNvPr>
          <p:cNvSpPr/>
          <p:nvPr/>
        </p:nvSpPr>
        <p:spPr>
          <a:xfrm>
            <a:off x="179109" y="93482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42F5C-56BB-495E-BEEF-4C485B92543E}"/>
              </a:ext>
            </a:extLst>
          </p:cNvPr>
          <p:cNvSpPr txBox="1"/>
          <p:nvPr/>
        </p:nvSpPr>
        <p:spPr>
          <a:xfrm>
            <a:off x="433632" y="260023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Illumination Variation</a:t>
            </a:r>
          </a:p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(0.833, 0.792)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7B43-0F3B-46A4-9A4B-A4D9FED1C563}"/>
              </a:ext>
            </a:extLst>
          </p:cNvPr>
          <p:cNvSpPr/>
          <p:nvPr/>
        </p:nvSpPr>
        <p:spPr>
          <a:xfrm>
            <a:off x="179109" y="140537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BE73B7-BD70-49E4-A0EF-A4094D66B9B3}"/>
              </a:ext>
            </a:extLst>
          </p:cNvPr>
          <p:cNvSpPr txBox="1"/>
          <p:nvPr/>
        </p:nvSpPr>
        <p:spPr>
          <a:xfrm>
            <a:off x="433632" y="1524308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Out-of-Plane Rotation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(0.840, 0.762)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CBF699-24B2-40DD-ACDE-6F9A99B665CC}"/>
              </a:ext>
            </a:extLst>
          </p:cNvPr>
          <p:cNvSpPr/>
          <p:nvPr/>
        </p:nvSpPr>
        <p:spPr>
          <a:xfrm>
            <a:off x="179109" y="24234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F98201-35DC-45D4-AF98-1B55AC75EF75}"/>
              </a:ext>
            </a:extLst>
          </p:cNvPr>
          <p:cNvSpPr txBox="1"/>
          <p:nvPr/>
        </p:nvSpPr>
        <p:spPr>
          <a:xfrm>
            <a:off x="433632" y="2621439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Scale Variation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(0.830, 0.745)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04F777-FE0A-4628-B50D-E7D465FBB486}"/>
              </a:ext>
            </a:extLst>
          </p:cNvPr>
          <p:cNvSpPr/>
          <p:nvPr/>
        </p:nvSpPr>
        <p:spPr>
          <a:xfrm>
            <a:off x="179109" y="3441571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B3EED5-01BA-42A5-BA69-45207F060B6A}"/>
              </a:ext>
            </a:extLst>
          </p:cNvPr>
          <p:cNvSpPr txBox="1"/>
          <p:nvPr/>
        </p:nvSpPr>
        <p:spPr>
          <a:xfrm>
            <a:off x="433632" y="3639535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Occlusion</a:t>
            </a:r>
          </a:p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(0.855, 0.815)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8DBFA1-4752-46DA-9CC8-D8E59D3FF757}"/>
              </a:ext>
            </a:extLst>
          </p:cNvPr>
          <p:cNvSpPr/>
          <p:nvPr/>
        </p:nvSpPr>
        <p:spPr>
          <a:xfrm>
            <a:off x="179109" y="4459667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607B5F-1959-4D07-A3AE-1886D758887B}"/>
              </a:ext>
            </a:extLst>
          </p:cNvPr>
          <p:cNvSpPr txBox="1"/>
          <p:nvPr/>
        </p:nvSpPr>
        <p:spPr>
          <a:xfrm>
            <a:off x="433632" y="4657631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Deformation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(0.841, 0.748)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D4F33F-611F-4867-ACF4-1F142000AB79}"/>
              </a:ext>
            </a:extLst>
          </p:cNvPr>
          <p:cNvSpPr/>
          <p:nvPr/>
        </p:nvSpPr>
        <p:spPr>
          <a:xfrm>
            <a:off x="179109" y="5452621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1FD85E-DA28-4D7A-BFE5-3CB30C52583C}"/>
              </a:ext>
            </a:extLst>
          </p:cNvPr>
          <p:cNvSpPr txBox="1"/>
          <p:nvPr/>
        </p:nvSpPr>
        <p:spPr>
          <a:xfrm>
            <a:off x="433632" y="5650585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Motion Blur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(0.866, 0.852)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C3E62B-75E6-4AC7-8851-2A6BA20A97F8}"/>
              </a:ext>
            </a:extLst>
          </p:cNvPr>
          <p:cNvSpPr/>
          <p:nvPr/>
        </p:nvSpPr>
        <p:spPr>
          <a:xfrm>
            <a:off x="5126612" y="4459667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5B2728-452A-4108-B56B-6D1549756C52}"/>
              </a:ext>
            </a:extLst>
          </p:cNvPr>
          <p:cNvSpPr txBox="1"/>
          <p:nvPr/>
        </p:nvSpPr>
        <p:spPr>
          <a:xfrm>
            <a:off x="5381135" y="4657631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Low Resolution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(0.756, 0.825)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37847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41064C-0F79-40C7-A8AB-87FAD6BCFB73}"/>
              </a:ext>
            </a:extLst>
          </p:cNvPr>
          <p:cNvSpPr txBox="1"/>
          <p:nvPr/>
        </p:nvSpPr>
        <p:spPr>
          <a:xfrm>
            <a:off x="2601797" y="2686640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(1)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453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2601797" y="4139939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57FB2C-C20C-4313-97B1-C5FA79CA24D5}"/>
              </a:ext>
            </a:extLst>
          </p:cNvPr>
          <p:cNvSpPr/>
          <p:nvPr/>
        </p:nvSpPr>
        <p:spPr>
          <a:xfrm>
            <a:off x="2337847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86762-120C-465C-A1A1-F7063001BBDE}"/>
              </a:ext>
            </a:extLst>
          </p:cNvPr>
          <p:cNvSpPr txBox="1"/>
          <p:nvPr/>
        </p:nvSpPr>
        <p:spPr>
          <a:xfrm>
            <a:off x="2601797" y="5253873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(3)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37847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/>
              <p:nvPr/>
            </p:nvSpPr>
            <p:spPr>
              <a:xfrm>
                <a:off x="2601797" y="2686640"/>
                <a:ext cx="388384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2686640"/>
                <a:ext cx="3883844" cy="37555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09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07E392-5CCC-41AE-9A15-29EF4B5F0B51}"/>
                  </a:ext>
                </a:extLst>
              </p:cNvPr>
              <p:cNvSpPr txBox="1"/>
              <p:nvPr/>
            </p:nvSpPr>
            <p:spPr>
              <a:xfrm>
                <a:off x="2601797" y="4139939"/>
                <a:ext cx="3883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𝑆𝑐𝑎𝑙𝑒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07E392-5CCC-41AE-9A15-29EF4B5F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4139939"/>
                <a:ext cx="3883844" cy="369332"/>
              </a:xfrm>
              <a:prstGeom prst="rect">
                <a:avLst/>
              </a:prstGeom>
              <a:blipFill>
                <a:blip r:embed="rId3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357FB2C-C20C-4313-97B1-C5FA79CA24D5}"/>
              </a:ext>
            </a:extLst>
          </p:cNvPr>
          <p:cNvSpPr/>
          <p:nvPr/>
        </p:nvSpPr>
        <p:spPr>
          <a:xfrm>
            <a:off x="2337847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086762-120C-465C-A1A1-F7063001BBDE}"/>
                  </a:ext>
                </a:extLst>
              </p:cNvPr>
              <p:cNvSpPr txBox="1"/>
              <p:nvPr/>
            </p:nvSpPr>
            <p:spPr>
              <a:xfrm>
                <a:off x="2601797" y="5253873"/>
                <a:ext cx="388384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Original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086762-120C-465C-A1A1-F7063001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5253873"/>
                <a:ext cx="3883844" cy="375424"/>
              </a:xfrm>
              <a:prstGeom prst="rect">
                <a:avLst/>
              </a:prstGeom>
              <a:blipFill>
                <a:blip r:embed="rId4"/>
                <a:stretch>
                  <a:fillRect l="-141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3F4D59-1265-4CB1-9512-4D434D083718}"/>
              </a:ext>
            </a:extLst>
          </p:cNvPr>
          <p:cNvSpPr/>
          <p:nvPr/>
        </p:nvSpPr>
        <p:spPr>
          <a:xfrm>
            <a:off x="2337847" y="1392934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BE3A3F-E3D9-4FFA-AB39-674C8DD83797}"/>
                  </a:ext>
                </a:extLst>
              </p:cNvPr>
              <p:cNvSpPr txBox="1"/>
              <p:nvPr/>
            </p:nvSpPr>
            <p:spPr>
              <a:xfrm>
                <a:off x="2601797" y="1618334"/>
                <a:ext cx="3883844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BE3A3F-E3D9-4FFA-AB39-674C8DD8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1618334"/>
                <a:ext cx="3883844" cy="375744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B0A7428-EA41-4F7F-8D07-6C4FD3BFC1D6}"/>
              </a:ext>
            </a:extLst>
          </p:cNvPr>
          <p:cNvSpPr/>
          <p:nvPr/>
        </p:nvSpPr>
        <p:spPr>
          <a:xfrm>
            <a:off x="7294776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4A3E5B-7097-4190-B3C2-4ED85E563FF3}"/>
                  </a:ext>
                </a:extLst>
              </p:cNvPr>
              <p:cNvSpPr txBox="1"/>
              <p:nvPr/>
            </p:nvSpPr>
            <p:spPr>
              <a:xfrm>
                <a:off x="7558726" y="2686640"/>
                <a:ext cx="3883844" cy="38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87.9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4A3E5B-7097-4190-B3C2-4ED85E56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726" y="2686640"/>
                <a:ext cx="3883844" cy="387991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E9AF369-E5A5-417B-8352-8D53109E15B6}"/>
              </a:ext>
            </a:extLst>
          </p:cNvPr>
          <p:cNvSpPr/>
          <p:nvPr/>
        </p:nvSpPr>
        <p:spPr>
          <a:xfrm>
            <a:off x="7192651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B413B0-5215-49D3-B9F7-22EE3959D5B1}"/>
                  </a:ext>
                </a:extLst>
              </p:cNvPr>
              <p:cNvSpPr txBox="1"/>
              <p:nvPr/>
            </p:nvSpPr>
            <p:spPr>
              <a:xfrm>
                <a:off x="7456601" y="5253873"/>
                <a:ext cx="388384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Updated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B413B0-5215-49D3-B9F7-22EE3959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01" y="5253873"/>
                <a:ext cx="3883844" cy="375424"/>
              </a:xfrm>
              <a:prstGeom prst="rect">
                <a:avLst/>
              </a:prstGeom>
              <a:blipFill>
                <a:blip r:embed="rId7"/>
                <a:stretch>
                  <a:fillRect l="-1256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AEEAB4F-CCFC-4329-988F-8D398B7E4B9C}"/>
              </a:ext>
            </a:extLst>
          </p:cNvPr>
          <p:cNvSpPr/>
          <p:nvPr/>
        </p:nvSpPr>
        <p:spPr>
          <a:xfrm>
            <a:off x="2337847" y="324913"/>
            <a:ext cx="5938052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7FABE3-0CF4-4C11-B1A5-1324A139DA9E}"/>
                  </a:ext>
                </a:extLst>
              </p:cNvPr>
              <p:cNvSpPr txBox="1"/>
              <p:nvPr/>
            </p:nvSpPr>
            <p:spPr>
              <a:xfrm>
                <a:off x="2337847" y="625033"/>
                <a:ext cx="4745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centered coarse-to-fine orientation update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7FABE3-0CF4-4C11-B1A5-1324A139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47" y="625033"/>
                <a:ext cx="4745859" cy="369332"/>
              </a:xfrm>
              <a:prstGeom prst="rect">
                <a:avLst/>
              </a:prstGeom>
              <a:blipFill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AEEAB4F-CCFC-4329-988F-8D398B7E4B9C}"/>
              </a:ext>
            </a:extLst>
          </p:cNvPr>
          <p:cNvSpPr/>
          <p:nvPr/>
        </p:nvSpPr>
        <p:spPr>
          <a:xfrm>
            <a:off x="0" y="0"/>
            <a:ext cx="5938052" cy="112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75C649-1C47-4380-9F52-6BE3F7122E41}"/>
                  </a:ext>
                </a:extLst>
              </p:cNvPr>
              <p:cNvSpPr txBox="1"/>
              <p:nvPr/>
            </p:nvSpPr>
            <p:spPr>
              <a:xfrm>
                <a:off x="427959" y="33836"/>
                <a:ext cx="3303853" cy="1055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75C649-1C47-4380-9F52-6BE3F712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9" y="33836"/>
                <a:ext cx="3303853" cy="1055930"/>
              </a:xfrm>
              <a:prstGeom prst="rect">
                <a:avLst/>
              </a:prstGeom>
              <a:blipFill>
                <a:blip r:embed="rId2"/>
                <a:stretch>
                  <a:fillRect l="-3321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A7380EB6-93F6-41E3-A6DC-6704A2A12BD2}"/>
              </a:ext>
            </a:extLst>
          </p:cNvPr>
          <p:cNvSpPr/>
          <p:nvPr/>
        </p:nvSpPr>
        <p:spPr>
          <a:xfrm>
            <a:off x="0" y="1371600"/>
            <a:ext cx="6606830" cy="112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A7D6061-3724-4CCF-B5A7-A3C9CC7950F6}"/>
                  </a:ext>
                </a:extLst>
              </p:cNvPr>
              <p:cNvSpPr txBox="1"/>
              <p:nvPr/>
            </p:nvSpPr>
            <p:spPr>
              <a:xfrm>
                <a:off x="427959" y="1405436"/>
                <a:ext cx="6178871" cy="1055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A7D6061-3724-4CCF-B5A7-A3C9CC79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9" y="1405436"/>
                <a:ext cx="6178871" cy="1055930"/>
              </a:xfrm>
              <a:prstGeom prst="rect">
                <a:avLst/>
              </a:prstGeom>
              <a:blipFill>
                <a:blip r:embed="rId3"/>
                <a:stretch>
                  <a:fillRect l="-1775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98B746C3-05F5-4F9F-B3BA-D9EBA3E3AECD}"/>
              </a:ext>
            </a:extLst>
          </p:cNvPr>
          <p:cNvSpPr/>
          <p:nvPr/>
        </p:nvSpPr>
        <p:spPr>
          <a:xfrm>
            <a:off x="0" y="2867199"/>
            <a:ext cx="6606830" cy="112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00B2C5-B532-4670-BCA9-A0EC92FE7922}"/>
                  </a:ext>
                </a:extLst>
              </p:cNvPr>
              <p:cNvSpPr txBox="1"/>
              <p:nvPr/>
            </p:nvSpPr>
            <p:spPr>
              <a:xfrm>
                <a:off x="427959" y="2901035"/>
                <a:ext cx="3946145" cy="1055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𝑘𝑢𝑙𝑙𝑏𝑎𝑐𝑘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𝑙𝑒𝑖𝑏𝑙𝑒𝑟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00B2C5-B532-4670-BCA9-A0EC92FE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9" y="2901035"/>
                <a:ext cx="3946145" cy="1055930"/>
              </a:xfrm>
              <a:prstGeom prst="rect">
                <a:avLst/>
              </a:prstGeom>
              <a:blipFill>
                <a:blip r:embed="rId4"/>
                <a:stretch>
                  <a:fillRect l="-2160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5D6E134C-4FC1-4C7F-9313-D17913EE27DF}"/>
              </a:ext>
            </a:extLst>
          </p:cNvPr>
          <p:cNvSpPr/>
          <p:nvPr/>
        </p:nvSpPr>
        <p:spPr>
          <a:xfrm>
            <a:off x="0" y="4328962"/>
            <a:ext cx="6606830" cy="112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2F7316-D7E9-4C75-B978-F0AB87C5BF83}"/>
                  </a:ext>
                </a:extLst>
              </p:cNvPr>
              <p:cNvSpPr txBox="1"/>
              <p:nvPr/>
            </p:nvSpPr>
            <p:spPr>
              <a:xfrm>
                <a:off x="427959" y="4362798"/>
                <a:ext cx="4272388" cy="1055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𝑠𝑐𝑎𝑛𝑝𝑎𝑡h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𝑠𝑎𝑙𝑖𝑒𝑛𝑐𝑦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𝑁𝑆𝑆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𝑓𝑖𝑥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2F7316-D7E9-4C75-B978-F0AB87C5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9" y="4362798"/>
                <a:ext cx="4272388" cy="1055930"/>
              </a:xfrm>
              <a:prstGeom prst="rect">
                <a:avLst/>
              </a:prstGeom>
              <a:blipFill>
                <a:blip r:embed="rId5"/>
                <a:stretch>
                  <a:fillRect l="-1997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885B123E-F202-4542-A82A-E973ECC8D79D}"/>
              </a:ext>
            </a:extLst>
          </p:cNvPr>
          <p:cNvSpPr/>
          <p:nvPr/>
        </p:nvSpPr>
        <p:spPr>
          <a:xfrm>
            <a:off x="0" y="5700562"/>
            <a:ext cx="6606830" cy="112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D7E690A-8BE3-4DD2-ACD8-426FFD77C7B3}"/>
                  </a:ext>
                </a:extLst>
              </p:cNvPr>
              <p:cNvSpPr txBox="1"/>
              <p:nvPr/>
            </p:nvSpPr>
            <p:spPr>
              <a:xfrm>
                <a:off x="427959" y="5734398"/>
                <a:ext cx="4220514" cy="942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𝑝𝑒𝑎𝑟𝑠𝑜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D7E690A-8BE3-4DD2-ACD8-426FFD77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9" y="5734398"/>
                <a:ext cx="4220514" cy="942117"/>
              </a:xfrm>
              <a:prstGeom prst="rect">
                <a:avLst/>
              </a:prstGeom>
              <a:blipFill>
                <a:blip r:embed="rId6"/>
                <a:stretch>
                  <a:fillRect l="-2020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9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C561301-674C-48C6-B5F6-E3E91AB41671}"/>
              </a:ext>
            </a:extLst>
          </p:cNvPr>
          <p:cNvSpPr txBox="1"/>
          <p:nvPr/>
        </p:nvSpPr>
        <p:spPr>
          <a:xfrm>
            <a:off x="1353934" y="2949293"/>
            <a:ext cx="4786610" cy="1111262"/>
          </a:xfrm>
          <a:custGeom>
            <a:avLst/>
            <a:gdLst/>
            <a:ahLst/>
            <a:cxnLst/>
            <a:rect l="l" t="t" r="r" b="b"/>
            <a:pathLst>
              <a:path w="4786610" h="1111262">
                <a:moveTo>
                  <a:pt x="2423973" y="1009947"/>
                </a:moveTo>
                <a:lnTo>
                  <a:pt x="2520414" y="1009947"/>
                </a:lnTo>
                <a:lnTo>
                  <a:pt x="2520414" y="1022756"/>
                </a:lnTo>
                <a:lnTo>
                  <a:pt x="2423973" y="1022756"/>
                </a:lnTo>
                <a:close/>
                <a:moveTo>
                  <a:pt x="2423973" y="973531"/>
                </a:moveTo>
                <a:lnTo>
                  <a:pt x="2520414" y="973531"/>
                </a:lnTo>
                <a:lnTo>
                  <a:pt x="2520414" y="986339"/>
                </a:lnTo>
                <a:lnTo>
                  <a:pt x="2423973" y="986339"/>
                </a:lnTo>
                <a:close/>
                <a:moveTo>
                  <a:pt x="2383334" y="962480"/>
                </a:moveTo>
                <a:lnTo>
                  <a:pt x="2387436" y="962480"/>
                </a:lnTo>
                <a:lnTo>
                  <a:pt x="2375046" y="1018235"/>
                </a:lnTo>
                <a:cubicBezTo>
                  <a:pt x="2374265" y="1021528"/>
                  <a:pt x="2373720" y="1024151"/>
                  <a:pt x="2373413" y="1026105"/>
                </a:cubicBezTo>
                <a:cubicBezTo>
                  <a:pt x="2373106" y="1028058"/>
                  <a:pt x="2372953" y="1029816"/>
                  <a:pt x="2372953" y="1031379"/>
                </a:cubicBezTo>
                <a:cubicBezTo>
                  <a:pt x="2372953" y="1033499"/>
                  <a:pt x="2373385" y="1035034"/>
                  <a:pt x="2374251" y="1035983"/>
                </a:cubicBezTo>
                <a:cubicBezTo>
                  <a:pt x="2375116" y="1036932"/>
                  <a:pt x="2376413" y="1037406"/>
                  <a:pt x="2378143" y="1037406"/>
                </a:cubicBezTo>
                <a:cubicBezTo>
                  <a:pt x="2379148" y="1037406"/>
                  <a:pt x="2380153" y="1037211"/>
                  <a:pt x="2381157" y="1036820"/>
                </a:cubicBezTo>
                <a:cubicBezTo>
                  <a:pt x="2382162" y="1036429"/>
                  <a:pt x="2383236" y="1035816"/>
                  <a:pt x="2384380" y="1034978"/>
                </a:cubicBezTo>
                <a:cubicBezTo>
                  <a:pt x="2385524" y="1034141"/>
                  <a:pt x="2386780" y="1033067"/>
                  <a:pt x="2388147" y="1031755"/>
                </a:cubicBezTo>
                <a:cubicBezTo>
                  <a:pt x="2389515" y="1030444"/>
                  <a:pt x="2391036" y="1028867"/>
                  <a:pt x="2392710" y="1027025"/>
                </a:cubicBezTo>
                <a:lnTo>
                  <a:pt x="2398403" y="1032551"/>
                </a:lnTo>
                <a:cubicBezTo>
                  <a:pt x="2395500" y="1035509"/>
                  <a:pt x="2392863" y="1038006"/>
                  <a:pt x="2390491" y="1040043"/>
                </a:cubicBezTo>
                <a:cubicBezTo>
                  <a:pt x="2388119" y="1042080"/>
                  <a:pt x="2385873" y="1043741"/>
                  <a:pt x="2383752" y="1045024"/>
                </a:cubicBezTo>
                <a:cubicBezTo>
                  <a:pt x="2381631" y="1046308"/>
                  <a:pt x="2379553" y="1047229"/>
                  <a:pt x="2377515" y="1047787"/>
                </a:cubicBezTo>
                <a:cubicBezTo>
                  <a:pt x="2375478" y="1048345"/>
                  <a:pt x="2373316" y="1048624"/>
                  <a:pt x="2371027" y="1048624"/>
                </a:cubicBezTo>
                <a:cubicBezTo>
                  <a:pt x="2368907" y="1048624"/>
                  <a:pt x="2366995" y="1048233"/>
                  <a:pt x="2365293" y="1047452"/>
                </a:cubicBezTo>
                <a:cubicBezTo>
                  <a:pt x="2363591" y="1046671"/>
                  <a:pt x="2362126" y="1045596"/>
                  <a:pt x="2360898" y="1044229"/>
                </a:cubicBezTo>
                <a:cubicBezTo>
                  <a:pt x="2359670" y="1042862"/>
                  <a:pt x="2358721" y="1041229"/>
                  <a:pt x="2358052" y="1039332"/>
                </a:cubicBezTo>
                <a:cubicBezTo>
                  <a:pt x="2357382" y="1037434"/>
                  <a:pt x="2357047" y="1035341"/>
                  <a:pt x="2357047" y="1033053"/>
                </a:cubicBezTo>
                <a:cubicBezTo>
                  <a:pt x="2357047" y="1031211"/>
                  <a:pt x="2357270" y="1028923"/>
                  <a:pt x="2357717" y="1026188"/>
                </a:cubicBezTo>
                <a:cubicBezTo>
                  <a:pt x="2358163" y="1023454"/>
                  <a:pt x="2358735" y="1020482"/>
                  <a:pt x="2359433" y="1017272"/>
                </a:cubicBezTo>
                <a:cubicBezTo>
                  <a:pt x="2360130" y="1014063"/>
                  <a:pt x="2360898" y="1010701"/>
                  <a:pt x="2361735" y="1007185"/>
                </a:cubicBezTo>
                <a:cubicBezTo>
                  <a:pt x="2362572" y="1003669"/>
                  <a:pt x="2363395" y="1000180"/>
                  <a:pt x="2364205" y="996720"/>
                </a:cubicBezTo>
                <a:cubicBezTo>
                  <a:pt x="2365014" y="993260"/>
                  <a:pt x="2365739" y="989925"/>
                  <a:pt x="2366382" y="986716"/>
                </a:cubicBezTo>
                <a:cubicBezTo>
                  <a:pt x="2367023" y="983507"/>
                  <a:pt x="2367484" y="980591"/>
                  <a:pt x="2367763" y="977968"/>
                </a:cubicBezTo>
                <a:cubicBezTo>
                  <a:pt x="2367874" y="977521"/>
                  <a:pt x="2367930" y="977089"/>
                  <a:pt x="2367930" y="976670"/>
                </a:cubicBezTo>
                <a:cubicBezTo>
                  <a:pt x="2367930" y="976252"/>
                  <a:pt x="2367930" y="975875"/>
                  <a:pt x="2367930" y="975540"/>
                </a:cubicBezTo>
                <a:cubicBezTo>
                  <a:pt x="2367818" y="973364"/>
                  <a:pt x="2367051" y="971773"/>
                  <a:pt x="2365628" y="970768"/>
                </a:cubicBezTo>
                <a:cubicBezTo>
                  <a:pt x="2364205" y="969764"/>
                  <a:pt x="2361679" y="969206"/>
                  <a:pt x="2358052" y="969094"/>
                </a:cubicBezTo>
                <a:lnTo>
                  <a:pt x="2359056" y="963401"/>
                </a:lnTo>
                <a:close/>
                <a:moveTo>
                  <a:pt x="2590158" y="939291"/>
                </a:moveTo>
                <a:lnTo>
                  <a:pt x="2595265" y="939291"/>
                </a:lnTo>
                <a:cubicBezTo>
                  <a:pt x="2595153" y="942361"/>
                  <a:pt x="2595070" y="945109"/>
                  <a:pt x="2595014" y="947537"/>
                </a:cubicBezTo>
                <a:cubicBezTo>
                  <a:pt x="2594958" y="949965"/>
                  <a:pt x="2594916" y="952323"/>
                  <a:pt x="2594888" y="954611"/>
                </a:cubicBezTo>
                <a:cubicBezTo>
                  <a:pt x="2594860" y="956899"/>
                  <a:pt x="2594846" y="959160"/>
                  <a:pt x="2594846" y="961392"/>
                </a:cubicBezTo>
                <a:lnTo>
                  <a:pt x="2594846" y="1025016"/>
                </a:lnTo>
                <a:cubicBezTo>
                  <a:pt x="2594846" y="1026746"/>
                  <a:pt x="2594902" y="1028239"/>
                  <a:pt x="2595014" y="1029495"/>
                </a:cubicBezTo>
                <a:cubicBezTo>
                  <a:pt x="2595125" y="1030751"/>
                  <a:pt x="2595307" y="1031811"/>
                  <a:pt x="2595558" y="1032676"/>
                </a:cubicBezTo>
                <a:cubicBezTo>
                  <a:pt x="2595809" y="1033541"/>
                  <a:pt x="2596144" y="1034281"/>
                  <a:pt x="2596563" y="1034895"/>
                </a:cubicBezTo>
                <a:cubicBezTo>
                  <a:pt x="2596981" y="1035509"/>
                  <a:pt x="2597469" y="1036039"/>
                  <a:pt x="2598028" y="1036485"/>
                </a:cubicBezTo>
                <a:cubicBezTo>
                  <a:pt x="2598697" y="1037155"/>
                  <a:pt x="2599590" y="1037671"/>
                  <a:pt x="2600706" y="1038034"/>
                </a:cubicBezTo>
                <a:cubicBezTo>
                  <a:pt x="2601823" y="1038397"/>
                  <a:pt x="2603246" y="1038704"/>
                  <a:pt x="2604976" y="1038955"/>
                </a:cubicBezTo>
                <a:cubicBezTo>
                  <a:pt x="2606706" y="1039206"/>
                  <a:pt x="2608785" y="1039401"/>
                  <a:pt x="2611213" y="1039541"/>
                </a:cubicBezTo>
                <a:cubicBezTo>
                  <a:pt x="2613641" y="1039680"/>
                  <a:pt x="2616557" y="1039778"/>
                  <a:pt x="2619961" y="1039834"/>
                </a:cubicBezTo>
                <a:lnTo>
                  <a:pt x="2619961" y="1047117"/>
                </a:lnTo>
                <a:lnTo>
                  <a:pt x="2553574" y="1047117"/>
                </a:lnTo>
                <a:lnTo>
                  <a:pt x="2553574" y="1039834"/>
                </a:lnTo>
                <a:cubicBezTo>
                  <a:pt x="2556867" y="1039722"/>
                  <a:pt x="2559658" y="1039597"/>
                  <a:pt x="2561946" y="1039457"/>
                </a:cubicBezTo>
                <a:cubicBezTo>
                  <a:pt x="2564234" y="1039318"/>
                  <a:pt x="2566188" y="1039122"/>
                  <a:pt x="2567806" y="1038871"/>
                </a:cubicBezTo>
                <a:cubicBezTo>
                  <a:pt x="2569425" y="1038620"/>
                  <a:pt x="2570722" y="1038341"/>
                  <a:pt x="2571699" y="1038034"/>
                </a:cubicBezTo>
                <a:cubicBezTo>
                  <a:pt x="2572676" y="1037727"/>
                  <a:pt x="2573527" y="1037350"/>
                  <a:pt x="2574252" y="1036904"/>
                </a:cubicBezTo>
                <a:cubicBezTo>
                  <a:pt x="2575034" y="1036402"/>
                  <a:pt x="2575703" y="1035857"/>
                  <a:pt x="2576261" y="1035271"/>
                </a:cubicBezTo>
                <a:cubicBezTo>
                  <a:pt x="2576820" y="1034685"/>
                  <a:pt x="2577266" y="1033946"/>
                  <a:pt x="2577601" y="1033053"/>
                </a:cubicBezTo>
                <a:cubicBezTo>
                  <a:pt x="2577936" y="1032160"/>
                  <a:pt x="2578201" y="1031072"/>
                  <a:pt x="2578396" y="1029788"/>
                </a:cubicBezTo>
                <a:cubicBezTo>
                  <a:pt x="2578592" y="1028504"/>
                  <a:pt x="2578689" y="1026914"/>
                  <a:pt x="2578689" y="1025016"/>
                </a:cubicBezTo>
                <a:lnTo>
                  <a:pt x="2578689" y="964992"/>
                </a:lnTo>
                <a:cubicBezTo>
                  <a:pt x="2578689" y="962815"/>
                  <a:pt x="2578271" y="961281"/>
                  <a:pt x="2577433" y="960388"/>
                </a:cubicBezTo>
                <a:cubicBezTo>
                  <a:pt x="2576596" y="959495"/>
                  <a:pt x="2575397" y="959048"/>
                  <a:pt x="2573834" y="959048"/>
                </a:cubicBezTo>
                <a:cubicBezTo>
                  <a:pt x="2572104" y="959048"/>
                  <a:pt x="2569536" y="959941"/>
                  <a:pt x="2566132" y="961727"/>
                </a:cubicBezTo>
                <a:cubicBezTo>
                  <a:pt x="2562727" y="963513"/>
                  <a:pt x="2558318" y="966164"/>
                  <a:pt x="2552905" y="969680"/>
                </a:cubicBezTo>
                <a:cubicBezTo>
                  <a:pt x="2552179" y="968396"/>
                  <a:pt x="2551510" y="967113"/>
                  <a:pt x="2550896" y="965829"/>
                </a:cubicBezTo>
                <a:cubicBezTo>
                  <a:pt x="2550282" y="964545"/>
                  <a:pt x="2549640" y="963234"/>
                  <a:pt x="2548970" y="961894"/>
                </a:cubicBezTo>
                <a:cubicBezTo>
                  <a:pt x="2555891" y="958099"/>
                  <a:pt x="2562741" y="954318"/>
                  <a:pt x="2569523" y="950551"/>
                </a:cubicBezTo>
                <a:cubicBezTo>
                  <a:pt x="2576303" y="946784"/>
                  <a:pt x="2583182" y="943030"/>
                  <a:pt x="2590158" y="939291"/>
                </a:cubicBezTo>
                <a:close/>
                <a:moveTo>
                  <a:pt x="2378478" y="928743"/>
                </a:moveTo>
                <a:lnTo>
                  <a:pt x="2395221" y="928743"/>
                </a:lnTo>
                <a:lnTo>
                  <a:pt x="2391119" y="946742"/>
                </a:lnTo>
                <a:lnTo>
                  <a:pt x="2374544" y="946742"/>
                </a:lnTo>
                <a:close/>
                <a:moveTo>
                  <a:pt x="1860277" y="777775"/>
                </a:moveTo>
                <a:lnTo>
                  <a:pt x="1910842" y="828228"/>
                </a:lnTo>
                <a:lnTo>
                  <a:pt x="1961406" y="777775"/>
                </a:lnTo>
                <a:lnTo>
                  <a:pt x="1971898" y="788156"/>
                </a:lnTo>
                <a:lnTo>
                  <a:pt x="1921892" y="839055"/>
                </a:lnTo>
                <a:lnTo>
                  <a:pt x="1972010" y="889731"/>
                </a:lnTo>
                <a:lnTo>
                  <a:pt x="1960848" y="900894"/>
                </a:lnTo>
                <a:lnTo>
                  <a:pt x="1910842" y="849883"/>
                </a:lnTo>
                <a:lnTo>
                  <a:pt x="1859273" y="900447"/>
                </a:lnTo>
                <a:lnTo>
                  <a:pt x="1848892" y="889955"/>
                </a:lnTo>
                <a:lnTo>
                  <a:pt x="1899903" y="839055"/>
                </a:lnTo>
                <a:lnTo>
                  <a:pt x="1849115" y="788938"/>
                </a:lnTo>
                <a:close/>
                <a:moveTo>
                  <a:pt x="2083259" y="751879"/>
                </a:moveTo>
                <a:lnTo>
                  <a:pt x="2123108" y="751879"/>
                </a:lnTo>
                <a:lnTo>
                  <a:pt x="2135833" y="860152"/>
                </a:lnTo>
                <a:lnTo>
                  <a:pt x="2200908" y="751879"/>
                </a:lnTo>
                <a:lnTo>
                  <a:pt x="2236068" y="751879"/>
                </a:lnTo>
                <a:lnTo>
                  <a:pt x="2234840" y="757349"/>
                </a:lnTo>
                <a:cubicBezTo>
                  <a:pt x="2232013" y="757944"/>
                  <a:pt x="2229985" y="758614"/>
                  <a:pt x="2228757" y="759358"/>
                </a:cubicBezTo>
                <a:cubicBezTo>
                  <a:pt x="2227529" y="760102"/>
                  <a:pt x="2226413" y="761218"/>
                  <a:pt x="2225408" y="762707"/>
                </a:cubicBezTo>
                <a:cubicBezTo>
                  <a:pt x="2224404" y="764195"/>
                  <a:pt x="2223399" y="766520"/>
                  <a:pt x="2222395" y="769683"/>
                </a:cubicBezTo>
                <a:cubicBezTo>
                  <a:pt x="2221390" y="772846"/>
                  <a:pt x="2220106" y="777999"/>
                  <a:pt x="2218544" y="785142"/>
                </a:cubicBezTo>
                <a:lnTo>
                  <a:pt x="2199457" y="871760"/>
                </a:lnTo>
                <a:cubicBezTo>
                  <a:pt x="2198489" y="876151"/>
                  <a:pt x="2197857" y="879630"/>
                  <a:pt x="2197559" y="882197"/>
                </a:cubicBezTo>
                <a:cubicBezTo>
                  <a:pt x="2197261" y="884764"/>
                  <a:pt x="2197113" y="887090"/>
                  <a:pt x="2197113" y="889173"/>
                </a:cubicBezTo>
                <a:cubicBezTo>
                  <a:pt x="2197113" y="892522"/>
                  <a:pt x="2197950" y="894885"/>
                  <a:pt x="2199624" y="896261"/>
                </a:cubicBezTo>
                <a:cubicBezTo>
                  <a:pt x="2201298" y="897638"/>
                  <a:pt x="2204107" y="898475"/>
                  <a:pt x="2208051" y="898773"/>
                </a:cubicBezTo>
                <a:lnTo>
                  <a:pt x="2206824" y="904242"/>
                </a:lnTo>
                <a:lnTo>
                  <a:pt x="2162175" y="904242"/>
                </a:lnTo>
                <a:lnTo>
                  <a:pt x="2163403" y="898773"/>
                </a:lnTo>
                <a:cubicBezTo>
                  <a:pt x="2166231" y="898326"/>
                  <a:pt x="2168352" y="897601"/>
                  <a:pt x="2169765" y="896596"/>
                </a:cubicBezTo>
                <a:cubicBezTo>
                  <a:pt x="2171179" y="895592"/>
                  <a:pt x="2172370" y="894196"/>
                  <a:pt x="2173337" y="892410"/>
                </a:cubicBezTo>
                <a:cubicBezTo>
                  <a:pt x="2174305" y="890624"/>
                  <a:pt x="2175198" y="888448"/>
                  <a:pt x="2176016" y="885880"/>
                </a:cubicBezTo>
                <a:cubicBezTo>
                  <a:pt x="2176835" y="883313"/>
                  <a:pt x="2178063" y="878346"/>
                  <a:pt x="2179700" y="870979"/>
                </a:cubicBezTo>
                <a:lnTo>
                  <a:pt x="2194545" y="803672"/>
                </a:lnTo>
                <a:cubicBezTo>
                  <a:pt x="2196629" y="794370"/>
                  <a:pt x="2199010" y="785105"/>
                  <a:pt x="2201689" y="775878"/>
                </a:cubicBezTo>
                <a:lnTo>
                  <a:pt x="2200127" y="775878"/>
                </a:lnTo>
                <a:cubicBezTo>
                  <a:pt x="2197819" y="780268"/>
                  <a:pt x="2192611" y="789198"/>
                  <a:pt x="2184499" y="802667"/>
                </a:cubicBezTo>
                <a:lnTo>
                  <a:pt x="2133712" y="886494"/>
                </a:lnTo>
                <a:lnTo>
                  <a:pt x="2121545" y="886494"/>
                </a:lnTo>
                <a:lnTo>
                  <a:pt x="2112280" y="814722"/>
                </a:lnTo>
                <a:cubicBezTo>
                  <a:pt x="2110941" y="804602"/>
                  <a:pt x="2109453" y="790984"/>
                  <a:pt x="2107816" y="773869"/>
                </a:cubicBezTo>
                <a:lnTo>
                  <a:pt x="2105583" y="773869"/>
                </a:lnTo>
                <a:cubicBezTo>
                  <a:pt x="2103053" y="790537"/>
                  <a:pt x="2100225" y="805978"/>
                  <a:pt x="2097100" y="820191"/>
                </a:cubicBezTo>
                <a:lnTo>
                  <a:pt x="2085715" y="871760"/>
                </a:lnTo>
                <a:cubicBezTo>
                  <a:pt x="2084152" y="878830"/>
                  <a:pt x="2083371" y="884634"/>
                  <a:pt x="2083371" y="889173"/>
                </a:cubicBezTo>
                <a:cubicBezTo>
                  <a:pt x="2083371" y="892522"/>
                  <a:pt x="2084208" y="894885"/>
                  <a:pt x="2085882" y="896261"/>
                </a:cubicBezTo>
                <a:cubicBezTo>
                  <a:pt x="2087556" y="897638"/>
                  <a:pt x="2090366" y="898475"/>
                  <a:pt x="2094310" y="898773"/>
                </a:cubicBezTo>
                <a:lnTo>
                  <a:pt x="2093082" y="904242"/>
                </a:lnTo>
                <a:lnTo>
                  <a:pt x="2054014" y="904242"/>
                </a:lnTo>
                <a:lnTo>
                  <a:pt x="2055242" y="898773"/>
                </a:lnTo>
                <a:cubicBezTo>
                  <a:pt x="2058070" y="898326"/>
                  <a:pt x="2060191" y="897601"/>
                  <a:pt x="2061605" y="896596"/>
                </a:cubicBezTo>
                <a:cubicBezTo>
                  <a:pt x="2063018" y="895592"/>
                  <a:pt x="2064209" y="894196"/>
                  <a:pt x="2065176" y="892410"/>
                </a:cubicBezTo>
                <a:cubicBezTo>
                  <a:pt x="2066144" y="890624"/>
                  <a:pt x="2067037" y="888448"/>
                  <a:pt x="2067855" y="885880"/>
                </a:cubicBezTo>
                <a:cubicBezTo>
                  <a:pt x="2068674" y="883313"/>
                  <a:pt x="2069902" y="878346"/>
                  <a:pt x="2071539" y="870979"/>
                </a:cubicBezTo>
                <a:lnTo>
                  <a:pt x="2090514" y="785031"/>
                </a:lnTo>
                <a:cubicBezTo>
                  <a:pt x="2091259" y="781831"/>
                  <a:pt x="2091854" y="778780"/>
                  <a:pt x="2092301" y="775878"/>
                </a:cubicBezTo>
                <a:cubicBezTo>
                  <a:pt x="2092747" y="772976"/>
                  <a:pt x="2092970" y="770036"/>
                  <a:pt x="2092970" y="767060"/>
                </a:cubicBezTo>
                <a:cubicBezTo>
                  <a:pt x="2092970" y="763562"/>
                  <a:pt x="2092096" y="761125"/>
                  <a:pt x="2090347" y="759749"/>
                </a:cubicBezTo>
                <a:cubicBezTo>
                  <a:pt x="2088598" y="758372"/>
                  <a:pt x="2085826" y="757572"/>
                  <a:pt x="2082031" y="757349"/>
                </a:cubicBezTo>
                <a:close/>
                <a:moveTo>
                  <a:pt x="1645109" y="751879"/>
                </a:moveTo>
                <a:lnTo>
                  <a:pt x="1680716" y="751879"/>
                </a:lnTo>
                <a:lnTo>
                  <a:pt x="1710184" y="838832"/>
                </a:lnTo>
                <a:cubicBezTo>
                  <a:pt x="1714426" y="851334"/>
                  <a:pt x="1717700" y="861901"/>
                  <a:pt x="1720007" y="870533"/>
                </a:cubicBezTo>
                <a:lnTo>
                  <a:pt x="1721235" y="870533"/>
                </a:lnTo>
                <a:cubicBezTo>
                  <a:pt x="1721830" y="865993"/>
                  <a:pt x="1723188" y="858440"/>
                  <a:pt x="1725309" y="847874"/>
                </a:cubicBezTo>
                <a:cubicBezTo>
                  <a:pt x="1727430" y="837307"/>
                  <a:pt x="1729383" y="828079"/>
                  <a:pt x="1731169" y="820191"/>
                </a:cubicBezTo>
                <a:lnTo>
                  <a:pt x="1738982" y="785031"/>
                </a:lnTo>
                <a:cubicBezTo>
                  <a:pt x="1740620" y="777664"/>
                  <a:pt x="1741438" y="771674"/>
                  <a:pt x="1741438" y="767060"/>
                </a:cubicBezTo>
                <a:cubicBezTo>
                  <a:pt x="1741438" y="763562"/>
                  <a:pt x="1740564" y="761125"/>
                  <a:pt x="1738815" y="759749"/>
                </a:cubicBezTo>
                <a:cubicBezTo>
                  <a:pt x="1737066" y="758372"/>
                  <a:pt x="1734294" y="757572"/>
                  <a:pt x="1730499" y="757349"/>
                </a:cubicBezTo>
                <a:lnTo>
                  <a:pt x="1731727" y="751879"/>
                </a:lnTo>
                <a:lnTo>
                  <a:pt x="1770794" y="751879"/>
                </a:lnTo>
                <a:lnTo>
                  <a:pt x="1769567" y="757349"/>
                </a:lnTo>
                <a:cubicBezTo>
                  <a:pt x="1766739" y="757944"/>
                  <a:pt x="1764711" y="758614"/>
                  <a:pt x="1763483" y="759358"/>
                </a:cubicBezTo>
                <a:cubicBezTo>
                  <a:pt x="1762255" y="760102"/>
                  <a:pt x="1761158" y="761218"/>
                  <a:pt x="1760190" y="762707"/>
                </a:cubicBezTo>
                <a:cubicBezTo>
                  <a:pt x="1759223" y="764195"/>
                  <a:pt x="1758219" y="766520"/>
                  <a:pt x="1757177" y="769683"/>
                </a:cubicBezTo>
                <a:cubicBezTo>
                  <a:pt x="1756135" y="772846"/>
                  <a:pt x="1754833" y="777999"/>
                  <a:pt x="1753270" y="785142"/>
                </a:cubicBezTo>
                <a:lnTo>
                  <a:pt x="1727039" y="904242"/>
                </a:lnTo>
                <a:lnTo>
                  <a:pt x="1711858" y="904242"/>
                </a:lnTo>
                <a:lnTo>
                  <a:pt x="1679265" y="808471"/>
                </a:lnTo>
                <a:cubicBezTo>
                  <a:pt x="1675321" y="797011"/>
                  <a:pt x="1671861" y="785589"/>
                  <a:pt x="1668884" y="774204"/>
                </a:cubicBezTo>
                <a:lnTo>
                  <a:pt x="1667433" y="774204"/>
                </a:lnTo>
                <a:cubicBezTo>
                  <a:pt x="1666987" y="777999"/>
                  <a:pt x="1665759" y="785235"/>
                  <a:pt x="1663750" y="795914"/>
                </a:cubicBezTo>
                <a:cubicBezTo>
                  <a:pt x="1661741" y="806592"/>
                  <a:pt x="1659620" y="817029"/>
                  <a:pt x="1657388" y="827224"/>
                </a:cubicBezTo>
                <a:lnTo>
                  <a:pt x="1647565" y="871760"/>
                </a:lnTo>
                <a:cubicBezTo>
                  <a:pt x="1646002" y="878830"/>
                  <a:pt x="1645221" y="884634"/>
                  <a:pt x="1645221" y="889173"/>
                </a:cubicBezTo>
                <a:cubicBezTo>
                  <a:pt x="1645221" y="892522"/>
                  <a:pt x="1646058" y="894885"/>
                  <a:pt x="1647732" y="896261"/>
                </a:cubicBezTo>
                <a:cubicBezTo>
                  <a:pt x="1649406" y="897638"/>
                  <a:pt x="1652216" y="898475"/>
                  <a:pt x="1656160" y="898773"/>
                </a:cubicBezTo>
                <a:lnTo>
                  <a:pt x="1654932" y="904242"/>
                </a:lnTo>
                <a:lnTo>
                  <a:pt x="1615864" y="904242"/>
                </a:lnTo>
                <a:lnTo>
                  <a:pt x="1617092" y="898773"/>
                </a:lnTo>
                <a:cubicBezTo>
                  <a:pt x="1619920" y="898326"/>
                  <a:pt x="1622041" y="897601"/>
                  <a:pt x="1623455" y="896596"/>
                </a:cubicBezTo>
                <a:cubicBezTo>
                  <a:pt x="1624868" y="895592"/>
                  <a:pt x="1626059" y="894196"/>
                  <a:pt x="1627026" y="892410"/>
                </a:cubicBezTo>
                <a:cubicBezTo>
                  <a:pt x="1627994" y="890624"/>
                  <a:pt x="1628887" y="888448"/>
                  <a:pt x="1629705" y="885880"/>
                </a:cubicBezTo>
                <a:cubicBezTo>
                  <a:pt x="1630524" y="883313"/>
                  <a:pt x="1631752" y="878346"/>
                  <a:pt x="1633389" y="870979"/>
                </a:cubicBezTo>
                <a:lnTo>
                  <a:pt x="1652364" y="785031"/>
                </a:lnTo>
                <a:cubicBezTo>
                  <a:pt x="1653109" y="781831"/>
                  <a:pt x="1653704" y="778780"/>
                  <a:pt x="1654150" y="775878"/>
                </a:cubicBezTo>
                <a:cubicBezTo>
                  <a:pt x="1654597" y="772976"/>
                  <a:pt x="1654820" y="770036"/>
                  <a:pt x="1654820" y="767060"/>
                </a:cubicBezTo>
                <a:cubicBezTo>
                  <a:pt x="1654820" y="763562"/>
                  <a:pt x="1653946" y="761125"/>
                  <a:pt x="1652197" y="759749"/>
                </a:cubicBezTo>
                <a:cubicBezTo>
                  <a:pt x="1650448" y="758372"/>
                  <a:pt x="1647676" y="757572"/>
                  <a:pt x="1643881" y="757349"/>
                </a:cubicBezTo>
                <a:close/>
                <a:moveTo>
                  <a:pt x="386433" y="725946"/>
                </a:moveTo>
                <a:lnTo>
                  <a:pt x="405966" y="725946"/>
                </a:lnTo>
                <a:cubicBezTo>
                  <a:pt x="407008" y="731155"/>
                  <a:pt x="407529" y="736290"/>
                  <a:pt x="407529" y="741350"/>
                </a:cubicBezTo>
                <a:cubicBezTo>
                  <a:pt x="407529" y="746559"/>
                  <a:pt x="406636" y="751321"/>
                  <a:pt x="404850" y="755637"/>
                </a:cubicBezTo>
                <a:cubicBezTo>
                  <a:pt x="403064" y="759953"/>
                  <a:pt x="400218" y="764251"/>
                  <a:pt x="396311" y="768530"/>
                </a:cubicBezTo>
                <a:cubicBezTo>
                  <a:pt x="392405" y="772808"/>
                  <a:pt x="387028" y="777515"/>
                  <a:pt x="380182" y="782650"/>
                </a:cubicBezTo>
                <a:lnTo>
                  <a:pt x="374155" y="775841"/>
                </a:lnTo>
                <a:cubicBezTo>
                  <a:pt x="377949" y="772269"/>
                  <a:pt x="380703" y="769050"/>
                  <a:pt x="382415" y="766185"/>
                </a:cubicBezTo>
                <a:cubicBezTo>
                  <a:pt x="384126" y="763321"/>
                  <a:pt x="385354" y="760065"/>
                  <a:pt x="386098" y="756419"/>
                </a:cubicBezTo>
                <a:cubicBezTo>
                  <a:pt x="386842" y="752772"/>
                  <a:pt x="387214" y="748196"/>
                  <a:pt x="387214" y="742689"/>
                </a:cubicBezTo>
                <a:cubicBezTo>
                  <a:pt x="387214" y="737034"/>
                  <a:pt x="386954" y="731453"/>
                  <a:pt x="386433" y="725946"/>
                </a:cubicBezTo>
                <a:close/>
                <a:moveTo>
                  <a:pt x="3935909" y="714830"/>
                </a:moveTo>
                <a:lnTo>
                  <a:pt x="3940011" y="714830"/>
                </a:lnTo>
                <a:lnTo>
                  <a:pt x="3927621" y="770585"/>
                </a:lnTo>
                <a:cubicBezTo>
                  <a:pt x="3926840" y="773878"/>
                  <a:pt x="3926295" y="776501"/>
                  <a:pt x="3925988" y="778454"/>
                </a:cubicBezTo>
                <a:cubicBezTo>
                  <a:pt x="3925681" y="780408"/>
                  <a:pt x="3925528" y="782166"/>
                  <a:pt x="3925528" y="783729"/>
                </a:cubicBezTo>
                <a:cubicBezTo>
                  <a:pt x="3925528" y="785849"/>
                  <a:pt x="3925960" y="787384"/>
                  <a:pt x="3926826" y="788333"/>
                </a:cubicBezTo>
                <a:cubicBezTo>
                  <a:pt x="3927691" y="789282"/>
                  <a:pt x="3928988" y="789756"/>
                  <a:pt x="3930718" y="789756"/>
                </a:cubicBezTo>
                <a:cubicBezTo>
                  <a:pt x="3931723" y="789756"/>
                  <a:pt x="3932728" y="789561"/>
                  <a:pt x="3933732" y="789170"/>
                </a:cubicBezTo>
                <a:cubicBezTo>
                  <a:pt x="3934737" y="788779"/>
                  <a:pt x="3935811" y="788166"/>
                  <a:pt x="3936955" y="787328"/>
                </a:cubicBezTo>
                <a:cubicBezTo>
                  <a:pt x="3938099" y="786491"/>
                  <a:pt x="3939355" y="785417"/>
                  <a:pt x="3940722" y="784105"/>
                </a:cubicBezTo>
                <a:cubicBezTo>
                  <a:pt x="3942090" y="782794"/>
                  <a:pt x="3943611" y="781217"/>
                  <a:pt x="3945285" y="779375"/>
                </a:cubicBezTo>
                <a:lnTo>
                  <a:pt x="3950978" y="784901"/>
                </a:lnTo>
                <a:cubicBezTo>
                  <a:pt x="3948075" y="787859"/>
                  <a:pt x="3945438" y="790356"/>
                  <a:pt x="3943066" y="792393"/>
                </a:cubicBezTo>
                <a:cubicBezTo>
                  <a:pt x="3940694" y="794430"/>
                  <a:pt x="3938448" y="796091"/>
                  <a:pt x="3936327" y="797374"/>
                </a:cubicBezTo>
                <a:cubicBezTo>
                  <a:pt x="3934206" y="798658"/>
                  <a:pt x="3932128" y="799579"/>
                  <a:pt x="3930090" y="800137"/>
                </a:cubicBezTo>
                <a:cubicBezTo>
                  <a:pt x="3928053" y="800695"/>
                  <a:pt x="3925891" y="800974"/>
                  <a:pt x="3923602" y="800974"/>
                </a:cubicBezTo>
                <a:cubicBezTo>
                  <a:pt x="3921482" y="800974"/>
                  <a:pt x="3919570" y="800583"/>
                  <a:pt x="3917868" y="799802"/>
                </a:cubicBezTo>
                <a:cubicBezTo>
                  <a:pt x="3916166" y="799021"/>
                  <a:pt x="3914701" y="797946"/>
                  <a:pt x="3913473" y="796579"/>
                </a:cubicBezTo>
                <a:cubicBezTo>
                  <a:pt x="3912245" y="795212"/>
                  <a:pt x="3911296" y="793579"/>
                  <a:pt x="3910627" y="791682"/>
                </a:cubicBezTo>
                <a:cubicBezTo>
                  <a:pt x="3909957" y="789784"/>
                  <a:pt x="3909622" y="787691"/>
                  <a:pt x="3909622" y="785403"/>
                </a:cubicBezTo>
                <a:cubicBezTo>
                  <a:pt x="3909622" y="783561"/>
                  <a:pt x="3909845" y="781273"/>
                  <a:pt x="3910292" y="778538"/>
                </a:cubicBezTo>
                <a:cubicBezTo>
                  <a:pt x="3910738" y="775803"/>
                  <a:pt x="3911310" y="772832"/>
                  <a:pt x="3912008" y="769622"/>
                </a:cubicBezTo>
                <a:cubicBezTo>
                  <a:pt x="3912705" y="766413"/>
                  <a:pt x="3913473" y="763051"/>
                  <a:pt x="3914310" y="759535"/>
                </a:cubicBezTo>
                <a:cubicBezTo>
                  <a:pt x="3915147" y="756019"/>
                  <a:pt x="3915970" y="752530"/>
                  <a:pt x="3916780" y="749070"/>
                </a:cubicBezTo>
                <a:cubicBezTo>
                  <a:pt x="3917589" y="745610"/>
                  <a:pt x="3918314" y="742275"/>
                  <a:pt x="3918956" y="739066"/>
                </a:cubicBezTo>
                <a:cubicBezTo>
                  <a:pt x="3919598" y="735857"/>
                  <a:pt x="3920059" y="732941"/>
                  <a:pt x="3920338" y="730318"/>
                </a:cubicBezTo>
                <a:cubicBezTo>
                  <a:pt x="3920449" y="729871"/>
                  <a:pt x="3920505" y="729439"/>
                  <a:pt x="3920505" y="729020"/>
                </a:cubicBezTo>
                <a:cubicBezTo>
                  <a:pt x="3920505" y="728602"/>
                  <a:pt x="3920505" y="728225"/>
                  <a:pt x="3920505" y="727890"/>
                </a:cubicBezTo>
                <a:cubicBezTo>
                  <a:pt x="3920393" y="725714"/>
                  <a:pt x="3919626" y="724123"/>
                  <a:pt x="3918203" y="723118"/>
                </a:cubicBezTo>
                <a:cubicBezTo>
                  <a:pt x="3916780" y="722114"/>
                  <a:pt x="3914254" y="721556"/>
                  <a:pt x="3910627" y="721444"/>
                </a:cubicBezTo>
                <a:lnTo>
                  <a:pt x="3911631" y="715751"/>
                </a:lnTo>
                <a:close/>
                <a:moveTo>
                  <a:pt x="3488234" y="714830"/>
                </a:moveTo>
                <a:lnTo>
                  <a:pt x="3492336" y="714830"/>
                </a:lnTo>
                <a:lnTo>
                  <a:pt x="3479946" y="770585"/>
                </a:lnTo>
                <a:cubicBezTo>
                  <a:pt x="3479165" y="773878"/>
                  <a:pt x="3478620" y="776501"/>
                  <a:pt x="3478313" y="778454"/>
                </a:cubicBezTo>
                <a:cubicBezTo>
                  <a:pt x="3478006" y="780408"/>
                  <a:pt x="3477853" y="782166"/>
                  <a:pt x="3477853" y="783729"/>
                </a:cubicBezTo>
                <a:cubicBezTo>
                  <a:pt x="3477853" y="785849"/>
                  <a:pt x="3478285" y="787384"/>
                  <a:pt x="3479151" y="788333"/>
                </a:cubicBezTo>
                <a:cubicBezTo>
                  <a:pt x="3480016" y="789282"/>
                  <a:pt x="3481313" y="789756"/>
                  <a:pt x="3483043" y="789756"/>
                </a:cubicBezTo>
                <a:cubicBezTo>
                  <a:pt x="3484048" y="789756"/>
                  <a:pt x="3485053" y="789561"/>
                  <a:pt x="3486057" y="789170"/>
                </a:cubicBezTo>
                <a:cubicBezTo>
                  <a:pt x="3487062" y="788779"/>
                  <a:pt x="3488136" y="788166"/>
                  <a:pt x="3489280" y="787328"/>
                </a:cubicBezTo>
                <a:cubicBezTo>
                  <a:pt x="3490424" y="786491"/>
                  <a:pt x="3491680" y="785417"/>
                  <a:pt x="3493047" y="784105"/>
                </a:cubicBezTo>
                <a:cubicBezTo>
                  <a:pt x="3494415" y="782794"/>
                  <a:pt x="3495936" y="781217"/>
                  <a:pt x="3497610" y="779375"/>
                </a:cubicBezTo>
                <a:lnTo>
                  <a:pt x="3503303" y="784901"/>
                </a:lnTo>
                <a:cubicBezTo>
                  <a:pt x="3500400" y="787859"/>
                  <a:pt x="3497763" y="790356"/>
                  <a:pt x="3495391" y="792393"/>
                </a:cubicBezTo>
                <a:cubicBezTo>
                  <a:pt x="3493019" y="794430"/>
                  <a:pt x="3490773" y="796091"/>
                  <a:pt x="3488652" y="797374"/>
                </a:cubicBezTo>
                <a:cubicBezTo>
                  <a:pt x="3486531" y="798658"/>
                  <a:pt x="3484453" y="799579"/>
                  <a:pt x="3482415" y="800137"/>
                </a:cubicBezTo>
                <a:cubicBezTo>
                  <a:pt x="3480378" y="800695"/>
                  <a:pt x="3478216" y="800974"/>
                  <a:pt x="3475927" y="800974"/>
                </a:cubicBezTo>
                <a:cubicBezTo>
                  <a:pt x="3473807" y="800974"/>
                  <a:pt x="3471895" y="800583"/>
                  <a:pt x="3470193" y="799802"/>
                </a:cubicBezTo>
                <a:cubicBezTo>
                  <a:pt x="3468491" y="799021"/>
                  <a:pt x="3467026" y="797946"/>
                  <a:pt x="3465798" y="796579"/>
                </a:cubicBezTo>
                <a:cubicBezTo>
                  <a:pt x="3464570" y="795212"/>
                  <a:pt x="3463621" y="793579"/>
                  <a:pt x="3462952" y="791682"/>
                </a:cubicBezTo>
                <a:cubicBezTo>
                  <a:pt x="3462282" y="789784"/>
                  <a:pt x="3461947" y="787691"/>
                  <a:pt x="3461947" y="785403"/>
                </a:cubicBezTo>
                <a:cubicBezTo>
                  <a:pt x="3461947" y="783561"/>
                  <a:pt x="3462170" y="781273"/>
                  <a:pt x="3462617" y="778538"/>
                </a:cubicBezTo>
                <a:cubicBezTo>
                  <a:pt x="3463063" y="775803"/>
                  <a:pt x="3463635" y="772832"/>
                  <a:pt x="3464333" y="769622"/>
                </a:cubicBezTo>
                <a:cubicBezTo>
                  <a:pt x="3465030" y="766413"/>
                  <a:pt x="3465798" y="763051"/>
                  <a:pt x="3466635" y="759535"/>
                </a:cubicBezTo>
                <a:cubicBezTo>
                  <a:pt x="3467472" y="756019"/>
                  <a:pt x="3468295" y="752530"/>
                  <a:pt x="3469105" y="749070"/>
                </a:cubicBezTo>
                <a:cubicBezTo>
                  <a:pt x="3469914" y="745610"/>
                  <a:pt x="3470639" y="742275"/>
                  <a:pt x="3471281" y="739066"/>
                </a:cubicBezTo>
                <a:cubicBezTo>
                  <a:pt x="3471923" y="735857"/>
                  <a:pt x="3472384" y="732941"/>
                  <a:pt x="3472663" y="730318"/>
                </a:cubicBezTo>
                <a:cubicBezTo>
                  <a:pt x="3472774" y="729871"/>
                  <a:pt x="3472830" y="729439"/>
                  <a:pt x="3472830" y="729020"/>
                </a:cubicBezTo>
                <a:cubicBezTo>
                  <a:pt x="3472830" y="728602"/>
                  <a:pt x="3472830" y="728225"/>
                  <a:pt x="3472830" y="727890"/>
                </a:cubicBezTo>
                <a:cubicBezTo>
                  <a:pt x="3472718" y="725714"/>
                  <a:pt x="3471951" y="724123"/>
                  <a:pt x="3470528" y="723118"/>
                </a:cubicBezTo>
                <a:cubicBezTo>
                  <a:pt x="3469105" y="722114"/>
                  <a:pt x="3466579" y="721556"/>
                  <a:pt x="3462952" y="721444"/>
                </a:cubicBezTo>
                <a:lnTo>
                  <a:pt x="3463956" y="715751"/>
                </a:lnTo>
                <a:close/>
                <a:moveTo>
                  <a:pt x="759582" y="702282"/>
                </a:moveTo>
                <a:lnTo>
                  <a:pt x="897099" y="702282"/>
                </a:lnTo>
                <a:lnTo>
                  <a:pt x="897099" y="717128"/>
                </a:lnTo>
                <a:lnTo>
                  <a:pt x="759582" y="717128"/>
                </a:lnTo>
                <a:close/>
                <a:moveTo>
                  <a:pt x="1609725" y="685167"/>
                </a:moveTo>
                <a:lnTo>
                  <a:pt x="2247900" y="685167"/>
                </a:lnTo>
                <a:lnTo>
                  <a:pt x="2247900" y="694692"/>
                </a:lnTo>
                <a:lnTo>
                  <a:pt x="1609725" y="694692"/>
                </a:lnTo>
                <a:close/>
                <a:moveTo>
                  <a:pt x="3931053" y="681093"/>
                </a:moveTo>
                <a:lnTo>
                  <a:pt x="3947796" y="681093"/>
                </a:lnTo>
                <a:lnTo>
                  <a:pt x="3943694" y="699092"/>
                </a:lnTo>
                <a:lnTo>
                  <a:pt x="3927119" y="699092"/>
                </a:lnTo>
                <a:close/>
                <a:moveTo>
                  <a:pt x="3483378" y="681093"/>
                </a:moveTo>
                <a:lnTo>
                  <a:pt x="3500121" y="681093"/>
                </a:lnTo>
                <a:lnTo>
                  <a:pt x="3496019" y="699092"/>
                </a:lnTo>
                <a:lnTo>
                  <a:pt x="3479444" y="699092"/>
                </a:lnTo>
                <a:close/>
                <a:moveTo>
                  <a:pt x="4207632" y="679065"/>
                </a:moveTo>
                <a:lnTo>
                  <a:pt x="4345149" y="679065"/>
                </a:lnTo>
                <a:lnTo>
                  <a:pt x="4345149" y="693911"/>
                </a:lnTo>
                <a:lnTo>
                  <a:pt x="4207632" y="693911"/>
                </a:lnTo>
                <a:close/>
                <a:moveTo>
                  <a:pt x="3578982" y="679065"/>
                </a:moveTo>
                <a:lnTo>
                  <a:pt x="3716499" y="679065"/>
                </a:lnTo>
                <a:lnTo>
                  <a:pt x="3716499" y="693911"/>
                </a:lnTo>
                <a:lnTo>
                  <a:pt x="3578982" y="693911"/>
                </a:lnTo>
                <a:close/>
                <a:moveTo>
                  <a:pt x="3111103" y="656406"/>
                </a:moveTo>
                <a:cubicBezTo>
                  <a:pt x="3107308" y="656406"/>
                  <a:pt x="3103569" y="657690"/>
                  <a:pt x="3099885" y="660257"/>
                </a:cubicBezTo>
                <a:cubicBezTo>
                  <a:pt x="3096202" y="662824"/>
                  <a:pt x="3092165" y="666936"/>
                  <a:pt x="3087774" y="672591"/>
                </a:cubicBezTo>
                <a:cubicBezTo>
                  <a:pt x="3083384" y="678247"/>
                  <a:pt x="3079961" y="683828"/>
                  <a:pt x="3077505" y="689334"/>
                </a:cubicBezTo>
                <a:cubicBezTo>
                  <a:pt x="3075050" y="694841"/>
                  <a:pt x="3073115" y="701166"/>
                  <a:pt x="3071701" y="708310"/>
                </a:cubicBezTo>
                <a:lnTo>
                  <a:pt x="3070808" y="712998"/>
                </a:lnTo>
                <a:cubicBezTo>
                  <a:pt x="3070064" y="716942"/>
                  <a:pt x="3069599" y="719956"/>
                  <a:pt x="3069413" y="722039"/>
                </a:cubicBezTo>
                <a:cubicBezTo>
                  <a:pt x="3069227" y="724123"/>
                  <a:pt x="3069134" y="726169"/>
                  <a:pt x="3069134" y="728178"/>
                </a:cubicBezTo>
                <a:cubicBezTo>
                  <a:pt x="3069134" y="733983"/>
                  <a:pt x="3070380" y="738206"/>
                  <a:pt x="3072873" y="740847"/>
                </a:cubicBezTo>
                <a:cubicBezTo>
                  <a:pt x="3075366" y="743489"/>
                  <a:pt x="3079663" y="744810"/>
                  <a:pt x="3085765" y="744810"/>
                </a:cubicBezTo>
                <a:cubicBezTo>
                  <a:pt x="3089560" y="744810"/>
                  <a:pt x="3093058" y="744066"/>
                  <a:pt x="3096258" y="742578"/>
                </a:cubicBezTo>
                <a:cubicBezTo>
                  <a:pt x="3099457" y="741089"/>
                  <a:pt x="3102490" y="738931"/>
                  <a:pt x="3105355" y="736104"/>
                </a:cubicBezTo>
                <a:cubicBezTo>
                  <a:pt x="3108220" y="733276"/>
                  <a:pt x="3110806" y="729853"/>
                  <a:pt x="3113112" y="725834"/>
                </a:cubicBezTo>
                <a:cubicBezTo>
                  <a:pt x="3115419" y="721816"/>
                  <a:pt x="3117484" y="717147"/>
                  <a:pt x="3119307" y="711826"/>
                </a:cubicBezTo>
                <a:cubicBezTo>
                  <a:pt x="3121131" y="706505"/>
                  <a:pt x="3122507" y="701036"/>
                  <a:pt x="3123437" y="695418"/>
                </a:cubicBezTo>
                <a:cubicBezTo>
                  <a:pt x="3124368" y="689799"/>
                  <a:pt x="3124833" y="684535"/>
                  <a:pt x="3124833" y="679623"/>
                </a:cubicBezTo>
                <a:cubicBezTo>
                  <a:pt x="3124833" y="671810"/>
                  <a:pt x="3123735" y="665987"/>
                  <a:pt x="3121540" y="662155"/>
                </a:cubicBezTo>
                <a:cubicBezTo>
                  <a:pt x="3119345" y="658322"/>
                  <a:pt x="3115866" y="656406"/>
                  <a:pt x="3111103" y="656406"/>
                </a:cubicBezTo>
                <a:close/>
                <a:moveTo>
                  <a:pt x="759582" y="655960"/>
                </a:moveTo>
                <a:lnTo>
                  <a:pt x="897099" y="655960"/>
                </a:lnTo>
                <a:lnTo>
                  <a:pt x="897099" y="670805"/>
                </a:lnTo>
                <a:lnTo>
                  <a:pt x="759582" y="670805"/>
                </a:lnTo>
                <a:close/>
                <a:moveTo>
                  <a:pt x="2862597" y="652053"/>
                </a:moveTo>
                <a:cubicBezTo>
                  <a:pt x="2855082" y="652053"/>
                  <a:pt x="2847845" y="655848"/>
                  <a:pt x="2840887" y="663438"/>
                </a:cubicBezTo>
                <a:cubicBezTo>
                  <a:pt x="2833929" y="671028"/>
                  <a:pt x="2828590" y="681298"/>
                  <a:pt x="2824870" y="694246"/>
                </a:cubicBezTo>
                <a:cubicBezTo>
                  <a:pt x="2835362" y="694171"/>
                  <a:pt x="2844366" y="693222"/>
                  <a:pt x="2851882" y="691399"/>
                </a:cubicBezTo>
                <a:cubicBezTo>
                  <a:pt x="2859398" y="689576"/>
                  <a:pt x="2865165" y="686674"/>
                  <a:pt x="2869183" y="682693"/>
                </a:cubicBezTo>
                <a:cubicBezTo>
                  <a:pt x="2873201" y="678712"/>
                  <a:pt x="2875211" y="673335"/>
                  <a:pt x="2875211" y="666564"/>
                </a:cubicBezTo>
                <a:cubicBezTo>
                  <a:pt x="2875211" y="662024"/>
                  <a:pt x="2874150" y="658471"/>
                  <a:pt x="2872029" y="655904"/>
                </a:cubicBezTo>
                <a:cubicBezTo>
                  <a:pt x="2869909" y="653337"/>
                  <a:pt x="2866765" y="652053"/>
                  <a:pt x="2862597" y="652053"/>
                </a:cubicBezTo>
                <a:close/>
                <a:moveTo>
                  <a:pt x="1157176" y="652053"/>
                </a:moveTo>
                <a:cubicBezTo>
                  <a:pt x="1149586" y="652053"/>
                  <a:pt x="1142777" y="655122"/>
                  <a:pt x="1136749" y="661262"/>
                </a:cubicBezTo>
                <a:cubicBezTo>
                  <a:pt x="1130722" y="667401"/>
                  <a:pt x="1125978" y="675679"/>
                  <a:pt x="1122518" y="686097"/>
                </a:cubicBezTo>
                <a:cubicBezTo>
                  <a:pt x="1119057" y="696515"/>
                  <a:pt x="1117327" y="706896"/>
                  <a:pt x="1117327" y="717240"/>
                </a:cubicBezTo>
                <a:cubicBezTo>
                  <a:pt x="1117327" y="724979"/>
                  <a:pt x="1118388" y="730764"/>
                  <a:pt x="1120509" y="734597"/>
                </a:cubicBezTo>
                <a:cubicBezTo>
                  <a:pt x="1122629" y="738429"/>
                  <a:pt x="1126183" y="740345"/>
                  <a:pt x="1131168" y="740345"/>
                </a:cubicBezTo>
                <a:cubicBezTo>
                  <a:pt x="1133475" y="740345"/>
                  <a:pt x="1135819" y="739843"/>
                  <a:pt x="1138200" y="738838"/>
                </a:cubicBezTo>
                <a:cubicBezTo>
                  <a:pt x="1140582" y="737834"/>
                  <a:pt x="1143056" y="736215"/>
                  <a:pt x="1145623" y="733983"/>
                </a:cubicBezTo>
                <a:cubicBezTo>
                  <a:pt x="1148191" y="731750"/>
                  <a:pt x="1150721" y="729034"/>
                  <a:pt x="1153214" y="725834"/>
                </a:cubicBezTo>
                <a:cubicBezTo>
                  <a:pt x="1155706" y="722635"/>
                  <a:pt x="1157995" y="719416"/>
                  <a:pt x="1160078" y="716179"/>
                </a:cubicBezTo>
                <a:cubicBezTo>
                  <a:pt x="1162162" y="712942"/>
                  <a:pt x="1164097" y="709110"/>
                  <a:pt x="1165883" y="704682"/>
                </a:cubicBezTo>
                <a:cubicBezTo>
                  <a:pt x="1167668" y="700255"/>
                  <a:pt x="1169194" y="694915"/>
                  <a:pt x="1170459" y="688665"/>
                </a:cubicBezTo>
                <a:lnTo>
                  <a:pt x="1171464" y="683865"/>
                </a:lnTo>
                <a:cubicBezTo>
                  <a:pt x="1172580" y="678507"/>
                  <a:pt x="1173138" y="673447"/>
                  <a:pt x="1173138" y="668684"/>
                </a:cubicBezTo>
                <a:cubicBezTo>
                  <a:pt x="1173138" y="662880"/>
                  <a:pt x="1171910" y="658657"/>
                  <a:pt x="1169454" y="656015"/>
                </a:cubicBezTo>
                <a:cubicBezTo>
                  <a:pt x="1166999" y="653374"/>
                  <a:pt x="1162906" y="652053"/>
                  <a:pt x="1157176" y="652053"/>
                </a:cubicBezTo>
                <a:close/>
                <a:moveTo>
                  <a:pt x="1043360" y="643346"/>
                </a:moveTo>
                <a:cubicBezTo>
                  <a:pt x="1050280" y="643346"/>
                  <a:pt x="1056587" y="643756"/>
                  <a:pt x="1062280" y="644574"/>
                </a:cubicBezTo>
                <a:cubicBezTo>
                  <a:pt x="1067972" y="645393"/>
                  <a:pt x="1073646" y="646807"/>
                  <a:pt x="1079302" y="648816"/>
                </a:cubicBezTo>
                <a:lnTo>
                  <a:pt x="1074279" y="672256"/>
                </a:lnTo>
                <a:lnTo>
                  <a:pt x="1065237" y="672256"/>
                </a:lnTo>
                <a:cubicBezTo>
                  <a:pt x="1064419" y="665633"/>
                  <a:pt x="1062242" y="660611"/>
                  <a:pt x="1058708" y="657187"/>
                </a:cubicBezTo>
                <a:cubicBezTo>
                  <a:pt x="1055173" y="653764"/>
                  <a:pt x="1049611" y="652053"/>
                  <a:pt x="1042020" y="652053"/>
                </a:cubicBezTo>
                <a:cubicBezTo>
                  <a:pt x="1036142" y="652053"/>
                  <a:pt x="1031379" y="653560"/>
                  <a:pt x="1027733" y="656574"/>
                </a:cubicBezTo>
                <a:cubicBezTo>
                  <a:pt x="1024087" y="659587"/>
                  <a:pt x="1022263" y="663550"/>
                  <a:pt x="1022263" y="668461"/>
                </a:cubicBezTo>
                <a:cubicBezTo>
                  <a:pt x="1022263" y="671140"/>
                  <a:pt x="1022728" y="673503"/>
                  <a:pt x="1023659" y="675549"/>
                </a:cubicBezTo>
                <a:cubicBezTo>
                  <a:pt x="1024589" y="677596"/>
                  <a:pt x="1026468" y="679847"/>
                  <a:pt x="1029295" y="682302"/>
                </a:cubicBezTo>
                <a:cubicBezTo>
                  <a:pt x="1032123" y="684758"/>
                  <a:pt x="1036514" y="687772"/>
                  <a:pt x="1042467" y="691344"/>
                </a:cubicBezTo>
                <a:cubicBezTo>
                  <a:pt x="1047155" y="694171"/>
                  <a:pt x="1050913" y="696757"/>
                  <a:pt x="1053741" y="699101"/>
                </a:cubicBezTo>
                <a:cubicBezTo>
                  <a:pt x="1056568" y="701445"/>
                  <a:pt x="1058801" y="703771"/>
                  <a:pt x="1060438" y="706078"/>
                </a:cubicBezTo>
                <a:cubicBezTo>
                  <a:pt x="1062075" y="708384"/>
                  <a:pt x="1063266" y="710821"/>
                  <a:pt x="1064010" y="713389"/>
                </a:cubicBezTo>
                <a:cubicBezTo>
                  <a:pt x="1064754" y="715956"/>
                  <a:pt x="1065126" y="719063"/>
                  <a:pt x="1065126" y="722709"/>
                </a:cubicBezTo>
                <a:cubicBezTo>
                  <a:pt x="1065126" y="729332"/>
                  <a:pt x="1063359" y="735006"/>
                  <a:pt x="1059824" y="739731"/>
                </a:cubicBezTo>
                <a:cubicBezTo>
                  <a:pt x="1056289" y="744457"/>
                  <a:pt x="1051489" y="747973"/>
                  <a:pt x="1045425" y="750279"/>
                </a:cubicBezTo>
                <a:cubicBezTo>
                  <a:pt x="1039360" y="752586"/>
                  <a:pt x="1032458" y="753740"/>
                  <a:pt x="1024719" y="753740"/>
                </a:cubicBezTo>
                <a:cubicBezTo>
                  <a:pt x="1018543" y="753740"/>
                  <a:pt x="1012478" y="753275"/>
                  <a:pt x="1006525" y="752344"/>
                </a:cubicBezTo>
                <a:cubicBezTo>
                  <a:pt x="1000572" y="751414"/>
                  <a:pt x="993949" y="749833"/>
                  <a:pt x="986656" y="747601"/>
                </a:cubicBezTo>
                <a:lnTo>
                  <a:pt x="992014" y="723267"/>
                </a:lnTo>
                <a:lnTo>
                  <a:pt x="1000720" y="723267"/>
                </a:lnTo>
                <a:cubicBezTo>
                  <a:pt x="1001018" y="730411"/>
                  <a:pt x="1003027" y="735806"/>
                  <a:pt x="1006748" y="739452"/>
                </a:cubicBezTo>
                <a:cubicBezTo>
                  <a:pt x="1010469" y="743099"/>
                  <a:pt x="1016385" y="744922"/>
                  <a:pt x="1024496" y="744922"/>
                </a:cubicBezTo>
                <a:cubicBezTo>
                  <a:pt x="1031565" y="744922"/>
                  <a:pt x="1037090" y="743340"/>
                  <a:pt x="1041071" y="740178"/>
                </a:cubicBezTo>
                <a:cubicBezTo>
                  <a:pt x="1045053" y="737015"/>
                  <a:pt x="1047043" y="732532"/>
                  <a:pt x="1047043" y="726727"/>
                </a:cubicBezTo>
                <a:cubicBezTo>
                  <a:pt x="1047043" y="723379"/>
                  <a:pt x="1046485" y="720495"/>
                  <a:pt x="1045369" y="718077"/>
                </a:cubicBezTo>
                <a:cubicBezTo>
                  <a:pt x="1044253" y="715658"/>
                  <a:pt x="1042430" y="713333"/>
                  <a:pt x="1039899" y="711100"/>
                </a:cubicBezTo>
                <a:cubicBezTo>
                  <a:pt x="1037369" y="708868"/>
                  <a:pt x="1033351" y="706078"/>
                  <a:pt x="1027845" y="702729"/>
                </a:cubicBezTo>
                <a:cubicBezTo>
                  <a:pt x="1022040" y="699231"/>
                  <a:pt x="1017519" y="696069"/>
                  <a:pt x="1014282" y="693241"/>
                </a:cubicBezTo>
                <a:cubicBezTo>
                  <a:pt x="1011045" y="690413"/>
                  <a:pt x="1008608" y="687344"/>
                  <a:pt x="1006971" y="684032"/>
                </a:cubicBezTo>
                <a:cubicBezTo>
                  <a:pt x="1005334" y="680721"/>
                  <a:pt x="1004516" y="676907"/>
                  <a:pt x="1004516" y="672591"/>
                </a:cubicBezTo>
                <a:cubicBezTo>
                  <a:pt x="1004516" y="666712"/>
                  <a:pt x="1006097" y="661559"/>
                  <a:pt x="1009259" y="657132"/>
                </a:cubicBezTo>
                <a:cubicBezTo>
                  <a:pt x="1012422" y="652704"/>
                  <a:pt x="1016943" y="649300"/>
                  <a:pt x="1022821" y="646918"/>
                </a:cubicBezTo>
                <a:cubicBezTo>
                  <a:pt x="1028700" y="644537"/>
                  <a:pt x="1035546" y="643346"/>
                  <a:pt x="1043360" y="643346"/>
                </a:cubicBezTo>
                <a:close/>
                <a:moveTo>
                  <a:pt x="3064111" y="643235"/>
                </a:moveTo>
                <a:cubicBezTo>
                  <a:pt x="3068724" y="643235"/>
                  <a:pt x="3072389" y="644760"/>
                  <a:pt x="3075105" y="647811"/>
                </a:cubicBezTo>
                <a:cubicBezTo>
                  <a:pt x="3077822" y="650862"/>
                  <a:pt x="3079180" y="654918"/>
                  <a:pt x="3079180" y="659978"/>
                </a:cubicBezTo>
                <a:cubicBezTo>
                  <a:pt x="3079180" y="664145"/>
                  <a:pt x="3078324" y="668536"/>
                  <a:pt x="3076612" y="673149"/>
                </a:cubicBezTo>
                <a:lnTo>
                  <a:pt x="3077952" y="673596"/>
                </a:lnTo>
                <a:cubicBezTo>
                  <a:pt x="3091718" y="653430"/>
                  <a:pt x="3105411" y="643346"/>
                  <a:pt x="3119028" y="643346"/>
                </a:cubicBezTo>
                <a:cubicBezTo>
                  <a:pt x="3127139" y="643346"/>
                  <a:pt x="3133446" y="646435"/>
                  <a:pt x="3137948" y="652611"/>
                </a:cubicBezTo>
                <a:cubicBezTo>
                  <a:pt x="3142450" y="658787"/>
                  <a:pt x="3144701" y="667494"/>
                  <a:pt x="3144701" y="678730"/>
                </a:cubicBezTo>
                <a:cubicBezTo>
                  <a:pt x="3144701" y="691009"/>
                  <a:pt x="3142227" y="703082"/>
                  <a:pt x="3137278" y="714951"/>
                </a:cubicBezTo>
                <a:cubicBezTo>
                  <a:pt x="3132330" y="726820"/>
                  <a:pt x="3125465" y="736234"/>
                  <a:pt x="3116684" y="743192"/>
                </a:cubicBezTo>
                <a:cubicBezTo>
                  <a:pt x="3107903" y="750149"/>
                  <a:pt x="3098081" y="753628"/>
                  <a:pt x="3087216" y="753628"/>
                </a:cubicBezTo>
                <a:cubicBezTo>
                  <a:pt x="3077319" y="753628"/>
                  <a:pt x="3069097" y="751470"/>
                  <a:pt x="3062548" y="747154"/>
                </a:cubicBezTo>
                <a:lnTo>
                  <a:pt x="3057414" y="771599"/>
                </a:lnTo>
                <a:cubicBezTo>
                  <a:pt x="3056297" y="776882"/>
                  <a:pt x="3055739" y="781236"/>
                  <a:pt x="3055739" y="784659"/>
                </a:cubicBezTo>
                <a:cubicBezTo>
                  <a:pt x="3055739" y="787933"/>
                  <a:pt x="3056576" y="790258"/>
                  <a:pt x="3058251" y="791635"/>
                </a:cubicBezTo>
                <a:cubicBezTo>
                  <a:pt x="3059925" y="793012"/>
                  <a:pt x="3063181" y="793923"/>
                  <a:pt x="3068018" y="794370"/>
                </a:cubicBezTo>
                <a:lnTo>
                  <a:pt x="3067125" y="799839"/>
                </a:lnTo>
                <a:lnTo>
                  <a:pt x="3032634" y="799839"/>
                </a:lnTo>
                <a:lnTo>
                  <a:pt x="3059534" y="681409"/>
                </a:lnTo>
                <a:cubicBezTo>
                  <a:pt x="3061097" y="674563"/>
                  <a:pt x="3061878" y="668945"/>
                  <a:pt x="3061878" y="664554"/>
                </a:cubicBezTo>
                <a:cubicBezTo>
                  <a:pt x="3061878" y="661578"/>
                  <a:pt x="3061395" y="659420"/>
                  <a:pt x="3060427" y="658080"/>
                </a:cubicBezTo>
                <a:cubicBezTo>
                  <a:pt x="3059460" y="656741"/>
                  <a:pt x="3057934" y="656071"/>
                  <a:pt x="3055851" y="656071"/>
                </a:cubicBezTo>
                <a:cubicBezTo>
                  <a:pt x="3053544" y="656071"/>
                  <a:pt x="3051107" y="657020"/>
                  <a:pt x="3048540" y="658918"/>
                </a:cubicBezTo>
                <a:cubicBezTo>
                  <a:pt x="3045972" y="660815"/>
                  <a:pt x="3042456" y="664257"/>
                  <a:pt x="3037991" y="669243"/>
                </a:cubicBezTo>
                <a:lnTo>
                  <a:pt x="3031629" y="662992"/>
                </a:lnTo>
                <a:cubicBezTo>
                  <a:pt x="3038326" y="655997"/>
                  <a:pt x="3044000" y="650955"/>
                  <a:pt x="3048651" y="647867"/>
                </a:cubicBezTo>
                <a:cubicBezTo>
                  <a:pt x="3053302" y="644779"/>
                  <a:pt x="3058455" y="643235"/>
                  <a:pt x="3064111" y="643235"/>
                </a:cubicBezTo>
                <a:close/>
                <a:moveTo>
                  <a:pt x="2949215" y="643235"/>
                </a:moveTo>
                <a:cubicBezTo>
                  <a:pt x="2951522" y="643235"/>
                  <a:pt x="2953550" y="643495"/>
                  <a:pt x="2955299" y="644016"/>
                </a:cubicBezTo>
                <a:cubicBezTo>
                  <a:pt x="2957048" y="644537"/>
                  <a:pt x="2958592" y="645337"/>
                  <a:pt x="2959931" y="646416"/>
                </a:cubicBezTo>
                <a:cubicBezTo>
                  <a:pt x="2961271" y="647495"/>
                  <a:pt x="2962461" y="648890"/>
                  <a:pt x="2963503" y="650602"/>
                </a:cubicBezTo>
                <a:cubicBezTo>
                  <a:pt x="2964545" y="652313"/>
                  <a:pt x="2965549" y="654639"/>
                  <a:pt x="2966517" y="657578"/>
                </a:cubicBezTo>
                <a:cubicBezTo>
                  <a:pt x="2967484" y="660517"/>
                  <a:pt x="2968396" y="664164"/>
                  <a:pt x="2969251" y="668517"/>
                </a:cubicBezTo>
                <a:cubicBezTo>
                  <a:pt x="2970107" y="672870"/>
                  <a:pt x="2970870" y="677391"/>
                  <a:pt x="2971540" y="682079"/>
                </a:cubicBezTo>
                <a:lnTo>
                  <a:pt x="2972656" y="682079"/>
                </a:lnTo>
                <a:cubicBezTo>
                  <a:pt x="2979800" y="672033"/>
                  <a:pt x="2985213" y="664685"/>
                  <a:pt x="2988897" y="660034"/>
                </a:cubicBezTo>
                <a:cubicBezTo>
                  <a:pt x="2992580" y="655383"/>
                  <a:pt x="2995687" y="651923"/>
                  <a:pt x="2998217" y="649653"/>
                </a:cubicBezTo>
                <a:cubicBezTo>
                  <a:pt x="3000747" y="647383"/>
                  <a:pt x="3003184" y="645784"/>
                  <a:pt x="3005528" y="644853"/>
                </a:cubicBezTo>
                <a:cubicBezTo>
                  <a:pt x="3007872" y="643923"/>
                  <a:pt x="3010979" y="643458"/>
                  <a:pt x="3014849" y="643458"/>
                </a:cubicBezTo>
                <a:cubicBezTo>
                  <a:pt x="3018346" y="643458"/>
                  <a:pt x="3021211" y="643905"/>
                  <a:pt x="3023443" y="644798"/>
                </a:cubicBezTo>
                <a:lnTo>
                  <a:pt x="3018979" y="665001"/>
                </a:lnTo>
                <a:lnTo>
                  <a:pt x="3011165" y="665001"/>
                </a:lnTo>
                <a:cubicBezTo>
                  <a:pt x="3010719" y="661876"/>
                  <a:pt x="3009416" y="660313"/>
                  <a:pt x="3007258" y="660313"/>
                </a:cubicBezTo>
                <a:cubicBezTo>
                  <a:pt x="3006589" y="660313"/>
                  <a:pt x="3005882" y="660424"/>
                  <a:pt x="3005138" y="660648"/>
                </a:cubicBezTo>
                <a:cubicBezTo>
                  <a:pt x="3004393" y="660871"/>
                  <a:pt x="3003482" y="661355"/>
                  <a:pt x="3002403" y="662099"/>
                </a:cubicBezTo>
                <a:cubicBezTo>
                  <a:pt x="3001324" y="662843"/>
                  <a:pt x="2999743" y="664294"/>
                  <a:pt x="2997659" y="666452"/>
                </a:cubicBezTo>
                <a:cubicBezTo>
                  <a:pt x="2995575" y="668610"/>
                  <a:pt x="2993231" y="671252"/>
                  <a:pt x="2990627" y="674377"/>
                </a:cubicBezTo>
                <a:cubicBezTo>
                  <a:pt x="2988022" y="677503"/>
                  <a:pt x="2985343" y="680777"/>
                  <a:pt x="2982590" y="684200"/>
                </a:cubicBezTo>
                <a:lnTo>
                  <a:pt x="2975000" y="693688"/>
                </a:lnTo>
                <a:cubicBezTo>
                  <a:pt x="2976339" y="700831"/>
                  <a:pt x="2977604" y="707008"/>
                  <a:pt x="2978795" y="712217"/>
                </a:cubicBezTo>
                <a:cubicBezTo>
                  <a:pt x="2979986" y="717426"/>
                  <a:pt x="2981046" y="721760"/>
                  <a:pt x="2981976" y="725221"/>
                </a:cubicBezTo>
                <a:cubicBezTo>
                  <a:pt x="2982906" y="728681"/>
                  <a:pt x="2983725" y="731415"/>
                  <a:pt x="2984432" y="733425"/>
                </a:cubicBezTo>
                <a:cubicBezTo>
                  <a:pt x="2985139" y="735434"/>
                  <a:pt x="2985902" y="736941"/>
                  <a:pt x="2986720" y="737945"/>
                </a:cubicBezTo>
                <a:cubicBezTo>
                  <a:pt x="2987539" y="738950"/>
                  <a:pt x="2988376" y="739657"/>
                  <a:pt x="2989232" y="740066"/>
                </a:cubicBezTo>
                <a:cubicBezTo>
                  <a:pt x="2990087" y="740475"/>
                  <a:pt x="2991073" y="740680"/>
                  <a:pt x="2992190" y="740680"/>
                </a:cubicBezTo>
                <a:cubicBezTo>
                  <a:pt x="2994199" y="740680"/>
                  <a:pt x="2996152" y="739899"/>
                  <a:pt x="2998050" y="738336"/>
                </a:cubicBezTo>
                <a:cubicBezTo>
                  <a:pt x="2999947" y="736773"/>
                  <a:pt x="3002682" y="733239"/>
                  <a:pt x="3006254" y="727732"/>
                </a:cubicBezTo>
                <a:lnTo>
                  <a:pt x="3013509" y="732532"/>
                </a:lnTo>
                <a:cubicBezTo>
                  <a:pt x="3008300" y="740271"/>
                  <a:pt x="3003594" y="745722"/>
                  <a:pt x="2999389" y="748884"/>
                </a:cubicBezTo>
                <a:cubicBezTo>
                  <a:pt x="2995185" y="752047"/>
                  <a:pt x="2990180" y="753628"/>
                  <a:pt x="2984376" y="753628"/>
                </a:cubicBezTo>
                <a:cubicBezTo>
                  <a:pt x="2981176" y="753628"/>
                  <a:pt x="2978460" y="753051"/>
                  <a:pt x="2976228" y="751898"/>
                </a:cubicBezTo>
                <a:cubicBezTo>
                  <a:pt x="2973995" y="750745"/>
                  <a:pt x="2972061" y="748903"/>
                  <a:pt x="2970423" y="746373"/>
                </a:cubicBezTo>
                <a:cubicBezTo>
                  <a:pt x="2968786" y="743843"/>
                  <a:pt x="2967335" y="739899"/>
                  <a:pt x="2966070" y="734541"/>
                </a:cubicBezTo>
                <a:cubicBezTo>
                  <a:pt x="2963763" y="725016"/>
                  <a:pt x="2962350" y="717723"/>
                  <a:pt x="2961829" y="712663"/>
                </a:cubicBezTo>
                <a:lnTo>
                  <a:pt x="2960712" y="712663"/>
                </a:lnTo>
                <a:cubicBezTo>
                  <a:pt x="2952825" y="723751"/>
                  <a:pt x="2946964" y="731713"/>
                  <a:pt x="2943132" y="736550"/>
                </a:cubicBezTo>
                <a:cubicBezTo>
                  <a:pt x="2939300" y="741387"/>
                  <a:pt x="2936137" y="744959"/>
                  <a:pt x="2933644" y="747266"/>
                </a:cubicBezTo>
                <a:cubicBezTo>
                  <a:pt x="2931151" y="749573"/>
                  <a:pt x="2928733" y="751191"/>
                  <a:pt x="2926389" y="752121"/>
                </a:cubicBezTo>
                <a:cubicBezTo>
                  <a:pt x="2924045" y="753051"/>
                  <a:pt x="2920938" y="753516"/>
                  <a:pt x="2917069" y="753516"/>
                </a:cubicBezTo>
                <a:cubicBezTo>
                  <a:pt x="2913571" y="753516"/>
                  <a:pt x="2910706" y="753070"/>
                  <a:pt x="2908474" y="752177"/>
                </a:cubicBezTo>
                <a:lnTo>
                  <a:pt x="2912939" y="731974"/>
                </a:lnTo>
                <a:lnTo>
                  <a:pt x="2920752" y="731974"/>
                </a:lnTo>
                <a:cubicBezTo>
                  <a:pt x="2921199" y="735099"/>
                  <a:pt x="2922501" y="736662"/>
                  <a:pt x="2924659" y="736662"/>
                </a:cubicBezTo>
                <a:cubicBezTo>
                  <a:pt x="2925701" y="736662"/>
                  <a:pt x="2926798" y="736383"/>
                  <a:pt x="2927952" y="735825"/>
                </a:cubicBezTo>
                <a:cubicBezTo>
                  <a:pt x="2929105" y="735266"/>
                  <a:pt x="2930761" y="733927"/>
                  <a:pt x="2932919" y="731806"/>
                </a:cubicBezTo>
                <a:cubicBezTo>
                  <a:pt x="2935077" y="729685"/>
                  <a:pt x="2938053" y="726355"/>
                  <a:pt x="2941848" y="721816"/>
                </a:cubicBezTo>
                <a:cubicBezTo>
                  <a:pt x="2945644" y="717277"/>
                  <a:pt x="2951150" y="710468"/>
                  <a:pt x="2958368" y="701389"/>
                </a:cubicBezTo>
                <a:cubicBezTo>
                  <a:pt x="2957252" y="695511"/>
                  <a:pt x="2956099" y="689855"/>
                  <a:pt x="2954908" y="684423"/>
                </a:cubicBezTo>
                <a:cubicBezTo>
                  <a:pt x="2953718" y="678991"/>
                  <a:pt x="2952490" y="673931"/>
                  <a:pt x="2951225" y="669243"/>
                </a:cubicBezTo>
                <a:cubicBezTo>
                  <a:pt x="2949960" y="664554"/>
                  <a:pt x="2948918" y="661485"/>
                  <a:pt x="2948099" y="660034"/>
                </a:cubicBezTo>
                <a:cubicBezTo>
                  <a:pt x="2947281" y="658583"/>
                  <a:pt x="2946406" y="657578"/>
                  <a:pt x="2945476" y="657020"/>
                </a:cubicBezTo>
                <a:cubicBezTo>
                  <a:pt x="2944546" y="656462"/>
                  <a:pt x="2943374" y="656183"/>
                  <a:pt x="2941960" y="656183"/>
                </a:cubicBezTo>
                <a:cubicBezTo>
                  <a:pt x="2940397" y="656183"/>
                  <a:pt x="2938984" y="656536"/>
                  <a:pt x="2937718" y="657243"/>
                </a:cubicBezTo>
                <a:cubicBezTo>
                  <a:pt x="2936453" y="657950"/>
                  <a:pt x="2935077" y="659178"/>
                  <a:pt x="2933589" y="660927"/>
                </a:cubicBezTo>
                <a:cubicBezTo>
                  <a:pt x="2932100" y="662676"/>
                  <a:pt x="2930128" y="665410"/>
                  <a:pt x="2927673" y="669131"/>
                </a:cubicBezTo>
                <a:lnTo>
                  <a:pt x="2920417" y="664331"/>
                </a:lnTo>
                <a:cubicBezTo>
                  <a:pt x="2925105" y="657262"/>
                  <a:pt x="2929607" y="651978"/>
                  <a:pt x="2933923" y="648481"/>
                </a:cubicBezTo>
                <a:cubicBezTo>
                  <a:pt x="2938239" y="644984"/>
                  <a:pt x="2943337" y="643235"/>
                  <a:pt x="2949215" y="643235"/>
                </a:cubicBezTo>
                <a:close/>
                <a:moveTo>
                  <a:pt x="2866616" y="643235"/>
                </a:moveTo>
                <a:cubicBezTo>
                  <a:pt x="2875620" y="643235"/>
                  <a:pt x="2882373" y="645058"/>
                  <a:pt x="2886875" y="648704"/>
                </a:cubicBezTo>
                <a:cubicBezTo>
                  <a:pt x="2891377" y="652351"/>
                  <a:pt x="2893628" y="658043"/>
                  <a:pt x="2893628" y="665782"/>
                </a:cubicBezTo>
                <a:cubicBezTo>
                  <a:pt x="2893628" y="678433"/>
                  <a:pt x="2887694" y="687920"/>
                  <a:pt x="2875825" y="694246"/>
                </a:cubicBezTo>
                <a:cubicBezTo>
                  <a:pt x="2863956" y="700571"/>
                  <a:pt x="2846338" y="703733"/>
                  <a:pt x="2822972" y="703733"/>
                </a:cubicBezTo>
                <a:cubicBezTo>
                  <a:pt x="2822079" y="708198"/>
                  <a:pt x="2821633" y="713035"/>
                  <a:pt x="2821633" y="718244"/>
                </a:cubicBezTo>
                <a:cubicBezTo>
                  <a:pt x="2821633" y="726058"/>
                  <a:pt x="2823158" y="731732"/>
                  <a:pt x="2826209" y="735266"/>
                </a:cubicBezTo>
                <a:cubicBezTo>
                  <a:pt x="2829260" y="738801"/>
                  <a:pt x="2834246" y="740568"/>
                  <a:pt x="2841166" y="740568"/>
                </a:cubicBezTo>
                <a:cubicBezTo>
                  <a:pt x="2848012" y="740568"/>
                  <a:pt x="2854207" y="739080"/>
                  <a:pt x="2859751" y="736104"/>
                </a:cubicBezTo>
                <a:cubicBezTo>
                  <a:pt x="2865295" y="733127"/>
                  <a:pt x="2871155" y="728551"/>
                  <a:pt x="2877331" y="722374"/>
                </a:cubicBezTo>
                <a:lnTo>
                  <a:pt x="2884252" y="729630"/>
                </a:lnTo>
                <a:cubicBezTo>
                  <a:pt x="2877034" y="737592"/>
                  <a:pt x="2869723" y="743582"/>
                  <a:pt x="2862318" y="747601"/>
                </a:cubicBezTo>
                <a:cubicBezTo>
                  <a:pt x="2854914" y="751619"/>
                  <a:pt x="2846301" y="753628"/>
                  <a:pt x="2836478" y="753628"/>
                </a:cubicBezTo>
                <a:cubicBezTo>
                  <a:pt x="2825688" y="753628"/>
                  <a:pt x="2817335" y="750335"/>
                  <a:pt x="2811419" y="743750"/>
                </a:cubicBezTo>
                <a:cubicBezTo>
                  <a:pt x="2805503" y="737164"/>
                  <a:pt x="2802545" y="727992"/>
                  <a:pt x="2802545" y="716235"/>
                </a:cubicBezTo>
                <a:cubicBezTo>
                  <a:pt x="2802545" y="708273"/>
                  <a:pt x="2803978" y="699734"/>
                  <a:pt x="2806843" y="690618"/>
                </a:cubicBezTo>
                <a:cubicBezTo>
                  <a:pt x="2809708" y="681502"/>
                  <a:pt x="2814042" y="673317"/>
                  <a:pt x="2819847" y="666061"/>
                </a:cubicBezTo>
                <a:cubicBezTo>
                  <a:pt x="2825651" y="658806"/>
                  <a:pt x="2832609" y="653188"/>
                  <a:pt x="2840720" y="649207"/>
                </a:cubicBezTo>
                <a:cubicBezTo>
                  <a:pt x="2848831" y="645225"/>
                  <a:pt x="2857463" y="643235"/>
                  <a:pt x="2866616" y="643235"/>
                </a:cubicBezTo>
                <a:close/>
                <a:moveTo>
                  <a:pt x="1244724" y="643235"/>
                </a:moveTo>
                <a:cubicBezTo>
                  <a:pt x="1249412" y="643235"/>
                  <a:pt x="1253114" y="644779"/>
                  <a:pt x="1255831" y="647867"/>
                </a:cubicBezTo>
                <a:cubicBezTo>
                  <a:pt x="1258547" y="650955"/>
                  <a:pt x="1259905" y="654992"/>
                  <a:pt x="1259905" y="659978"/>
                </a:cubicBezTo>
                <a:cubicBezTo>
                  <a:pt x="1259905" y="663699"/>
                  <a:pt x="1259198" y="667531"/>
                  <a:pt x="1257784" y="671475"/>
                </a:cubicBezTo>
                <a:lnTo>
                  <a:pt x="1259235" y="672033"/>
                </a:lnTo>
                <a:cubicBezTo>
                  <a:pt x="1266528" y="662136"/>
                  <a:pt x="1273541" y="654881"/>
                  <a:pt x="1280276" y="650267"/>
                </a:cubicBezTo>
                <a:cubicBezTo>
                  <a:pt x="1287010" y="645653"/>
                  <a:pt x="1293837" y="643346"/>
                  <a:pt x="1300758" y="643346"/>
                </a:cubicBezTo>
                <a:cubicBezTo>
                  <a:pt x="1306190" y="643346"/>
                  <a:pt x="1310729" y="643756"/>
                  <a:pt x="1314376" y="644574"/>
                </a:cubicBezTo>
                <a:lnTo>
                  <a:pt x="1309018" y="669577"/>
                </a:lnTo>
                <a:lnTo>
                  <a:pt x="1297521" y="669577"/>
                </a:lnTo>
                <a:cubicBezTo>
                  <a:pt x="1297075" y="666452"/>
                  <a:pt x="1296442" y="664034"/>
                  <a:pt x="1295624" y="662322"/>
                </a:cubicBezTo>
                <a:cubicBezTo>
                  <a:pt x="1294805" y="660611"/>
                  <a:pt x="1293837" y="659420"/>
                  <a:pt x="1292721" y="658750"/>
                </a:cubicBezTo>
                <a:cubicBezTo>
                  <a:pt x="1291605" y="658080"/>
                  <a:pt x="1290191" y="657746"/>
                  <a:pt x="1288480" y="657746"/>
                </a:cubicBezTo>
                <a:cubicBezTo>
                  <a:pt x="1285801" y="657746"/>
                  <a:pt x="1282880" y="658899"/>
                  <a:pt x="1279717" y="661206"/>
                </a:cubicBezTo>
                <a:cubicBezTo>
                  <a:pt x="1276555" y="663513"/>
                  <a:pt x="1273002" y="667122"/>
                  <a:pt x="1269058" y="672033"/>
                </a:cubicBezTo>
                <a:cubicBezTo>
                  <a:pt x="1265114" y="676944"/>
                  <a:pt x="1261970" y="681670"/>
                  <a:pt x="1259626" y="686209"/>
                </a:cubicBezTo>
                <a:cubicBezTo>
                  <a:pt x="1257282" y="690748"/>
                  <a:pt x="1255328" y="696515"/>
                  <a:pt x="1253766" y="703510"/>
                </a:cubicBezTo>
                <a:lnTo>
                  <a:pt x="1243162" y="751842"/>
                </a:lnTo>
                <a:lnTo>
                  <a:pt x="1223851" y="751842"/>
                </a:lnTo>
                <a:lnTo>
                  <a:pt x="1240036" y="681074"/>
                </a:lnTo>
                <a:cubicBezTo>
                  <a:pt x="1241078" y="676610"/>
                  <a:pt x="1241748" y="673149"/>
                  <a:pt x="1242045" y="670694"/>
                </a:cubicBezTo>
                <a:cubicBezTo>
                  <a:pt x="1242343" y="668238"/>
                  <a:pt x="1242492" y="666192"/>
                  <a:pt x="1242492" y="664554"/>
                </a:cubicBezTo>
                <a:cubicBezTo>
                  <a:pt x="1242492" y="661578"/>
                  <a:pt x="1242008" y="659420"/>
                  <a:pt x="1241041" y="658080"/>
                </a:cubicBezTo>
                <a:cubicBezTo>
                  <a:pt x="1240073" y="656741"/>
                  <a:pt x="1238548" y="656071"/>
                  <a:pt x="1236464" y="656071"/>
                </a:cubicBezTo>
                <a:cubicBezTo>
                  <a:pt x="1234157" y="656071"/>
                  <a:pt x="1231720" y="657020"/>
                  <a:pt x="1229153" y="658918"/>
                </a:cubicBezTo>
                <a:cubicBezTo>
                  <a:pt x="1226586" y="660815"/>
                  <a:pt x="1223070" y="664257"/>
                  <a:pt x="1218605" y="669243"/>
                </a:cubicBezTo>
                <a:lnTo>
                  <a:pt x="1212242" y="662992"/>
                </a:lnTo>
                <a:cubicBezTo>
                  <a:pt x="1219089" y="655848"/>
                  <a:pt x="1224818" y="650769"/>
                  <a:pt x="1229432" y="647755"/>
                </a:cubicBezTo>
                <a:cubicBezTo>
                  <a:pt x="1234046" y="644742"/>
                  <a:pt x="1239143" y="643235"/>
                  <a:pt x="1244724" y="643235"/>
                </a:cubicBezTo>
                <a:close/>
                <a:moveTo>
                  <a:pt x="1155167" y="643235"/>
                </a:moveTo>
                <a:cubicBezTo>
                  <a:pt x="1159781" y="643235"/>
                  <a:pt x="1164171" y="643774"/>
                  <a:pt x="1168338" y="644853"/>
                </a:cubicBezTo>
                <a:cubicBezTo>
                  <a:pt x="1172505" y="645932"/>
                  <a:pt x="1176821" y="647849"/>
                  <a:pt x="1181286" y="650602"/>
                </a:cubicBezTo>
                <a:lnTo>
                  <a:pt x="1191555" y="643235"/>
                </a:lnTo>
                <a:lnTo>
                  <a:pt x="1198699" y="645021"/>
                </a:lnTo>
                <a:lnTo>
                  <a:pt x="1170124" y="771934"/>
                </a:lnTo>
                <a:cubicBezTo>
                  <a:pt x="1168859" y="777589"/>
                  <a:pt x="1168227" y="781831"/>
                  <a:pt x="1168227" y="784659"/>
                </a:cubicBezTo>
                <a:cubicBezTo>
                  <a:pt x="1168227" y="787933"/>
                  <a:pt x="1169064" y="790258"/>
                  <a:pt x="1170738" y="791635"/>
                </a:cubicBezTo>
                <a:cubicBezTo>
                  <a:pt x="1172412" y="793012"/>
                  <a:pt x="1175705" y="793923"/>
                  <a:pt x="1180617" y="794370"/>
                </a:cubicBezTo>
                <a:lnTo>
                  <a:pt x="1179612" y="799839"/>
                </a:lnTo>
                <a:lnTo>
                  <a:pt x="1144786" y="799839"/>
                </a:lnTo>
                <a:lnTo>
                  <a:pt x="1163985" y="726616"/>
                </a:lnTo>
                <a:lnTo>
                  <a:pt x="1162422" y="725946"/>
                </a:lnTo>
                <a:cubicBezTo>
                  <a:pt x="1156023" y="734950"/>
                  <a:pt x="1149493" y="741796"/>
                  <a:pt x="1142833" y="746484"/>
                </a:cubicBezTo>
                <a:cubicBezTo>
                  <a:pt x="1136173" y="751172"/>
                  <a:pt x="1129680" y="753516"/>
                  <a:pt x="1123355" y="753516"/>
                </a:cubicBezTo>
                <a:cubicBezTo>
                  <a:pt x="1115169" y="753516"/>
                  <a:pt x="1108826" y="750428"/>
                  <a:pt x="1104323" y="744252"/>
                </a:cubicBezTo>
                <a:cubicBezTo>
                  <a:pt x="1099821" y="738076"/>
                  <a:pt x="1097570" y="729406"/>
                  <a:pt x="1097570" y="718244"/>
                </a:cubicBezTo>
                <a:cubicBezTo>
                  <a:pt x="1097570" y="705445"/>
                  <a:pt x="1100082" y="693148"/>
                  <a:pt x="1105105" y="681353"/>
                </a:cubicBezTo>
                <a:cubicBezTo>
                  <a:pt x="1110128" y="669559"/>
                  <a:pt x="1117030" y="660257"/>
                  <a:pt x="1125811" y="653448"/>
                </a:cubicBezTo>
                <a:cubicBezTo>
                  <a:pt x="1134591" y="646639"/>
                  <a:pt x="1144377" y="643235"/>
                  <a:pt x="1155167" y="643235"/>
                </a:cubicBezTo>
                <a:close/>
                <a:moveTo>
                  <a:pt x="1358094" y="617562"/>
                </a:moveTo>
                <a:lnTo>
                  <a:pt x="1373498" y="617562"/>
                </a:lnTo>
                <a:lnTo>
                  <a:pt x="1367359" y="645132"/>
                </a:lnTo>
                <a:lnTo>
                  <a:pt x="1401291" y="645132"/>
                </a:lnTo>
                <a:lnTo>
                  <a:pt x="1398836" y="656406"/>
                </a:lnTo>
                <a:lnTo>
                  <a:pt x="1364903" y="656406"/>
                </a:lnTo>
                <a:lnTo>
                  <a:pt x="1354969" y="699715"/>
                </a:lnTo>
                <a:cubicBezTo>
                  <a:pt x="1353034" y="708124"/>
                  <a:pt x="1351806" y="714170"/>
                  <a:pt x="1351285" y="717854"/>
                </a:cubicBezTo>
                <a:cubicBezTo>
                  <a:pt x="1350764" y="721537"/>
                  <a:pt x="1350504" y="724495"/>
                  <a:pt x="1350504" y="726727"/>
                </a:cubicBezTo>
                <a:cubicBezTo>
                  <a:pt x="1350504" y="735955"/>
                  <a:pt x="1354336" y="740568"/>
                  <a:pt x="1362001" y="740568"/>
                </a:cubicBezTo>
                <a:cubicBezTo>
                  <a:pt x="1365275" y="740568"/>
                  <a:pt x="1368754" y="739322"/>
                  <a:pt x="1372437" y="736829"/>
                </a:cubicBezTo>
                <a:cubicBezTo>
                  <a:pt x="1376121" y="734336"/>
                  <a:pt x="1380493" y="730076"/>
                  <a:pt x="1385553" y="724049"/>
                </a:cubicBezTo>
                <a:lnTo>
                  <a:pt x="1392027" y="730746"/>
                </a:lnTo>
                <a:cubicBezTo>
                  <a:pt x="1385553" y="738559"/>
                  <a:pt x="1379321" y="744326"/>
                  <a:pt x="1373330" y="748047"/>
                </a:cubicBezTo>
                <a:cubicBezTo>
                  <a:pt x="1367340" y="751768"/>
                  <a:pt x="1361071" y="753628"/>
                  <a:pt x="1354522" y="753628"/>
                </a:cubicBezTo>
                <a:cubicBezTo>
                  <a:pt x="1338970" y="753628"/>
                  <a:pt x="1331193" y="745777"/>
                  <a:pt x="1331193" y="730076"/>
                </a:cubicBezTo>
                <a:cubicBezTo>
                  <a:pt x="1331193" y="725090"/>
                  <a:pt x="1331826" y="719844"/>
                  <a:pt x="1333091" y="714337"/>
                </a:cubicBezTo>
                <a:lnTo>
                  <a:pt x="1346262" y="656406"/>
                </a:lnTo>
                <a:lnTo>
                  <a:pt x="1327510" y="656406"/>
                </a:lnTo>
                <a:lnTo>
                  <a:pt x="1329184" y="648704"/>
                </a:lnTo>
                <a:cubicBezTo>
                  <a:pt x="1333575" y="648630"/>
                  <a:pt x="1336905" y="648295"/>
                  <a:pt x="1339174" y="647700"/>
                </a:cubicBezTo>
                <a:cubicBezTo>
                  <a:pt x="1341444" y="647104"/>
                  <a:pt x="1343341" y="646286"/>
                  <a:pt x="1344867" y="645244"/>
                </a:cubicBezTo>
                <a:cubicBezTo>
                  <a:pt x="1346392" y="644202"/>
                  <a:pt x="1347788" y="642714"/>
                  <a:pt x="1349053" y="640779"/>
                </a:cubicBezTo>
                <a:cubicBezTo>
                  <a:pt x="1350318" y="638844"/>
                  <a:pt x="1351546" y="636370"/>
                  <a:pt x="1352736" y="633356"/>
                </a:cubicBezTo>
                <a:cubicBezTo>
                  <a:pt x="1353927" y="630343"/>
                  <a:pt x="1355713" y="625078"/>
                  <a:pt x="1358094" y="617562"/>
                </a:cubicBezTo>
                <a:close/>
                <a:moveTo>
                  <a:pt x="4491707" y="597693"/>
                </a:moveTo>
                <a:lnTo>
                  <a:pt x="4497847" y="597693"/>
                </a:lnTo>
                <a:cubicBezTo>
                  <a:pt x="4497400" y="604837"/>
                  <a:pt x="4497177" y="614734"/>
                  <a:pt x="4497177" y="627385"/>
                </a:cubicBezTo>
                <a:lnTo>
                  <a:pt x="4497177" y="722709"/>
                </a:lnTo>
                <a:cubicBezTo>
                  <a:pt x="4497177" y="727025"/>
                  <a:pt x="4497419" y="730281"/>
                  <a:pt x="4497902" y="732476"/>
                </a:cubicBezTo>
                <a:cubicBezTo>
                  <a:pt x="4498386" y="734671"/>
                  <a:pt x="4499242" y="736457"/>
                  <a:pt x="4500470" y="737834"/>
                </a:cubicBezTo>
                <a:cubicBezTo>
                  <a:pt x="4501698" y="739210"/>
                  <a:pt x="4503465" y="740289"/>
                  <a:pt x="4505772" y="741071"/>
                </a:cubicBezTo>
                <a:cubicBezTo>
                  <a:pt x="4508079" y="741852"/>
                  <a:pt x="4510981" y="742447"/>
                  <a:pt x="4514478" y="742857"/>
                </a:cubicBezTo>
                <a:cubicBezTo>
                  <a:pt x="4517976" y="743266"/>
                  <a:pt x="4522589" y="743545"/>
                  <a:pt x="4528319" y="743694"/>
                </a:cubicBezTo>
                <a:lnTo>
                  <a:pt x="4528319" y="751842"/>
                </a:lnTo>
                <a:lnTo>
                  <a:pt x="4445831" y="751842"/>
                </a:lnTo>
                <a:lnTo>
                  <a:pt x="4445831" y="743694"/>
                </a:lnTo>
                <a:cubicBezTo>
                  <a:pt x="4454091" y="743322"/>
                  <a:pt x="4459988" y="742819"/>
                  <a:pt x="4463523" y="742187"/>
                </a:cubicBezTo>
                <a:cubicBezTo>
                  <a:pt x="4467058" y="741554"/>
                  <a:pt x="4469755" y="740606"/>
                  <a:pt x="4471616" y="739341"/>
                </a:cubicBezTo>
                <a:cubicBezTo>
                  <a:pt x="4473476" y="738076"/>
                  <a:pt x="4474834" y="736290"/>
                  <a:pt x="4475690" y="733983"/>
                </a:cubicBezTo>
                <a:cubicBezTo>
                  <a:pt x="4476546" y="731676"/>
                  <a:pt x="4476973" y="727918"/>
                  <a:pt x="4476973" y="722709"/>
                </a:cubicBezTo>
                <a:lnTo>
                  <a:pt x="4476973" y="632184"/>
                </a:lnTo>
                <a:cubicBezTo>
                  <a:pt x="4476973" y="629208"/>
                  <a:pt x="4476453" y="627031"/>
                  <a:pt x="4475411" y="625655"/>
                </a:cubicBezTo>
                <a:cubicBezTo>
                  <a:pt x="4474369" y="624278"/>
                  <a:pt x="4472844" y="623590"/>
                  <a:pt x="4470834" y="623590"/>
                </a:cubicBezTo>
                <a:cubicBezTo>
                  <a:pt x="4468453" y="623590"/>
                  <a:pt x="4465067" y="624817"/>
                  <a:pt x="4460677" y="627273"/>
                </a:cubicBezTo>
                <a:cubicBezTo>
                  <a:pt x="4456286" y="629729"/>
                  <a:pt x="4450854" y="633115"/>
                  <a:pt x="4444380" y="637431"/>
                </a:cubicBezTo>
                <a:lnTo>
                  <a:pt x="4439469" y="628836"/>
                </a:lnTo>
                <a:close/>
                <a:moveTo>
                  <a:pt x="3860676" y="597693"/>
                </a:moveTo>
                <a:cubicBezTo>
                  <a:pt x="3867522" y="597693"/>
                  <a:pt x="3873866" y="598159"/>
                  <a:pt x="3879707" y="599089"/>
                </a:cubicBezTo>
                <a:cubicBezTo>
                  <a:pt x="3885549" y="600019"/>
                  <a:pt x="3892004" y="601600"/>
                  <a:pt x="3899074" y="603833"/>
                </a:cubicBezTo>
                <a:lnTo>
                  <a:pt x="3892823" y="632519"/>
                </a:lnTo>
                <a:lnTo>
                  <a:pt x="3882107" y="632519"/>
                </a:lnTo>
                <a:cubicBezTo>
                  <a:pt x="3881810" y="626194"/>
                  <a:pt x="3880842" y="621227"/>
                  <a:pt x="3879205" y="617618"/>
                </a:cubicBezTo>
                <a:cubicBezTo>
                  <a:pt x="3877568" y="614009"/>
                  <a:pt x="3875224" y="611423"/>
                  <a:pt x="3872173" y="609860"/>
                </a:cubicBezTo>
                <a:cubicBezTo>
                  <a:pt x="3869122" y="608297"/>
                  <a:pt x="3865067" y="607516"/>
                  <a:pt x="3860006" y="607516"/>
                </a:cubicBezTo>
                <a:cubicBezTo>
                  <a:pt x="3853830" y="607516"/>
                  <a:pt x="3848398" y="608781"/>
                  <a:pt x="3843710" y="611311"/>
                </a:cubicBezTo>
                <a:cubicBezTo>
                  <a:pt x="3839022" y="613841"/>
                  <a:pt x="3835450" y="617283"/>
                  <a:pt x="3832994" y="621636"/>
                </a:cubicBezTo>
                <a:cubicBezTo>
                  <a:pt x="3830538" y="625989"/>
                  <a:pt x="3829311" y="630845"/>
                  <a:pt x="3829311" y="636203"/>
                </a:cubicBezTo>
                <a:cubicBezTo>
                  <a:pt x="3829311" y="641784"/>
                  <a:pt x="3830780" y="646676"/>
                  <a:pt x="3833720" y="650881"/>
                </a:cubicBezTo>
                <a:cubicBezTo>
                  <a:pt x="3836659" y="655085"/>
                  <a:pt x="3842296" y="660052"/>
                  <a:pt x="3850630" y="665782"/>
                </a:cubicBezTo>
                <a:cubicBezTo>
                  <a:pt x="3857923" y="670842"/>
                  <a:pt x="3863485" y="675363"/>
                  <a:pt x="3867318" y="679344"/>
                </a:cubicBezTo>
                <a:cubicBezTo>
                  <a:pt x="3871150" y="683325"/>
                  <a:pt x="3873978" y="687548"/>
                  <a:pt x="3875801" y="692013"/>
                </a:cubicBezTo>
                <a:cubicBezTo>
                  <a:pt x="3877624" y="696478"/>
                  <a:pt x="3878535" y="701650"/>
                  <a:pt x="3878535" y="707529"/>
                </a:cubicBezTo>
                <a:cubicBezTo>
                  <a:pt x="3878535" y="716607"/>
                  <a:pt x="3876359" y="724662"/>
                  <a:pt x="3872006" y="731695"/>
                </a:cubicBezTo>
                <a:cubicBezTo>
                  <a:pt x="3867652" y="738727"/>
                  <a:pt x="3861513" y="744159"/>
                  <a:pt x="3853588" y="747991"/>
                </a:cubicBezTo>
                <a:cubicBezTo>
                  <a:pt x="3845663" y="751824"/>
                  <a:pt x="3836640" y="753740"/>
                  <a:pt x="3826520" y="753740"/>
                </a:cubicBezTo>
                <a:cubicBezTo>
                  <a:pt x="3819674" y="753740"/>
                  <a:pt x="3812288" y="753182"/>
                  <a:pt x="3804363" y="752065"/>
                </a:cubicBezTo>
                <a:cubicBezTo>
                  <a:pt x="3796438" y="750949"/>
                  <a:pt x="3789350" y="749535"/>
                  <a:pt x="3783099" y="747824"/>
                </a:cubicBezTo>
                <a:lnTo>
                  <a:pt x="3789797" y="717128"/>
                </a:lnTo>
                <a:lnTo>
                  <a:pt x="3800512" y="717128"/>
                </a:lnTo>
                <a:cubicBezTo>
                  <a:pt x="3800512" y="726207"/>
                  <a:pt x="3802615" y="732960"/>
                  <a:pt x="3806819" y="737387"/>
                </a:cubicBezTo>
                <a:cubicBezTo>
                  <a:pt x="3811023" y="741815"/>
                  <a:pt x="3817516" y="744029"/>
                  <a:pt x="3826297" y="744029"/>
                </a:cubicBezTo>
                <a:cubicBezTo>
                  <a:pt x="3836417" y="744029"/>
                  <a:pt x="3844379" y="741275"/>
                  <a:pt x="3850184" y="735769"/>
                </a:cubicBezTo>
                <a:cubicBezTo>
                  <a:pt x="3855988" y="730262"/>
                  <a:pt x="3858890" y="722597"/>
                  <a:pt x="3858890" y="712775"/>
                </a:cubicBezTo>
                <a:cubicBezTo>
                  <a:pt x="3858890" y="708236"/>
                  <a:pt x="3858090" y="704236"/>
                  <a:pt x="3856490" y="700776"/>
                </a:cubicBezTo>
                <a:cubicBezTo>
                  <a:pt x="3854890" y="697315"/>
                  <a:pt x="3852472" y="694004"/>
                  <a:pt x="3849235" y="690841"/>
                </a:cubicBezTo>
                <a:cubicBezTo>
                  <a:pt x="3845998" y="687679"/>
                  <a:pt x="3841328" y="684051"/>
                  <a:pt x="3835226" y="679958"/>
                </a:cubicBezTo>
                <a:cubicBezTo>
                  <a:pt x="3829720" y="676237"/>
                  <a:pt x="3825143" y="672573"/>
                  <a:pt x="3821497" y="668963"/>
                </a:cubicBezTo>
                <a:cubicBezTo>
                  <a:pt x="3817851" y="665354"/>
                  <a:pt x="3814949" y="661317"/>
                  <a:pt x="3812791" y="656853"/>
                </a:cubicBezTo>
                <a:cubicBezTo>
                  <a:pt x="3810633" y="652388"/>
                  <a:pt x="3809554" y="647402"/>
                  <a:pt x="3809554" y="641895"/>
                </a:cubicBezTo>
                <a:cubicBezTo>
                  <a:pt x="3809554" y="633115"/>
                  <a:pt x="3811674" y="625375"/>
                  <a:pt x="3815916" y="618678"/>
                </a:cubicBezTo>
                <a:cubicBezTo>
                  <a:pt x="3820158" y="611981"/>
                  <a:pt x="3826148" y="606809"/>
                  <a:pt x="3833887" y="603163"/>
                </a:cubicBezTo>
                <a:cubicBezTo>
                  <a:pt x="3841626" y="599517"/>
                  <a:pt x="3850556" y="597693"/>
                  <a:pt x="3860676" y="597693"/>
                </a:cubicBezTo>
                <a:close/>
                <a:moveTo>
                  <a:pt x="3413001" y="597693"/>
                </a:moveTo>
                <a:cubicBezTo>
                  <a:pt x="3419847" y="597693"/>
                  <a:pt x="3426191" y="598159"/>
                  <a:pt x="3432032" y="599089"/>
                </a:cubicBezTo>
                <a:cubicBezTo>
                  <a:pt x="3437874" y="600019"/>
                  <a:pt x="3444329" y="601600"/>
                  <a:pt x="3451399" y="603833"/>
                </a:cubicBezTo>
                <a:lnTo>
                  <a:pt x="3445148" y="632519"/>
                </a:lnTo>
                <a:lnTo>
                  <a:pt x="3434432" y="632519"/>
                </a:lnTo>
                <a:cubicBezTo>
                  <a:pt x="3434135" y="626194"/>
                  <a:pt x="3433167" y="621227"/>
                  <a:pt x="3431530" y="617618"/>
                </a:cubicBezTo>
                <a:cubicBezTo>
                  <a:pt x="3429893" y="614009"/>
                  <a:pt x="3427549" y="611423"/>
                  <a:pt x="3424498" y="609860"/>
                </a:cubicBezTo>
                <a:cubicBezTo>
                  <a:pt x="3421447" y="608297"/>
                  <a:pt x="3417392" y="607516"/>
                  <a:pt x="3412331" y="607516"/>
                </a:cubicBezTo>
                <a:cubicBezTo>
                  <a:pt x="3406155" y="607516"/>
                  <a:pt x="3400723" y="608781"/>
                  <a:pt x="3396035" y="611311"/>
                </a:cubicBezTo>
                <a:cubicBezTo>
                  <a:pt x="3391347" y="613841"/>
                  <a:pt x="3387775" y="617283"/>
                  <a:pt x="3385319" y="621636"/>
                </a:cubicBezTo>
                <a:cubicBezTo>
                  <a:pt x="3382863" y="625989"/>
                  <a:pt x="3381636" y="630845"/>
                  <a:pt x="3381636" y="636203"/>
                </a:cubicBezTo>
                <a:cubicBezTo>
                  <a:pt x="3381636" y="641784"/>
                  <a:pt x="3383105" y="646676"/>
                  <a:pt x="3386045" y="650881"/>
                </a:cubicBezTo>
                <a:cubicBezTo>
                  <a:pt x="3388984" y="655085"/>
                  <a:pt x="3394621" y="660052"/>
                  <a:pt x="3402955" y="665782"/>
                </a:cubicBezTo>
                <a:cubicBezTo>
                  <a:pt x="3410248" y="670842"/>
                  <a:pt x="3415810" y="675363"/>
                  <a:pt x="3419643" y="679344"/>
                </a:cubicBezTo>
                <a:cubicBezTo>
                  <a:pt x="3423475" y="683325"/>
                  <a:pt x="3426303" y="687548"/>
                  <a:pt x="3428126" y="692013"/>
                </a:cubicBezTo>
                <a:cubicBezTo>
                  <a:pt x="3429949" y="696478"/>
                  <a:pt x="3430860" y="701650"/>
                  <a:pt x="3430860" y="707529"/>
                </a:cubicBezTo>
                <a:cubicBezTo>
                  <a:pt x="3430860" y="716607"/>
                  <a:pt x="3428684" y="724662"/>
                  <a:pt x="3424331" y="731695"/>
                </a:cubicBezTo>
                <a:cubicBezTo>
                  <a:pt x="3419977" y="738727"/>
                  <a:pt x="3413838" y="744159"/>
                  <a:pt x="3405913" y="747991"/>
                </a:cubicBezTo>
                <a:cubicBezTo>
                  <a:pt x="3397988" y="751824"/>
                  <a:pt x="3388965" y="753740"/>
                  <a:pt x="3378845" y="753740"/>
                </a:cubicBezTo>
                <a:cubicBezTo>
                  <a:pt x="3371999" y="753740"/>
                  <a:pt x="3364613" y="753182"/>
                  <a:pt x="3356688" y="752065"/>
                </a:cubicBezTo>
                <a:cubicBezTo>
                  <a:pt x="3348763" y="750949"/>
                  <a:pt x="3341675" y="749535"/>
                  <a:pt x="3335424" y="747824"/>
                </a:cubicBezTo>
                <a:lnTo>
                  <a:pt x="3342122" y="717128"/>
                </a:lnTo>
                <a:lnTo>
                  <a:pt x="3352837" y="717128"/>
                </a:lnTo>
                <a:cubicBezTo>
                  <a:pt x="3352837" y="726207"/>
                  <a:pt x="3354940" y="732960"/>
                  <a:pt x="3359144" y="737387"/>
                </a:cubicBezTo>
                <a:cubicBezTo>
                  <a:pt x="3363348" y="741815"/>
                  <a:pt x="3369841" y="744029"/>
                  <a:pt x="3378622" y="744029"/>
                </a:cubicBezTo>
                <a:cubicBezTo>
                  <a:pt x="3388742" y="744029"/>
                  <a:pt x="3396704" y="741275"/>
                  <a:pt x="3402509" y="735769"/>
                </a:cubicBezTo>
                <a:cubicBezTo>
                  <a:pt x="3408313" y="730262"/>
                  <a:pt x="3411215" y="722597"/>
                  <a:pt x="3411215" y="712775"/>
                </a:cubicBezTo>
                <a:cubicBezTo>
                  <a:pt x="3411215" y="708236"/>
                  <a:pt x="3410415" y="704236"/>
                  <a:pt x="3408815" y="700776"/>
                </a:cubicBezTo>
                <a:cubicBezTo>
                  <a:pt x="3407215" y="697315"/>
                  <a:pt x="3404797" y="694004"/>
                  <a:pt x="3401560" y="690841"/>
                </a:cubicBezTo>
                <a:cubicBezTo>
                  <a:pt x="3398323" y="687679"/>
                  <a:pt x="3393653" y="684051"/>
                  <a:pt x="3387551" y="679958"/>
                </a:cubicBezTo>
                <a:cubicBezTo>
                  <a:pt x="3382045" y="676237"/>
                  <a:pt x="3377468" y="672573"/>
                  <a:pt x="3373822" y="668963"/>
                </a:cubicBezTo>
                <a:cubicBezTo>
                  <a:pt x="3370176" y="665354"/>
                  <a:pt x="3367274" y="661317"/>
                  <a:pt x="3365116" y="656853"/>
                </a:cubicBezTo>
                <a:cubicBezTo>
                  <a:pt x="3362958" y="652388"/>
                  <a:pt x="3361879" y="647402"/>
                  <a:pt x="3361879" y="641895"/>
                </a:cubicBezTo>
                <a:cubicBezTo>
                  <a:pt x="3361879" y="633115"/>
                  <a:pt x="3363999" y="625375"/>
                  <a:pt x="3368241" y="618678"/>
                </a:cubicBezTo>
                <a:cubicBezTo>
                  <a:pt x="3372483" y="611981"/>
                  <a:pt x="3378473" y="606809"/>
                  <a:pt x="3386212" y="603163"/>
                </a:cubicBezTo>
                <a:cubicBezTo>
                  <a:pt x="3393951" y="599517"/>
                  <a:pt x="3402881" y="597693"/>
                  <a:pt x="3413001" y="597693"/>
                </a:cubicBezTo>
                <a:close/>
                <a:moveTo>
                  <a:pt x="536452" y="597693"/>
                </a:moveTo>
                <a:cubicBezTo>
                  <a:pt x="543298" y="597693"/>
                  <a:pt x="549641" y="598159"/>
                  <a:pt x="555483" y="599089"/>
                </a:cubicBezTo>
                <a:cubicBezTo>
                  <a:pt x="561324" y="600019"/>
                  <a:pt x="567780" y="601600"/>
                  <a:pt x="574849" y="603833"/>
                </a:cubicBezTo>
                <a:lnTo>
                  <a:pt x="568599" y="632519"/>
                </a:lnTo>
                <a:lnTo>
                  <a:pt x="557883" y="632519"/>
                </a:lnTo>
                <a:cubicBezTo>
                  <a:pt x="557585" y="626194"/>
                  <a:pt x="556617" y="621227"/>
                  <a:pt x="554981" y="617618"/>
                </a:cubicBezTo>
                <a:cubicBezTo>
                  <a:pt x="553343" y="614009"/>
                  <a:pt x="551000" y="611423"/>
                  <a:pt x="547949" y="609860"/>
                </a:cubicBezTo>
                <a:cubicBezTo>
                  <a:pt x="544898" y="608297"/>
                  <a:pt x="540842" y="607516"/>
                  <a:pt x="535781" y="607516"/>
                </a:cubicBezTo>
                <a:cubicBezTo>
                  <a:pt x="529605" y="607516"/>
                  <a:pt x="524173" y="608781"/>
                  <a:pt x="519485" y="611311"/>
                </a:cubicBezTo>
                <a:cubicBezTo>
                  <a:pt x="514797" y="613841"/>
                  <a:pt x="511225" y="617283"/>
                  <a:pt x="508770" y="621636"/>
                </a:cubicBezTo>
                <a:cubicBezTo>
                  <a:pt x="506314" y="625989"/>
                  <a:pt x="505086" y="630845"/>
                  <a:pt x="505086" y="636203"/>
                </a:cubicBezTo>
                <a:cubicBezTo>
                  <a:pt x="505086" y="641784"/>
                  <a:pt x="506556" y="646676"/>
                  <a:pt x="509495" y="650881"/>
                </a:cubicBezTo>
                <a:cubicBezTo>
                  <a:pt x="512434" y="655085"/>
                  <a:pt x="518072" y="660052"/>
                  <a:pt x="526406" y="665782"/>
                </a:cubicBezTo>
                <a:cubicBezTo>
                  <a:pt x="533698" y="670842"/>
                  <a:pt x="539260" y="675363"/>
                  <a:pt x="543093" y="679344"/>
                </a:cubicBezTo>
                <a:cubicBezTo>
                  <a:pt x="546925" y="683325"/>
                  <a:pt x="549753" y="687548"/>
                  <a:pt x="551576" y="692013"/>
                </a:cubicBezTo>
                <a:cubicBezTo>
                  <a:pt x="553399" y="696478"/>
                  <a:pt x="554311" y="701650"/>
                  <a:pt x="554311" y="707529"/>
                </a:cubicBezTo>
                <a:cubicBezTo>
                  <a:pt x="554311" y="716607"/>
                  <a:pt x="552134" y="724662"/>
                  <a:pt x="547781" y="731695"/>
                </a:cubicBezTo>
                <a:cubicBezTo>
                  <a:pt x="543428" y="738727"/>
                  <a:pt x="537288" y="744159"/>
                  <a:pt x="529364" y="747991"/>
                </a:cubicBezTo>
                <a:cubicBezTo>
                  <a:pt x="521439" y="751824"/>
                  <a:pt x="512416" y="753740"/>
                  <a:pt x="502296" y="753740"/>
                </a:cubicBezTo>
                <a:cubicBezTo>
                  <a:pt x="495449" y="753740"/>
                  <a:pt x="488064" y="753182"/>
                  <a:pt x="480138" y="752065"/>
                </a:cubicBezTo>
                <a:cubicBezTo>
                  <a:pt x="472214" y="750949"/>
                  <a:pt x="465126" y="749535"/>
                  <a:pt x="458874" y="747824"/>
                </a:cubicBezTo>
                <a:lnTo>
                  <a:pt x="465572" y="717128"/>
                </a:lnTo>
                <a:lnTo>
                  <a:pt x="476288" y="717128"/>
                </a:lnTo>
                <a:cubicBezTo>
                  <a:pt x="476288" y="726207"/>
                  <a:pt x="478390" y="732960"/>
                  <a:pt x="482595" y="737387"/>
                </a:cubicBezTo>
                <a:cubicBezTo>
                  <a:pt x="486798" y="741815"/>
                  <a:pt x="493291" y="744029"/>
                  <a:pt x="502073" y="744029"/>
                </a:cubicBezTo>
                <a:cubicBezTo>
                  <a:pt x="512192" y="744029"/>
                  <a:pt x="520155" y="741275"/>
                  <a:pt x="525959" y="735769"/>
                </a:cubicBezTo>
                <a:cubicBezTo>
                  <a:pt x="531763" y="730262"/>
                  <a:pt x="534666" y="722597"/>
                  <a:pt x="534666" y="712775"/>
                </a:cubicBezTo>
                <a:cubicBezTo>
                  <a:pt x="534666" y="708236"/>
                  <a:pt x="533866" y="704236"/>
                  <a:pt x="532265" y="700776"/>
                </a:cubicBezTo>
                <a:cubicBezTo>
                  <a:pt x="530666" y="697315"/>
                  <a:pt x="528248" y="694004"/>
                  <a:pt x="525010" y="690841"/>
                </a:cubicBezTo>
                <a:cubicBezTo>
                  <a:pt x="521773" y="687679"/>
                  <a:pt x="517104" y="684051"/>
                  <a:pt x="511002" y="679958"/>
                </a:cubicBezTo>
                <a:cubicBezTo>
                  <a:pt x="505495" y="676237"/>
                  <a:pt x="500919" y="672573"/>
                  <a:pt x="497272" y="668963"/>
                </a:cubicBezTo>
                <a:cubicBezTo>
                  <a:pt x="493627" y="665354"/>
                  <a:pt x="490724" y="661317"/>
                  <a:pt x="488566" y="656853"/>
                </a:cubicBezTo>
                <a:cubicBezTo>
                  <a:pt x="486408" y="652388"/>
                  <a:pt x="485329" y="647402"/>
                  <a:pt x="485329" y="641895"/>
                </a:cubicBezTo>
                <a:cubicBezTo>
                  <a:pt x="485329" y="633115"/>
                  <a:pt x="487450" y="625375"/>
                  <a:pt x="491692" y="618678"/>
                </a:cubicBezTo>
                <a:cubicBezTo>
                  <a:pt x="495933" y="611981"/>
                  <a:pt x="501923" y="606809"/>
                  <a:pt x="509663" y="603163"/>
                </a:cubicBezTo>
                <a:cubicBezTo>
                  <a:pt x="517401" y="599517"/>
                  <a:pt x="526331" y="597693"/>
                  <a:pt x="536452" y="597693"/>
                </a:cubicBezTo>
                <a:close/>
                <a:moveTo>
                  <a:pt x="326901" y="597693"/>
                </a:moveTo>
                <a:cubicBezTo>
                  <a:pt x="333747" y="597693"/>
                  <a:pt x="340091" y="598159"/>
                  <a:pt x="345933" y="599089"/>
                </a:cubicBezTo>
                <a:cubicBezTo>
                  <a:pt x="351774" y="600019"/>
                  <a:pt x="358230" y="601600"/>
                  <a:pt x="365299" y="603833"/>
                </a:cubicBezTo>
                <a:lnTo>
                  <a:pt x="359048" y="632519"/>
                </a:lnTo>
                <a:lnTo>
                  <a:pt x="348333" y="632519"/>
                </a:lnTo>
                <a:cubicBezTo>
                  <a:pt x="348035" y="626194"/>
                  <a:pt x="347068" y="621227"/>
                  <a:pt x="345431" y="617618"/>
                </a:cubicBezTo>
                <a:cubicBezTo>
                  <a:pt x="343794" y="614009"/>
                  <a:pt x="341449" y="611423"/>
                  <a:pt x="338399" y="609860"/>
                </a:cubicBezTo>
                <a:cubicBezTo>
                  <a:pt x="335348" y="608297"/>
                  <a:pt x="331292" y="607516"/>
                  <a:pt x="326232" y="607516"/>
                </a:cubicBezTo>
                <a:cubicBezTo>
                  <a:pt x="320055" y="607516"/>
                  <a:pt x="314623" y="608781"/>
                  <a:pt x="309935" y="611311"/>
                </a:cubicBezTo>
                <a:cubicBezTo>
                  <a:pt x="305247" y="613841"/>
                  <a:pt x="301675" y="617283"/>
                  <a:pt x="299219" y="621636"/>
                </a:cubicBezTo>
                <a:cubicBezTo>
                  <a:pt x="296764" y="625989"/>
                  <a:pt x="295536" y="630845"/>
                  <a:pt x="295536" y="636203"/>
                </a:cubicBezTo>
                <a:cubicBezTo>
                  <a:pt x="295536" y="641784"/>
                  <a:pt x="297006" y="646676"/>
                  <a:pt x="299945" y="650881"/>
                </a:cubicBezTo>
                <a:cubicBezTo>
                  <a:pt x="302884" y="655085"/>
                  <a:pt x="308521" y="660052"/>
                  <a:pt x="316855" y="665782"/>
                </a:cubicBezTo>
                <a:cubicBezTo>
                  <a:pt x="324148" y="670842"/>
                  <a:pt x="329710" y="675363"/>
                  <a:pt x="333543" y="679344"/>
                </a:cubicBezTo>
                <a:cubicBezTo>
                  <a:pt x="337375" y="683325"/>
                  <a:pt x="340203" y="687548"/>
                  <a:pt x="342026" y="692013"/>
                </a:cubicBezTo>
                <a:cubicBezTo>
                  <a:pt x="343849" y="696478"/>
                  <a:pt x="344761" y="701650"/>
                  <a:pt x="344761" y="707529"/>
                </a:cubicBezTo>
                <a:cubicBezTo>
                  <a:pt x="344761" y="716607"/>
                  <a:pt x="342584" y="724662"/>
                  <a:pt x="338231" y="731695"/>
                </a:cubicBezTo>
                <a:cubicBezTo>
                  <a:pt x="333878" y="738727"/>
                  <a:pt x="327739" y="744159"/>
                  <a:pt x="319814" y="747991"/>
                </a:cubicBezTo>
                <a:cubicBezTo>
                  <a:pt x="311889" y="751824"/>
                  <a:pt x="302866" y="753740"/>
                  <a:pt x="292745" y="753740"/>
                </a:cubicBezTo>
                <a:cubicBezTo>
                  <a:pt x="285899" y="753740"/>
                  <a:pt x="278514" y="753182"/>
                  <a:pt x="270589" y="752065"/>
                </a:cubicBezTo>
                <a:cubicBezTo>
                  <a:pt x="262664" y="750949"/>
                  <a:pt x="255576" y="749535"/>
                  <a:pt x="249325" y="747824"/>
                </a:cubicBezTo>
                <a:lnTo>
                  <a:pt x="256022" y="717128"/>
                </a:lnTo>
                <a:lnTo>
                  <a:pt x="266738" y="717128"/>
                </a:lnTo>
                <a:cubicBezTo>
                  <a:pt x="266738" y="726207"/>
                  <a:pt x="268840" y="732960"/>
                  <a:pt x="273045" y="737387"/>
                </a:cubicBezTo>
                <a:cubicBezTo>
                  <a:pt x="277249" y="741815"/>
                  <a:pt x="283741" y="744029"/>
                  <a:pt x="292523" y="744029"/>
                </a:cubicBezTo>
                <a:cubicBezTo>
                  <a:pt x="302643" y="744029"/>
                  <a:pt x="310605" y="741275"/>
                  <a:pt x="316409" y="735769"/>
                </a:cubicBezTo>
                <a:cubicBezTo>
                  <a:pt x="322213" y="730262"/>
                  <a:pt x="325116" y="722597"/>
                  <a:pt x="325116" y="712775"/>
                </a:cubicBezTo>
                <a:cubicBezTo>
                  <a:pt x="325116" y="708236"/>
                  <a:pt x="324316" y="704236"/>
                  <a:pt x="322716" y="700776"/>
                </a:cubicBezTo>
                <a:cubicBezTo>
                  <a:pt x="321116" y="697315"/>
                  <a:pt x="318698" y="694004"/>
                  <a:pt x="315460" y="690841"/>
                </a:cubicBezTo>
                <a:cubicBezTo>
                  <a:pt x="312223" y="687679"/>
                  <a:pt x="307554" y="684051"/>
                  <a:pt x="301452" y="679958"/>
                </a:cubicBezTo>
                <a:cubicBezTo>
                  <a:pt x="295945" y="676237"/>
                  <a:pt x="291369" y="672573"/>
                  <a:pt x="287722" y="668963"/>
                </a:cubicBezTo>
                <a:cubicBezTo>
                  <a:pt x="284076" y="665354"/>
                  <a:pt x="281174" y="661317"/>
                  <a:pt x="279016" y="656853"/>
                </a:cubicBezTo>
                <a:cubicBezTo>
                  <a:pt x="276858" y="652388"/>
                  <a:pt x="275779" y="647402"/>
                  <a:pt x="275779" y="641895"/>
                </a:cubicBezTo>
                <a:cubicBezTo>
                  <a:pt x="275779" y="633115"/>
                  <a:pt x="277899" y="625375"/>
                  <a:pt x="282142" y="618678"/>
                </a:cubicBezTo>
                <a:cubicBezTo>
                  <a:pt x="286383" y="611981"/>
                  <a:pt x="292373" y="606809"/>
                  <a:pt x="300113" y="603163"/>
                </a:cubicBezTo>
                <a:cubicBezTo>
                  <a:pt x="307851" y="599517"/>
                  <a:pt x="316781" y="597693"/>
                  <a:pt x="326901" y="597693"/>
                </a:cubicBezTo>
                <a:close/>
                <a:moveTo>
                  <a:pt x="97781" y="597693"/>
                </a:moveTo>
                <a:cubicBezTo>
                  <a:pt x="104255" y="597693"/>
                  <a:pt x="109910" y="599517"/>
                  <a:pt x="114747" y="603163"/>
                </a:cubicBezTo>
                <a:cubicBezTo>
                  <a:pt x="119584" y="606809"/>
                  <a:pt x="123863" y="612204"/>
                  <a:pt x="127584" y="619348"/>
                </a:cubicBezTo>
                <a:lnTo>
                  <a:pt x="110394" y="626827"/>
                </a:lnTo>
                <a:cubicBezTo>
                  <a:pt x="106822" y="619534"/>
                  <a:pt x="103734" y="614492"/>
                  <a:pt x="101129" y="611702"/>
                </a:cubicBezTo>
                <a:cubicBezTo>
                  <a:pt x="98525" y="608911"/>
                  <a:pt x="95288" y="607516"/>
                  <a:pt x="91418" y="607516"/>
                </a:cubicBezTo>
                <a:cubicBezTo>
                  <a:pt x="89335" y="607516"/>
                  <a:pt x="87400" y="607888"/>
                  <a:pt x="85614" y="608632"/>
                </a:cubicBezTo>
                <a:cubicBezTo>
                  <a:pt x="83828" y="609376"/>
                  <a:pt x="82191" y="610846"/>
                  <a:pt x="80702" y="613041"/>
                </a:cubicBezTo>
                <a:cubicBezTo>
                  <a:pt x="79214" y="615237"/>
                  <a:pt x="77949" y="618157"/>
                  <a:pt x="76908" y="621804"/>
                </a:cubicBezTo>
                <a:cubicBezTo>
                  <a:pt x="75866" y="625450"/>
                  <a:pt x="74452" y="631515"/>
                  <a:pt x="72666" y="639998"/>
                </a:cubicBezTo>
                <a:lnTo>
                  <a:pt x="64853" y="676944"/>
                </a:lnTo>
                <a:cubicBezTo>
                  <a:pt x="63662" y="682525"/>
                  <a:pt x="62322" y="687437"/>
                  <a:pt x="60834" y="691678"/>
                </a:cubicBezTo>
                <a:cubicBezTo>
                  <a:pt x="59346" y="695920"/>
                  <a:pt x="57616" y="699938"/>
                  <a:pt x="55644" y="703733"/>
                </a:cubicBezTo>
                <a:cubicBezTo>
                  <a:pt x="53671" y="707529"/>
                  <a:pt x="51588" y="710896"/>
                  <a:pt x="49393" y="713835"/>
                </a:cubicBezTo>
                <a:cubicBezTo>
                  <a:pt x="47198" y="716775"/>
                  <a:pt x="44686" y="719732"/>
                  <a:pt x="41858" y="722709"/>
                </a:cubicBezTo>
                <a:lnTo>
                  <a:pt x="41858" y="723825"/>
                </a:lnTo>
                <a:cubicBezTo>
                  <a:pt x="46547" y="723825"/>
                  <a:pt x="51179" y="724346"/>
                  <a:pt x="55756" y="725388"/>
                </a:cubicBezTo>
                <a:cubicBezTo>
                  <a:pt x="60332" y="726430"/>
                  <a:pt x="64853" y="727769"/>
                  <a:pt x="69317" y="729406"/>
                </a:cubicBezTo>
                <a:cubicBezTo>
                  <a:pt x="73857" y="731118"/>
                  <a:pt x="78191" y="732476"/>
                  <a:pt x="82321" y="733480"/>
                </a:cubicBezTo>
                <a:cubicBezTo>
                  <a:pt x="86451" y="734485"/>
                  <a:pt x="90525" y="734987"/>
                  <a:pt x="94544" y="734987"/>
                </a:cubicBezTo>
                <a:cubicBezTo>
                  <a:pt x="98934" y="734987"/>
                  <a:pt x="102655" y="734392"/>
                  <a:pt x="105705" y="733201"/>
                </a:cubicBezTo>
                <a:cubicBezTo>
                  <a:pt x="108757" y="732011"/>
                  <a:pt x="111752" y="729964"/>
                  <a:pt x="114691" y="727062"/>
                </a:cubicBezTo>
                <a:cubicBezTo>
                  <a:pt x="117631" y="724160"/>
                  <a:pt x="121556" y="718951"/>
                  <a:pt x="126467" y="711435"/>
                </a:cubicBezTo>
                <a:lnTo>
                  <a:pt x="134951" y="717016"/>
                </a:lnTo>
                <a:cubicBezTo>
                  <a:pt x="125946" y="730932"/>
                  <a:pt x="118226" y="740513"/>
                  <a:pt x="111789" y="745759"/>
                </a:cubicBezTo>
                <a:cubicBezTo>
                  <a:pt x="105352" y="751005"/>
                  <a:pt x="98860" y="753628"/>
                  <a:pt x="92312" y="753628"/>
                </a:cubicBezTo>
                <a:cubicBezTo>
                  <a:pt x="86730" y="753628"/>
                  <a:pt x="81465" y="753033"/>
                  <a:pt x="76517" y="751842"/>
                </a:cubicBezTo>
                <a:cubicBezTo>
                  <a:pt x="71568" y="750652"/>
                  <a:pt x="66713" y="749052"/>
                  <a:pt x="61950" y="747042"/>
                </a:cubicBezTo>
                <a:cubicBezTo>
                  <a:pt x="56592" y="744884"/>
                  <a:pt x="51961" y="743266"/>
                  <a:pt x="48053" y="742187"/>
                </a:cubicBezTo>
                <a:cubicBezTo>
                  <a:pt x="44146" y="741108"/>
                  <a:pt x="40147" y="740568"/>
                  <a:pt x="36054" y="740568"/>
                </a:cubicBezTo>
                <a:cubicBezTo>
                  <a:pt x="31589" y="740568"/>
                  <a:pt x="27329" y="741406"/>
                  <a:pt x="23273" y="743080"/>
                </a:cubicBezTo>
                <a:cubicBezTo>
                  <a:pt x="19218" y="744754"/>
                  <a:pt x="13432" y="748270"/>
                  <a:pt x="5916" y="753628"/>
                </a:cubicBezTo>
                <a:lnTo>
                  <a:pt x="0" y="746261"/>
                </a:lnTo>
                <a:cubicBezTo>
                  <a:pt x="9302" y="737852"/>
                  <a:pt x="17153" y="732122"/>
                  <a:pt x="23553" y="729071"/>
                </a:cubicBezTo>
                <a:cubicBezTo>
                  <a:pt x="31812" y="721184"/>
                  <a:pt x="37803" y="708682"/>
                  <a:pt x="41523" y="691567"/>
                </a:cubicBezTo>
                <a:lnTo>
                  <a:pt x="52239" y="642230"/>
                </a:lnTo>
                <a:cubicBezTo>
                  <a:pt x="54174" y="633301"/>
                  <a:pt x="56518" y="626120"/>
                  <a:pt x="59271" y="620687"/>
                </a:cubicBezTo>
                <a:cubicBezTo>
                  <a:pt x="62025" y="615255"/>
                  <a:pt x="65299" y="611032"/>
                  <a:pt x="69094" y="608018"/>
                </a:cubicBezTo>
                <a:cubicBezTo>
                  <a:pt x="72889" y="605005"/>
                  <a:pt x="77094" y="602530"/>
                  <a:pt x="81707" y="600596"/>
                </a:cubicBezTo>
                <a:cubicBezTo>
                  <a:pt x="86321" y="598661"/>
                  <a:pt x="91679" y="597693"/>
                  <a:pt x="97781" y="597693"/>
                </a:cubicBezTo>
                <a:close/>
                <a:moveTo>
                  <a:pt x="3865364" y="550068"/>
                </a:moveTo>
                <a:lnTo>
                  <a:pt x="3880321" y="550068"/>
                </a:lnTo>
                <a:lnTo>
                  <a:pt x="3905771" y="578420"/>
                </a:lnTo>
                <a:lnTo>
                  <a:pt x="3899409" y="584894"/>
                </a:lnTo>
                <a:lnTo>
                  <a:pt x="3872843" y="564244"/>
                </a:lnTo>
                <a:lnTo>
                  <a:pt x="3871615" y="564244"/>
                </a:lnTo>
                <a:lnTo>
                  <a:pt x="3844826" y="584894"/>
                </a:lnTo>
                <a:lnTo>
                  <a:pt x="3838575" y="578420"/>
                </a:lnTo>
                <a:close/>
                <a:moveTo>
                  <a:pt x="541140" y="550068"/>
                </a:moveTo>
                <a:lnTo>
                  <a:pt x="556097" y="550068"/>
                </a:lnTo>
                <a:lnTo>
                  <a:pt x="581546" y="578420"/>
                </a:lnTo>
                <a:lnTo>
                  <a:pt x="575184" y="584894"/>
                </a:lnTo>
                <a:lnTo>
                  <a:pt x="548618" y="564244"/>
                </a:lnTo>
                <a:lnTo>
                  <a:pt x="547391" y="564244"/>
                </a:lnTo>
                <a:lnTo>
                  <a:pt x="520601" y="584894"/>
                </a:lnTo>
                <a:lnTo>
                  <a:pt x="514351" y="578420"/>
                </a:lnTo>
                <a:close/>
                <a:moveTo>
                  <a:pt x="4553471" y="548469"/>
                </a:moveTo>
                <a:cubicBezTo>
                  <a:pt x="4576688" y="554570"/>
                  <a:pt x="4594585" y="570383"/>
                  <a:pt x="4607161" y="595907"/>
                </a:cubicBezTo>
                <a:cubicBezTo>
                  <a:pt x="4619737" y="621432"/>
                  <a:pt x="4626025" y="651644"/>
                  <a:pt x="4626025" y="686544"/>
                </a:cubicBezTo>
                <a:cubicBezTo>
                  <a:pt x="4626025" y="721444"/>
                  <a:pt x="4619737" y="751656"/>
                  <a:pt x="4607161" y="777180"/>
                </a:cubicBezTo>
                <a:cubicBezTo>
                  <a:pt x="4594585" y="802704"/>
                  <a:pt x="4576688" y="818517"/>
                  <a:pt x="4553471" y="824619"/>
                </a:cubicBezTo>
                <a:lnTo>
                  <a:pt x="4550681" y="815466"/>
                </a:lnTo>
                <a:cubicBezTo>
                  <a:pt x="4568689" y="808695"/>
                  <a:pt x="4582325" y="793942"/>
                  <a:pt x="4591590" y="771208"/>
                </a:cubicBezTo>
                <a:cubicBezTo>
                  <a:pt x="4600854" y="748475"/>
                  <a:pt x="4605487" y="720291"/>
                  <a:pt x="4605487" y="686655"/>
                </a:cubicBezTo>
                <a:cubicBezTo>
                  <a:pt x="4605487" y="652946"/>
                  <a:pt x="4600854" y="624706"/>
                  <a:pt x="4591590" y="601935"/>
                </a:cubicBezTo>
                <a:cubicBezTo>
                  <a:pt x="4582325" y="579164"/>
                  <a:pt x="4568689" y="564393"/>
                  <a:pt x="4550681" y="557621"/>
                </a:cubicBezTo>
                <a:close/>
                <a:moveTo>
                  <a:pt x="4058171" y="548469"/>
                </a:moveTo>
                <a:cubicBezTo>
                  <a:pt x="4081388" y="554570"/>
                  <a:pt x="4099285" y="570383"/>
                  <a:pt x="4111861" y="595907"/>
                </a:cubicBezTo>
                <a:cubicBezTo>
                  <a:pt x="4124437" y="621432"/>
                  <a:pt x="4130725" y="651644"/>
                  <a:pt x="4130725" y="686544"/>
                </a:cubicBezTo>
                <a:cubicBezTo>
                  <a:pt x="4130725" y="721444"/>
                  <a:pt x="4124437" y="751656"/>
                  <a:pt x="4111861" y="777180"/>
                </a:cubicBezTo>
                <a:cubicBezTo>
                  <a:pt x="4099285" y="802704"/>
                  <a:pt x="4081388" y="818517"/>
                  <a:pt x="4058171" y="824619"/>
                </a:cubicBezTo>
                <a:lnTo>
                  <a:pt x="4055380" y="815466"/>
                </a:lnTo>
                <a:cubicBezTo>
                  <a:pt x="4073389" y="808695"/>
                  <a:pt x="4087025" y="793942"/>
                  <a:pt x="4096290" y="771208"/>
                </a:cubicBezTo>
                <a:cubicBezTo>
                  <a:pt x="4105554" y="748475"/>
                  <a:pt x="4110186" y="720291"/>
                  <a:pt x="4110186" y="686655"/>
                </a:cubicBezTo>
                <a:cubicBezTo>
                  <a:pt x="4110186" y="652946"/>
                  <a:pt x="4105554" y="624706"/>
                  <a:pt x="4096290" y="601935"/>
                </a:cubicBezTo>
                <a:cubicBezTo>
                  <a:pt x="4087025" y="579164"/>
                  <a:pt x="4073389" y="564393"/>
                  <a:pt x="4055380" y="557621"/>
                </a:cubicBezTo>
                <a:close/>
                <a:moveTo>
                  <a:pt x="3999496" y="548469"/>
                </a:moveTo>
                <a:lnTo>
                  <a:pt x="4016685" y="548469"/>
                </a:lnTo>
                <a:lnTo>
                  <a:pt x="4016685" y="824619"/>
                </a:lnTo>
                <a:lnTo>
                  <a:pt x="3999496" y="824619"/>
                </a:lnTo>
                <a:close/>
                <a:moveTo>
                  <a:pt x="3285121" y="548469"/>
                </a:moveTo>
                <a:lnTo>
                  <a:pt x="3302310" y="548469"/>
                </a:lnTo>
                <a:lnTo>
                  <a:pt x="3302310" y="824619"/>
                </a:lnTo>
                <a:lnTo>
                  <a:pt x="3285121" y="824619"/>
                </a:lnTo>
                <a:close/>
                <a:moveTo>
                  <a:pt x="3245421" y="548469"/>
                </a:moveTo>
                <a:lnTo>
                  <a:pt x="3248211" y="557621"/>
                </a:lnTo>
                <a:cubicBezTo>
                  <a:pt x="3230203" y="564393"/>
                  <a:pt x="3216567" y="579164"/>
                  <a:pt x="3207302" y="601935"/>
                </a:cubicBezTo>
                <a:cubicBezTo>
                  <a:pt x="3198037" y="624706"/>
                  <a:pt x="3193405" y="652946"/>
                  <a:pt x="3193405" y="686655"/>
                </a:cubicBezTo>
                <a:cubicBezTo>
                  <a:pt x="3193405" y="720291"/>
                  <a:pt x="3198037" y="748475"/>
                  <a:pt x="3207302" y="771208"/>
                </a:cubicBezTo>
                <a:cubicBezTo>
                  <a:pt x="3216567" y="793942"/>
                  <a:pt x="3230203" y="808695"/>
                  <a:pt x="3248211" y="815466"/>
                </a:cubicBezTo>
                <a:lnTo>
                  <a:pt x="3245421" y="824619"/>
                </a:lnTo>
                <a:cubicBezTo>
                  <a:pt x="3222203" y="818517"/>
                  <a:pt x="3204307" y="802704"/>
                  <a:pt x="3191731" y="777180"/>
                </a:cubicBezTo>
                <a:cubicBezTo>
                  <a:pt x="3179155" y="751656"/>
                  <a:pt x="3172867" y="721444"/>
                  <a:pt x="3172867" y="686544"/>
                </a:cubicBezTo>
                <a:cubicBezTo>
                  <a:pt x="3172867" y="651644"/>
                  <a:pt x="3179155" y="621432"/>
                  <a:pt x="3191731" y="595907"/>
                </a:cubicBezTo>
                <a:cubicBezTo>
                  <a:pt x="3204307" y="570383"/>
                  <a:pt x="3222203" y="554570"/>
                  <a:pt x="3245421" y="548469"/>
                </a:cubicBezTo>
                <a:close/>
                <a:moveTo>
                  <a:pt x="2778696" y="548469"/>
                </a:moveTo>
                <a:lnTo>
                  <a:pt x="2781486" y="557621"/>
                </a:lnTo>
                <a:cubicBezTo>
                  <a:pt x="2763478" y="564393"/>
                  <a:pt x="2749842" y="579164"/>
                  <a:pt x="2740577" y="601935"/>
                </a:cubicBezTo>
                <a:cubicBezTo>
                  <a:pt x="2731312" y="624706"/>
                  <a:pt x="2726680" y="652946"/>
                  <a:pt x="2726680" y="686655"/>
                </a:cubicBezTo>
                <a:cubicBezTo>
                  <a:pt x="2726680" y="720291"/>
                  <a:pt x="2731312" y="748475"/>
                  <a:pt x="2740577" y="771208"/>
                </a:cubicBezTo>
                <a:cubicBezTo>
                  <a:pt x="2749842" y="793942"/>
                  <a:pt x="2763478" y="808695"/>
                  <a:pt x="2781486" y="815466"/>
                </a:cubicBezTo>
                <a:lnTo>
                  <a:pt x="2778696" y="824619"/>
                </a:lnTo>
                <a:cubicBezTo>
                  <a:pt x="2755478" y="818517"/>
                  <a:pt x="2737582" y="802704"/>
                  <a:pt x="2725006" y="777180"/>
                </a:cubicBezTo>
                <a:cubicBezTo>
                  <a:pt x="2712430" y="751656"/>
                  <a:pt x="2706142" y="721444"/>
                  <a:pt x="2706142" y="686544"/>
                </a:cubicBezTo>
                <a:cubicBezTo>
                  <a:pt x="2706142" y="651644"/>
                  <a:pt x="2712430" y="621432"/>
                  <a:pt x="2725006" y="595907"/>
                </a:cubicBezTo>
                <a:cubicBezTo>
                  <a:pt x="2737582" y="570383"/>
                  <a:pt x="2755478" y="554570"/>
                  <a:pt x="2778696" y="548469"/>
                </a:cubicBezTo>
                <a:close/>
                <a:moveTo>
                  <a:pt x="591072" y="548469"/>
                </a:moveTo>
                <a:cubicBezTo>
                  <a:pt x="614288" y="554570"/>
                  <a:pt x="632185" y="570383"/>
                  <a:pt x="644761" y="595907"/>
                </a:cubicBezTo>
                <a:cubicBezTo>
                  <a:pt x="657337" y="621432"/>
                  <a:pt x="663625" y="651644"/>
                  <a:pt x="663625" y="686544"/>
                </a:cubicBezTo>
                <a:cubicBezTo>
                  <a:pt x="663625" y="721444"/>
                  <a:pt x="657337" y="751656"/>
                  <a:pt x="644761" y="777180"/>
                </a:cubicBezTo>
                <a:cubicBezTo>
                  <a:pt x="632185" y="802704"/>
                  <a:pt x="614288" y="818517"/>
                  <a:pt x="591072" y="824619"/>
                </a:cubicBezTo>
                <a:lnTo>
                  <a:pt x="588281" y="815466"/>
                </a:lnTo>
                <a:cubicBezTo>
                  <a:pt x="606289" y="808695"/>
                  <a:pt x="619925" y="793942"/>
                  <a:pt x="629190" y="771208"/>
                </a:cubicBezTo>
                <a:cubicBezTo>
                  <a:pt x="638454" y="748475"/>
                  <a:pt x="643086" y="720291"/>
                  <a:pt x="643086" y="686655"/>
                </a:cubicBezTo>
                <a:cubicBezTo>
                  <a:pt x="643086" y="652946"/>
                  <a:pt x="638454" y="624706"/>
                  <a:pt x="629190" y="601935"/>
                </a:cubicBezTo>
                <a:cubicBezTo>
                  <a:pt x="619925" y="579164"/>
                  <a:pt x="606289" y="564393"/>
                  <a:pt x="588281" y="557621"/>
                </a:cubicBezTo>
                <a:close/>
                <a:moveTo>
                  <a:pt x="235521" y="548469"/>
                </a:moveTo>
                <a:lnTo>
                  <a:pt x="238312" y="557621"/>
                </a:lnTo>
                <a:cubicBezTo>
                  <a:pt x="220304" y="564393"/>
                  <a:pt x="206667" y="579164"/>
                  <a:pt x="197403" y="601935"/>
                </a:cubicBezTo>
                <a:cubicBezTo>
                  <a:pt x="188138" y="624706"/>
                  <a:pt x="183506" y="652946"/>
                  <a:pt x="183506" y="686655"/>
                </a:cubicBezTo>
                <a:cubicBezTo>
                  <a:pt x="183506" y="720291"/>
                  <a:pt x="188138" y="748475"/>
                  <a:pt x="197403" y="771208"/>
                </a:cubicBezTo>
                <a:cubicBezTo>
                  <a:pt x="206667" y="793942"/>
                  <a:pt x="220304" y="808695"/>
                  <a:pt x="238312" y="815466"/>
                </a:cubicBezTo>
                <a:lnTo>
                  <a:pt x="235521" y="824619"/>
                </a:lnTo>
                <a:cubicBezTo>
                  <a:pt x="212304" y="818517"/>
                  <a:pt x="194407" y="802704"/>
                  <a:pt x="181831" y="777180"/>
                </a:cubicBezTo>
                <a:cubicBezTo>
                  <a:pt x="169255" y="751656"/>
                  <a:pt x="162967" y="721444"/>
                  <a:pt x="162967" y="686544"/>
                </a:cubicBezTo>
                <a:cubicBezTo>
                  <a:pt x="162967" y="651644"/>
                  <a:pt x="169255" y="621432"/>
                  <a:pt x="181831" y="595907"/>
                </a:cubicBezTo>
                <a:cubicBezTo>
                  <a:pt x="194407" y="570383"/>
                  <a:pt x="212304" y="554570"/>
                  <a:pt x="235521" y="548469"/>
                </a:cubicBezTo>
                <a:close/>
                <a:moveTo>
                  <a:pt x="2341104" y="468325"/>
                </a:moveTo>
                <a:lnTo>
                  <a:pt x="2610669" y="468325"/>
                </a:lnTo>
                <a:lnTo>
                  <a:pt x="2610669" y="534404"/>
                </a:lnTo>
                <a:lnTo>
                  <a:pt x="2595935" y="534404"/>
                </a:lnTo>
                <a:cubicBezTo>
                  <a:pt x="2594223" y="518554"/>
                  <a:pt x="2590763" y="506015"/>
                  <a:pt x="2585554" y="496788"/>
                </a:cubicBezTo>
                <a:cubicBezTo>
                  <a:pt x="2580345" y="487561"/>
                  <a:pt x="2572457" y="482947"/>
                  <a:pt x="2561891" y="482947"/>
                </a:cubicBezTo>
                <a:lnTo>
                  <a:pt x="2385752" y="482947"/>
                </a:lnTo>
                <a:lnTo>
                  <a:pt x="2518916" y="663773"/>
                </a:lnTo>
                <a:lnTo>
                  <a:pt x="2518916" y="677279"/>
                </a:lnTo>
                <a:lnTo>
                  <a:pt x="2375148" y="872393"/>
                </a:lnTo>
                <a:lnTo>
                  <a:pt x="2568811" y="872393"/>
                </a:lnTo>
                <a:cubicBezTo>
                  <a:pt x="2577368" y="872393"/>
                  <a:pt x="2583917" y="869379"/>
                  <a:pt x="2588456" y="863352"/>
                </a:cubicBezTo>
                <a:cubicBezTo>
                  <a:pt x="2592996" y="857324"/>
                  <a:pt x="2596902" y="843855"/>
                  <a:pt x="2600177" y="822945"/>
                </a:cubicBezTo>
                <a:lnTo>
                  <a:pt x="2616696" y="822945"/>
                </a:lnTo>
                <a:lnTo>
                  <a:pt x="2611004" y="904763"/>
                </a:lnTo>
                <a:lnTo>
                  <a:pt x="2336527" y="904763"/>
                </a:lnTo>
                <a:lnTo>
                  <a:pt x="2336527" y="893713"/>
                </a:lnTo>
                <a:lnTo>
                  <a:pt x="2492908" y="681744"/>
                </a:lnTo>
                <a:lnTo>
                  <a:pt x="2341104" y="478929"/>
                </a:lnTo>
                <a:close/>
                <a:moveTo>
                  <a:pt x="1939008" y="426243"/>
                </a:moveTo>
                <a:lnTo>
                  <a:pt x="1945147" y="426243"/>
                </a:lnTo>
                <a:cubicBezTo>
                  <a:pt x="1944700" y="433387"/>
                  <a:pt x="1944477" y="443284"/>
                  <a:pt x="1944477" y="455935"/>
                </a:cubicBezTo>
                <a:lnTo>
                  <a:pt x="1944477" y="551259"/>
                </a:lnTo>
                <a:cubicBezTo>
                  <a:pt x="1944477" y="555575"/>
                  <a:pt x="1944719" y="558831"/>
                  <a:pt x="1945202" y="561026"/>
                </a:cubicBezTo>
                <a:cubicBezTo>
                  <a:pt x="1945686" y="563221"/>
                  <a:pt x="1946542" y="565007"/>
                  <a:pt x="1947770" y="566384"/>
                </a:cubicBezTo>
                <a:cubicBezTo>
                  <a:pt x="1948998" y="567760"/>
                  <a:pt x="1950765" y="568839"/>
                  <a:pt x="1953072" y="569621"/>
                </a:cubicBezTo>
                <a:cubicBezTo>
                  <a:pt x="1955379" y="570402"/>
                  <a:pt x="1958281" y="570997"/>
                  <a:pt x="1961778" y="571407"/>
                </a:cubicBezTo>
                <a:cubicBezTo>
                  <a:pt x="1965276" y="571816"/>
                  <a:pt x="1969889" y="572095"/>
                  <a:pt x="1975619" y="572244"/>
                </a:cubicBezTo>
                <a:lnTo>
                  <a:pt x="1975619" y="580392"/>
                </a:lnTo>
                <a:lnTo>
                  <a:pt x="1893131" y="580392"/>
                </a:lnTo>
                <a:lnTo>
                  <a:pt x="1893131" y="572244"/>
                </a:lnTo>
                <a:cubicBezTo>
                  <a:pt x="1901391" y="571872"/>
                  <a:pt x="1907288" y="571369"/>
                  <a:pt x="1910823" y="570737"/>
                </a:cubicBezTo>
                <a:cubicBezTo>
                  <a:pt x="1914358" y="570104"/>
                  <a:pt x="1917055" y="569156"/>
                  <a:pt x="1918916" y="567891"/>
                </a:cubicBezTo>
                <a:cubicBezTo>
                  <a:pt x="1920776" y="566626"/>
                  <a:pt x="1922134" y="564840"/>
                  <a:pt x="1922990" y="562533"/>
                </a:cubicBezTo>
                <a:cubicBezTo>
                  <a:pt x="1923846" y="560226"/>
                  <a:pt x="1924273" y="556468"/>
                  <a:pt x="1924273" y="551259"/>
                </a:cubicBezTo>
                <a:lnTo>
                  <a:pt x="1924273" y="460734"/>
                </a:lnTo>
                <a:cubicBezTo>
                  <a:pt x="1924273" y="457758"/>
                  <a:pt x="1923753" y="455581"/>
                  <a:pt x="1922711" y="454204"/>
                </a:cubicBezTo>
                <a:cubicBezTo>
                  <a:pt x="1921669" y="452828"/>
                  <a:pt x="1920143" y="452140"/>
                  <a:pt x="1918134" y="452140"/>
                </a:cubicBezTo>
                <a:cubicBezTo>
                  <a:pt x="1915753" y="452140"/>
                  <a:pt x="1912367" y="453367"/>
                  <a:pt x="1907977" y="455823"/>
                </a:cubicBezTo>
                <a:cubicBezTo>
                  <a:pt x="1903586" y="458279"/>
                  <a:pt x="1898154" y="461665"/>
                  <a:pt x="1891680" y="465981"/>
                </a:cubicBezTo>
                <a:lnTo>
                  <a:pt x="1886769" y="457386"/>
                </a:lnTo>
                <a:close/>
                <a:moveTo>
                  <a:pt x="2442958" y="304567"/>
                </a:moveTo>
                <a:lnTo>
                  <a:pt x="2480881" y="342407"/>
                </a:lnTo>
                <a:lnTo>
                  <a:pt x="2518805" y="304567"/>
                </a:lnTo>
                <a:lnTo>
                  <a:pt x="2526674" y="312353"/>
                </a:lnTo>
                <a:lnTo>
                  <a:pt x="2489169" y="350527"/>
                </a:lnTo>
                <a:lnTo>
                  <a:pt x="2526758" y="388534"/>
                </a:lnTo>
                <a:lnTo>
                  <a:pt x="2518386" y="396906"/>
                </a:lnTo>
                <a:lnTo>
                  <a:pt x="2480881" y="358648"/>
                </a:lnTo>
                <a:lnTo>
                  <a:pt x="2442205" y="396571"/>
                </a:lnTo>
                <a:lnTo>
                  <a:pt x="2434419" y="388702"/>
                </a:lnTo>
                <a:lnTo>
                  <a:pt x="2472677" y="350527"/>
                </a:lnTo>
                <a:lnTo>
                  <a:pt x="2434586" y="312939"/>
                </a:lnTo>
                <a:close/>
                <a:moveTo>
                  <a:pt x="2569211" y="290838"/>
                </a:moveTo>
                <a:lnTo>
                  <a:pt x="2601190" y="290838"/>
                </a:lnTo>
                <a:lnTo>
                  <a:pt x="2612157" y="366349"/>
                </a:lnTo>
                <a:lnTo>
                  <a:pt x="2660461" y="290838"/>
                </a:lnTo>
                <a:lnTo>
                  <a:pt x="2688422" y="290838"/>
                </a:lnTo>
                <a:lnTo>
                  <a:pt x="2687417" y="295861"/>
                </a:lnTo>
                <a:cubicBezTo>
                  <a:pt x="2685576" y="296363"/>
                  <a:pt x="2684097" y="296809"/>
                  <a:pt x="2682981" y="297200"/>
                </a:cubicBezTo>
                <a:cubicBezTo>
                  <a:pt x="2681864" y="297591"/>
                  <a:pt x="2680916" y="298358"/>
                  <a:pt x="2680134" y="299502"/>
                </a:cubicBezTo>
                <a:cubicBezTo>
                  <a:pt x="2679353" y="300646"/>
                  <a:pt x="2678627" y="302391"/>
                  <a:pt x="2677958" y="304735"/>
                </a:cubicBezTo>
                <a:cubicBezTo>
                  <a:pt x="2677288" y="307079"/>
                  <a:pt x="2676451" y="310455"/>
                  <a:pt x="2675446" y="314864"/>
                </a:cubicBezTo>
                <a:lnTo>
                  <a:pt x="2661800" y="376060"/>
                </a:lnTo>
                <a:cubicBezTo>
                  <a:pt x="2661242" y="378795"/>
                  <a:pt x="2660824" y="381014"/>
                  <a:pt x="2660545" y="382716"/>
                </a:cubicBezTo>
                <a:cubicBezTo>
                  <a:pt x="2660266" y="384418"/>
                  <a:pt x="2660126" y="386023"/>
                  <a:pt x="2660126" y="387529"/>
                </a:cubicBezTo>
                <a:cubicBezTo>
                  <a:pt x="2660126" y="389874"/>
                  <a:pt x="2660796" y="391534"/>
                  <a:pt x="2662135" y="392511"/>
                </a:cubicBezTo>
                <a:cubicBezTo>
                  <a:pt x="2663475" y="393487"/>
                  <a:pt x="2665791" y="394087"/>
                  <a:pt x="2669084" y="394310"/>
                </a:cubicBezTo>
                <a:lnTo>
                  <a:pt x="2667912" y="399417"/>
                </a:lnTo>
                <a:lnTo>
                  <a:pt x="2632332" y="399417"/>
                </a:lnTo>
                <a:lnTo>
                  <a:pt x="2633421" y="394310"/>
                </a:lnTo>
                <a:cubicBezTo>
                  <a:pt x="2635207" y="393976"/>
                  <a:pt x="2636588" y="393585"/>
                  <a:pt x="2637565" y="393138"/>
                </a:cubicBezTo>
                <a:cubicBezTo>
                  <a:pt x="2638541" y="392692"/>
                  <a:pt x="2639309" y="392106"/>
                  <a:pt x="2639867" y="391380"/>
                </a:cubicBezTo>
                <a:cubicBezTo>
                  <a:pt x="2640481" y="390822"/>
                  <a:pt x="2641137" y="389608"/>
                  <a:pt x="2641834" y="387739"/>
                </a:cubicBezTo>
                <a:cubicBezTo>
                  <a:pt x="2642532" y="385869"/>
                  <a:pt x="2643271" y="383567"/>
                  <a:pt x="2644053" y="380832"/>
                </a:cubicBezTo>
                <a:cubicBezTo>
                  <a:pt x="2644834" y="378098"/>
                  <a:pt x="2645615" y="375042"/>
                  <a:pt x="2646397" y="371665"/>
                </a:cubicBezTo>
                <a:cubicBezTo>
                  <a:pt x="2647178" y="368289"/>
                  <a:pt x="2647987" y="364759"/>
                  <a:pt x="2648824" y="361075"/>
                </a:cubicBezTo>
                <a:cubicBezTo>
                  <a:pt x="2649662" y="357392"/>
                  <a:pt x="2650471" y="353666"/>
                  <a:pt x="2651252" y="349899"/>
                </a:cubicBezTo>
                <a:cubicBezTo>
                  <a:pt x="2652034" y="346132"/>
                  <a:pt x="2652815" y="342518"/>
                  <a:pt x="2653596" y="339058"/>
                </a:cubicBezTo>
                <a:cubicBezTo>
                  <a:pt x="2653987" y="337049"/>
                  <a:pt x="2654489" y="334663"/>
                  <a:pt x="2655103" y="331900"/>
                </a:cubicBezTo>
                <a:cubicBezTo>
                  <a:pt x="2655717" y="329138"/>
                  <a:pt x="2656373" y="326389"/>
                  <a:pt x="2657070" y="323654"/>
                </a:cubicBezTo>
                <a:cubicBezTo>
                  <a:pt x="2657768" y="320920"/>
                  <a:pt x="2658438" y="318366"/>
                  <a:pt x="2659080" y="315994"/>
                </a:cubicBezTo>
                <a:cubicBezTo>
                  <a:pt x="2659721" y="313622"/>
                  <a:pt x="2660294" y="311795"/>
                  <a:pt x="2660796" y="310511"/>
                </a:cubicBezTo>
                <a:lnTo>
                  <a:pt x="2659624" y="310511"/>
                </a:lnTo>
                <a:lnTo>
                  <a:pt x="2610483" y="387195"/>
                </a:lnTo>
                <a:lnTo>
                  <a:pt x="2600772" y="387195"/>
                </a:lnTo>
                <a:lnTo>
                  <a:pt x="2588884" y="307916"/>
                </a:lnTo>
                <a:lnTo>
                  <a:pt x="2587461" y="307916"/>
                </a:lnTo>
                <a:cubicBezTo>
                  <a:pt x="2586903" y="311488"/>
                  <a:pt x="2586149" y="315966"/>
                  <a:pt x="2585200" y="321352"/>
                </a:cubicBezTo>
                <a:cubicBezTo>
                  <a:pt x="2584252" y="326738"/>
                  <a:pt x="2583024" y="333058"/>
                  <a:pt x="2581517" y="340314"/>
                </a:cubicBezTo>
                <a:cubicBezTo>
                  <a:pt x="2580903" y="342881"/>
                  <a:pt x="2580261" y="345616"/>
                  <a:pt x="2579592" y="348518"/>
                </a:cubicBezTo>
                <a:cubicBezTo>
                  <a:pt x="2578922" y="351420"/>
                  <a:pt x="2578224" y="354406"/>
                  <a:pt x="2577499" y="357476"/>
                </a:cubicBezTo>
                <a:cubicBezTo>
                  <a:pt x="2576773" y="360545"/>
                  <a:pt x="2576061" y="363587"/>
                  <a:pt x="2575364" y="366601"/>
                </a:cubicBezTo>
                <a:cubicBezTo>
                  <a:pt x="2574666" y="369614"/>
                  <a:pt x="2574052" y="372447"/>
                  <a:pt x="2573522" y="375098"/>
                </a:cubicBezTo>
                <a:cubicBezTo>
                  <a:pt x="2572992" y="377749"/>
                  <a:pt x="2572573" y="380163"/>
                  <a:pt x="2572266" y="382339"/>
                </a:cubicBezTo>
                <a:cubicBezTo>
                  <a:pt x="2571959" y="384516"/>
                  <a:pt x="2571806" y="386246"/>
                  <a:pt x="2571806" y="387529"/>
                </a:cubicBezTo>
                <a:cubicBezTo>
                  <a:pt x="2571806" y="389874"/>
                  <a:pt x="2572476" y="391534"/>
                  <a:pt x="2573815" y="392511"/>
                </a:cubicBezTo>
                <a:cubicBezTo>
                  <a:pt x="2575155" y="393487"/>
                  <a:pt x="2577443" y="394087"/>
                  <a:pt x="2580680" y="394310"/>
                </a:cubicBezTo>
                <a:lnTo>
                  <a:pt x="2579759" y="399417"/>
                </a:lnTo>
                <a:lnTo>
                  <a:pt x="2548533" y="399417"/>
                </a:lnTo>
                <a:lnTo>
                  <a:pt x="2549621" y="394310"/>
                </a:lnTo>
                <a:cubicBezTo>
                  <a:pt x="2551240" y="394031"/>
                  <a:pt x="2552607" y="393711"/>
                  <a:pt x="2553723" y="393348"/>
                </a:cubicBezTo>
                <a:cubicBezTo>
                  <a:pt x="2554840" y="392985"/>
                  <a:pt x="2555830" y="392218"/>
                  <a:pt x="2556695" y="391046"/>
                </a:cubicBezTo>
                <a:cubicBezTo>
                  <a:pt x="2557560" y="389874"/>
                  <a:pt x="2558370" y="388088"/>
                  <a:pt x="2559123" y="385688"/>
                </a:cubicBezTo>
                <a:cubicBezTo>
                  <a:pt x="2559876" y="383288"/>
                  <a:pt x="2560728" y="379856"/>
                  <a:pt x="2561676" y="375391"/>
                </a:cubicBezTo>
                <a:lnTo>
                  <a:pt x="2575406" y="314362"/>
                </a:lnTo>
                <a:cubicBezTo>
                  <a:pt x="2575908" y="312129"/>
                  <a:pt x="2576285" y="310051"/>
                  <a:pt x="2576536" y="308125"/>
                </a:cubicBezTo>
                <a:cubicBezTo>
                  <a:pt x="2576787" y="306200"/>
                  <a:pt x="2576913" y="304483"/>
                  <a:pt x="2576913" y="302977"/>
                </a:cubicBezTo>
                <a:cubicBezTo>
                  <a:pt x="2576913" y="300521"/>
                  <a:pt x="2576271" y="298777"/>
                  <a:pt x="2574987" y="297744"/>
                </a:cubicBezTo>
                <a:cubicBezTo>
                  <a:pt x="2573703" y="296712"/>
                  <a:pt x="2571359" y="296168"/>
                  <a:pt x="2567955" y="296112"/>
                </a:cubicBezTo>
                <a:close/>
                <a:moveTo>
                  <a:pt x="2312036" y="290838"/>
                </a:moveTo>
                <a:lnTo>
                  <a:pt x="2340918" y="290838"/>
                </a:lnTo>
                <a:cubicBezTo>
                  <a:pt x="2343541" y="297814"/>
                  <a:pt x="2346234" y="304832"/>
                  <a:pt x="2348996" y="311892"/>
                </a:cubicBezTo>
                <a:cubicBezTo>
                  <a:pt x="2351759" y="318952"/>
                  <a:pt x="2354480" y="325998"/>
                  <a:pt x="2357159" y="333030"/>
                </a:cubicBezTo>
                <a:cubicBezTo>
                  <a:pt x="2359837" y="340063"/>
                  <a:pt x="2362419" y="346997"/>
                  <a:pt x="2364902" y="353834"/>
                </a:cubicBezTo>
                <a:cubicBezTo>
                  <a:pt x="2367386" y="360671"/>
                  <a:pt x="2369660" y="367354"/>
                  <a:pt x="2371725" y="373884"/>
                </a:cubicBezTo>
                <a:lnTo>
                  <a:pt x="2372813" y="373884"/>
                </a:lnTo>
                <a:cubicBezTo>
                  <a:pt x="2373427" y="370312"/>
                  <a:pt x="2374209" y="366084"/>
                  <a:pt x="2375157" y="361201"/>
                </a:cubicBezTo>
                <a:cubicBezTo>
                  <a:pt x="2376106" y="356317"/>
                  <a:pt x="2377222" y="351253"/>
                  <a:pt x="2378506" y="346006"/>
                </a:cubicBezTo>
                <a:cubicBezTo>
                  <a:pt x="2379455" y="342044"/>
                  <a:pt x="2380418" y="337970"/>
                  <a:pt x="2381394" y="333784"/>
                </a:cubicBezTo>
                <a:cubicBezTo>
                  <a:pt x="2382371" y="329598"/>
                  <a:pt x="2383278" y="325580"/>
                  <a:pt x="2384115" y="321729"/>
                </a:cubicBezTo>
                <a:cubicBezTo>
                  <a:pt x="2384952" y="317878"/>
                  <a:pt x="2385636" y="314320"/>
                  <a:pt x="2386166" y="311055"/>
                </a:cubicBezTo>
                <a:cubicBezTo>
                  <a:pt x="2386696" y="307790"/>
                  <a:pt x="2386961" y="305097"/>
                  <a:pt x="2386961" y="302977"/>
                </a:cubicBezTo>
                <a:cubicBezTo>
                  <a:pt x="2386961" y="300521"/>
                  <a:pt x="2386334" y="298777"/>
                  <a:pt x="2385078" y="297744"/>
                </a:cubicBezTo>
                <a:cubicBezTo>
                  <a:pt x="2383822" y="296712"/>
                  <a:pt x="2381492" y="296168"/>
                  <a:pt x="2378088" y="296112"/>
                </a:cubicBezTo>
                <a:lnTo>
                  <a:pt x="2379260" y="290838"/>
                </a:lnTo>
                <a:lnTo>
                  <a:pt x="2410318" y="290838"/>
                </a:lnTo>
                <a:lnTo>
                  <a:pt x="2409230" y="295861"/>
                </a:lnTo>
                <a:cubicBezTo>
                  <a:pt x="2407332" y="296419"/>
                  <a:pt x="2405825" y="296907"/>
                  <a:pt x="2404709" y="297326"/>
                </a:cubicBezTo>
                <a:cubicBezTo>
                  <a:pt x="2403593" y="297744"/>
                  <a:pt x="2402644" y="298554"/>
                  <a:pt x="2401863" y="299753"/>
                </a:cubicBezTo>
                <a:cubicBezTo>
                  <a:pt x="2401081" y="300953"/>
                  <a:pt x="2400342" y="302697"/>
                  <a:pt x="2399644" y="304986"/>
                </a:cubicBezTo>
                <a:cubicBezTo>
                  <a:pt x="2398947" y="307274"/>
                  <a:pt x="2398124" y="310567"/>
                  <a:pt x="2397175" y="314864"/>
                </a:cubicBezTo>
                <a:lnTo>
                  <a:pt x="2378255" y="399417"/>
                </a:lnTo>
                <a:lnTo>
                  <a:pt x="2365614" y="399417"/>
                </a:lnTo>
                <a:cubicBezTo>
                  <a:pt x="2362656" y="391827"/>
                  <a:pt x="2359628" y="384181"/>
                  <a:pt x="2356531" y="376479"/>
                </a:cubicBezTo>
                <a:cubicBezTo>
                  <a:pt x="2353433" y="368777"/>
                  <a:pt x="2350392" y="361075"/>
                  <a:pt x="2347406" y="353373"/>
                </a:cubicBezTo>
                <a:cubicBezTo>
                  <a:pt x="2344420" y="345672"/>
                  <a:pt x="2341560" y="338026"/>
                  <a:pt x="2338825" y="330435"/>
                </a:cubicBezTo>
                <a:cubicBezTo>
                  <a:pt x="2336090" y="322845"/>
                  <a:pt x="2333607" y="315366"/>
                  <a:pt x="2331374" y="307999"/>
                </a:cubicBezTo>
                <a:lnTo>
                  <a:pt x="2330286" y="307999"/>
                </a:lnTo>
                <a:cubicBezTo>
                  <a:pt x="2330007" y="309730"/>
                  <a:pt x="2329672" y="311739"/>
                  <a:pt x="2329281" y="314027"/>
                </a:cubicBezTo>
                <a:cubicBezTo>
                  <a:pt x="2328891" y="316315"/>
                  <a:pt x="2328458" y="318785"/>
                  <a:pt x="2327984" y="321436"/>
                </a:cubicBezTo>
                <a:cubicBezTo>
                  <a:pt x="2327509" y="324087"/>
                  <a:pt x="2327007" y="326808"/>
                  <a:pt x="2326477" y="329598"/>
                </a:cubicBezTo>
                <a:cubicBezTo>
                  <a:pt x="2325947" y="332389"/>
                  <a:pt x="2325402" y="335179"/>
                  <a:pt x="2324844" y="337970"/>
                </a:cubicBezTo>
                <a:cubicBezTo>
                  <a:pt x="2324342" y="340091"/>
                  <a:pt x="2323742" y="342560"/>
                  <a:pt x="2323044" y="345379"/>
                </a:cubicBezTo>
                <a:cubicBezTo>
                  <a:pt x="2322347" y="348197"/>
                  <a:pt x="2321635" y="351211"/>
                  <a:pt x="2320910" y="354420"/>
                </a:cubicBezTo>
                <a:cubicBezTo>
                  <a:pt x="2320184" y="357629"/>
                  <a:pt x="2319445" y="360880"/>
                  <a:pt x="2318691" y="364173"/>
                </a:cubicBezTo>
                <a:cubicBezTo>
                  <a:pt x="2317938" y="367466"/>
                  <a:pt x="2317254" y="370605"/>
                  <a:pt x="2316640" y="373591"/>
                </a:cubicBezTo>
                <a:cubicBezTo>
                  <a:pt x="2316026" y="376577"/>
                  <a:pt x="2315538" y="379297"/>
                  <a:pt x="2315175" y="381753"/>
                </a:cubicBezTo>
                <a:cubicBezTo>
                  <a:pt x="2314812" y="384209"/>
                  <a:pt x="2314631" y="386134"/>
                  <a:pt x="2314631" y="387529"/>
                </a:cubicBezTo>
                <a:cubicBezTo>
                  <a:pt x="2314631" y="389874"/>
                  <a:pt x="2315301" y="391534"/>
                  <a:pt x="2316640" y="392511"/>
                </a:cubicBezTo>
                <a:cubicBezTo>
                  <a:pt x="2317980" y="393487"/>
                  <a:pt x="2320268" y="394087"/>
                  <a:pt x="2323505" y="394310"/>
                </a:cubicBezTo>
                <a:lnTo>
                  <a:pt x="2322584" y="399417"/>
                </a:lnTo>
                <a:lnTo>
                  <a:pt x="2291358" y="399417"/>
                </a:lnTo>
                <a:lnTo>
                  <a:pt x="2292446" y="394310"/>
                </a:lnTo>
                <a:cubicBezTo>
                  <a:pt x="2294121" y="394031"/>
                  <a:pt x="2295516" y="393697"/>
                  <a:pt x="2296632" y="393306"/>
                </a:cubicBezTo>
                <a:cubicBezTo>
                  <a:pt x="2297748" y="392915"/>
                  <a:pt x="2298725" y="392120"/>
                  <a:pt x="2299562" y="390920"/>
                </a:cubicBezTo>
                <a:cubicBezTo>
                  <a:pt x="2300399" y="389720"/>
                  <a:pt x="2301195" y="387920"/>
                  <a:pt x="2301948" y="385520"/>
                </a:cubicBezTo>
                <a:cubicBezTo>
                  <a:pt x="2302701" y="383120"/>
                  <a:pt x="2303553" y="379744"/>
                  <a:pt x="2304501" y="375391"/>
                </a:cubicBezTo>
                <a:lnTo>
                  <a:pt x="2318231" y="314362"/>
                </a:lnTo>
                <a:cubicBezTo>
                  <a:pt x="2318733" y="312129"/>
                  <a:pt x="2319110" y="310051"/>
                  <a:pt x="2319361" y="308125"/>
                </a:cubicBezTo>
                <a:cubicBezTo>
                  <a:pt x="2319612" y="306200"/>
                  <a:pt x="2319738" y="304483"/>
                  <a:pt x="2319738" y="302977"/>
                </a:cubicBezTo>
                <a:cubicBezTo>
                  <a:pt x="2319738" y="300521"/>
                  <a:pt x="2319096" y="298777"/>
                  <a:pt x="2317812" y="297744"/>
                </a:cubicBezTo>
                <a:cubicBezTo>
                  <a:pt x="2316528" y="296712"/>
                  <a:pt x="2314184" y="296168"/>
                  <a:pt x="2310780" y="296112"/>
                </a:cubicBezTo>
                <a:close/>
                <a:moveTo>
                  <a:pt x="4663046" y="261602"/>
                </a:moveTo>
                <a:cubicBezTo>
                  <a:pt x="4700848" y="305432"/>
                  <a:pt x="4730893" y="365056"/>
                  <a:pt x="4753180" y="440475"/>
                </a:cubicBezTo>
                <a:cubicBezTo>
                  <a:pt x="4775467" y="515894"/>
                  <a:pt x="4786610" y="597693"/>
                  <a:pt x="4786610" y="685874"/>
                </a:cubicBezTo>
                <a:cubicBezTo>
                  <a:pt x="4786610" y="772120"/>
                  <a:pt x="4775467" y="853659"/>
                  <a:pt x="4753180" y="930492"/>
                </a:cubicBezTo>
                <a:cubicBezTo>
                  <a:pt x="4730893" y="1007324"/>
                  <a:pt x="4700848" y="1067581"/>
                  <a:pt x="4663046" y="1111262"/>
                </a:cubicBezTo>
                <a:lnTo>
                  <a:pt x="4655456" y="1103783"/>
                </a:lnTo>
                <a:cubicBezTo>
                  <a:pt x="4690281" y="1058912"/>
                  <a:pt x="4716810" y="998506"/>
                  <a:pt x="4735041" y="922567"/>
                </a:cubicBezTo>
                <a:cubicBezTo>
                  <a:pt x="4753273" y="846627"/>
                  <a:pt x="4762389" y="767692"/>
                  <a:pt x="4762389" y="685762"/>
                </a:cubicBezTo>
                <a:cubicBezTo>
                  <a:pt x="4762389" y="601675"/>
                  <a:pt x="4753273" y="522442"/>
                  <a:pt x="4735041" y="448065"/>
                </a:cubicBezTo>
                <a:cubicBezTo>
                  <a:pt x="4716810" y="373688"/>
                  <a:pt x="4690281" y="314101"/>
                  <a:pt x="4655456" y="269304"/>
                </a:cubicBezTo>
                <a:close/>
                <a:moveTo>
                  <a:pt x="1598414" y="261602"/>
                </a:moveTo>
                <a:lnTo>
                  <a:pt x="1605893" y="269304"/>
                </a:lnTo>
                <a:cubicBezTo>
                  <a:pt x="1571141" y="314101"/>
                  <a:pt x="1544650" y="373688"/>
                  <a:pt x="1526419" y="448065"/>
                </a:cubicBezTo>
                <a:cubicBezTo>
                  <a:pt x="1508187" y="522442"/>
                  <a:pt x="1499071" y="601675"/>
                  <a:pt x="1499071" y="685762"/>
                </a:cubicBezTo>
                <a:cubicBezTo>
                  <a:pt x="1499071" y="767692"/>
                  <a:pt x="1508169" y="846627"/>
                  <a:pt x="1526363" y="922567"/>
                </a:cubicBezTo>
                <a:cubicBezTo>
                  <a:pt x="1544557" y="998506"/>
                  <a:pt x="1571067" y="1058912"/>
                  <a:pt x="1605893" y="1103783"/>
                </a:cubicBezTo>
                <a:lnTo>
                  <a:pt x="1598414" y="1111262"/>
                </a:lnTo>
                <a:cubicBezTo>
                  <a:pt x="1560537" y="1067581"/>
                  <a:pt x="1530474" y="1007324"/>
                  <a:pt x="1508224" y="930492"/>
                </a:cubicBezTo>
                <a:cubicBezTo>
                  <a:pt x="1485975" y="853659"/>
                  <a:pt x="1474850" y="772120"/>
                  <a:pt x="1474850" y="685874"/>
                </a:cubicBezTo>
                <a:cubicBezTo>
                  <a:pt x="1474850" y="597693"/>
                  <a:pt x="1485975" y="515894"/>
                  <a:pt x="1508224" y="440475"/>
                </a:cubicBezTo>
                <a:cubicBezTo>
                  <a:pt x="1530474" y="365056"/>
                  <a:pt x="1560537" y="305432"/>
                  <a:pt x="1598414" y="261602"/>
                </a:cubicBezTo>
                <a:close/>
                <a:moveTo>
                  <a:pt x="4667176" y="135396"/>
                </a:moveTo>
                <a:lnTo>
                  <a:pt x="4689500" y="135396"/>
                </a:lnTo>
                <a:lnTo>
                  <a:pt x="4689500" y="161292"/>
                </a:lnTo>
                <a:lnTo>
                  <a:pt x="4667176" y="161292"/>
                </a:lnTo>
                <a:close/>
                <a:moveTo>
                  <a:pt x="1963750" y="65856"/>
                </a:moveTo>
                <a:cubicBezTo>
                  <a:pt x="1960178" y="65856"/>
                  <a:pt x="1956662" y="66991"/>
                  <a:pt x="1953202" y="69261"/>
                </a:cubicBezTo>
                <a:cubicBezTo>
                  <a:pt x="1949742" y="71530"/>
                  <a:pt x="1945891" y="75288"/>
                  <a:pt x="1941649" y="80534"/>
                </a:cubicBezTo>
                <a:cubicBezTo>
                  <a:pt x="1937408" y="85780"/>
                  <a:pt x="1933947" y="91157"/>
                  <a:pt x="1931268" y="96664"/>
                </a:cubicBezTo>
                <a:cubicBezTo>
                  <a:pt x="1928590" y="102170"/>
                  <a:pt x="1926320" y="109202"/>
                  <a:pt x="1924459" y="117760"/>
                </a:cubicBezTo>
                <a:lnTo>
                  <a:pt x="1923455" y="122448"/>
                </a:lnTo>
                <a:cubicBezTo>
                  <a:pt x="1922339" y="127657"/>
                  <a:pt x="1921781" y="132717"/>
                  <a:pt x="1921781" y="137628"/>
                </a:cubicBezTo>
                <a:cubicBezTo>
                  <a:pt x="1921781" y="143507"/>
                  <a:pt x="1923064" y="147749"/>
                  <a:pt x="1925631" y="150353"/>
                </a:cubicBezTo>
                <a:cubicBezTo>
                  <a:pt x="1928199" y="152958"/>
                  <a:pt x="1932459" y="154260"/>
                  <a:pt x="1938412" y="154260"/>
                </a:cubicBezTo>
                <a:cubicBezTo>
                  <a:pt x="1941463" y="154260"/>
                  <a:pt x="1944365" y="153758"/>
                  <a:pt x="1947119" y="152753"/>
                </a:cubicBezTo>
                <a:cubicBezTo>
                  <a:pt x="1949872" y="151749"/>
                  <a:pt x="1952681" y="150093"/>
                  <a:pt x="1955546" y="147786"/>
                </a:cubicBezTo>
                <a:cubicBezTo>
                  <a:pt x="1958411" y="145479"/>
                  <a:pt x="1961127" y="142447"/>
                  <a:pt x="1963694" y="138689"/>
                </a:cubicBezTo>
                <a:cubicBezTo>
                  <a:pt x="1966262" y="134931"/>
                  <a:pt x="1968624" y="130299"/>
                  <a:pt x="1970782" y="124792"/>
                </a:cubicBezTo>
                <a:cubicBezTo>
                  <a:pt x="1972940" y="119285"/>
                  <a:pt x="1974615" y="113388"/>
                  <a:pt x="1975805" y="107100"/>
                </a:cubicBezTo>
                <a:cubicBezTo>
                  <a:pt x="1976996" y="100812"/>
                  <a:pt x="1977591" y="94803"/>
                  <a:pt x="1977591" y="89073"/>
                </a:cubicBezTo>
                <a:cubicBezTo>
                  <a:pt x="1977591" y="81334"/>
                  <a:pt x="1976493" y="75530"/>
                  <a:pt x="1974298" y="71660"/>
                </a:cubicBezTo>
                <a:cubicBezTo>
                  <a:pt x="1972103" y="67791"/>
                  <a:pt x="1968587" y="65856"/>
                  <a:pt x="1963750" y="65856"/>
                </a:cubicBezTo>
                <a:close/>
                <a:moveTo>
                  <a:pt x="806053" y="65856"/>
                </a:moveTo>
                <a:cubicBezTo>
                  <a:pt x="802258" y="65856"/>
                  <a:pt x="798519" y="67140"/>
                  <a:pt x="794836" y="69707"/>
                </a:cubicBezTo>
                <a:cubicBezTo>
                  <a:pt x="791152" y="72274"/>
                  <a:pt x="787115" y="76386"/>
                  <a:pt x="782724" y="82041"/>
                </a:cubicBezTo>
                <a:cubicBezTo>
                  <a:pt x="778334" y="87697"/>
                  <a:pt x="774911" y="93278"/>
                  <a:pt x="772455" y="98784"/>
                </a:cubicBezTo>
                <a:cubicBezTo>
                  <a:pt x="770000" y="104291"/>
                  <a:pt x="768065" y="110616"/>
                  <a:pt x="766651" y="117760"/>
                </a:cubicBezTo>
                <a:lnTo>
                  <a:pt x="765758" y="122448"/>
                </a:lnTo>
                <a:cubicBezTo>
                  <a:pt x="765014" y="126392"/>
                  <a:pt x="764549" y="129406"/>
                  <a:pt x="764363" y="131489"/>
                </a:cubicBezTo>
                <a:cubicBezTo>
                  <a:pt x="764177" y="133573"/>
                  <a:pt x="764084" y="135619"/>
                  <a:pt x="764084" y="137628"/>
                </a:cubicBezTo>
                <a:cubicBezTo>
                  <a:pt x="764084" y="143433"/>
                  <a:pt x="765330" y="147656"/>
                  <a:pt x="767823" y="150297"/>
                </a:cubicBezTo>
                <a:cubicBezTo>
                  <a:pt x="770316" y="152939"/>
                  <a:pt x="774613" y="154260"/>
                  <a:pt x="780715" y="154260"/>
                </a:cubicBezTo>
                <a:cubicBezTo>
                  <a:pt x="784510" y="154260"/>
                  <a:pt x="788008" y="153516"/>
                  <a:pt x="791208" y="152028"/>
                </a:cubicBezTo>
                <a:cubicBezTo>
                  <a:pt x="794408" y="150539"/>
                  <a:pt x="797440" y="148381"/>
                  <a:pt x="800305" y="145554"/>
                </a:cubicBezTo>
                <a:cubicBezTo>
                  <a:pt x="803170" y="142726"/>
                  <a:pt x="805756" y="139303"/>
                  <a:pt x="808062" y="135284"/>
                </a:cubicBezTo>
                <a:cubicBezTo>
                  <a:pt x="810369" y="131266"/>
                  <a:pt x="812434" y="126597"/>
                  <a:pt x="814257" y="121276"/>
                </a:cubicBezTo>
                <a:cubicBezTo>
                  <a:pt x="816081" y="115955"/>
                  <a:pt x="817457" y="110486"/>
                  <a:pt x="818387" y="104868"/>
                </a:cubicBezTo>
                <a:cubicBezTo>
                  <a:pt x="819318" y="99249"/>
                  <a:pt x="819783" y="93985"/>
                  <a:pt x="819783" y="89073"/>
                </a:cubicBezTo>
                <a:cubicBezTo>
                  <a:pt x="819783" y="81260"/>
                  <a:pt x="818685" y="75437"/>
                  <a:pt x="816490" y="71605"/>
                </a:cubicBezTo>
                <a:cubicBezTo>
                  <a:pt x="814295" y="67772"/>
                  <a:pt x="810816" y="65856"/>
                  <a:pt x="806053" y="65856"/>
                </a:cubicBezTo>
                <a:close/>
                <a:moveTo>
                  <a:pt x="2185206" y="61726"/>
                </a:moveTo>
                <a:cubicBezTo>
                  <a:pt x="2177467" y="61726"/>
                  <a:pt x="2170714" y="64963"/>
                  <a:pt x="2164947" y="71437"/>
                </a:cubicBezTo>
                <a:cubicBezTo>
                  <a:pt x="2159180" y="77911"/>
                  <a:pt x="2154641" y="87176"/>
                  <a:pt x="2151330" y="99231"/>
                </a:cubicBezTo>
                <a:cubicBezTo>
                  <a:pt x="2148018" y="111286"/>
                  <a:pt x="2146362" y="121667"/>
                  <a:pt x="2146362" y="130373"/>
                </a:cubicBezTo>
                <a:cubicBezTo>
                  <a:pt x="2146362" y="138559"/>
                  <a:pt x="2148055" y="144605"/>
                  <a:pt x="2151441" y="148512"/>
                </a:cubicBezTo>
                <a:cubicBezTo>
                  <a:pt x="2154827" y="152418"/>
                  <a:pt x="2159943" y="154372"/>
                  <a:pt x="2166789" y="154372"/>
                </a:cubicBezTo>
                <a:cubicBezTo>
                  <a:pt x="2174081" y="154372"/>
                  <a:pt x="2180555" y="151097"/>
                  <a:pt x="2186211" y="144549"/>
                </a:cubicBezTo>
                <a:cubicBezTo>
                  <a:pt x="2191866" y="138001"/>
                  <a:pt x="2196331" y="128829"/>
                  <a:pt x="2199605" y="117034"/>
                </a:cubicBezTo>
                <a:cubicBezTo>
                  <a:pt x="2202880" y="105240"/>
                  <a:pt x="2204517" y="94878"/>
                  <a:pt x="2204517" y="85948"/>
                </a:cubicBezTo>
                <a:cubicBezTo>
                  <a:pt x="2204517" y="77911"/>
                  <a:pt x="2202954" y="71865"/>
                  <a:pt x="2199829" y="67809"/>
                </a:cubicBezTo>
                <a:cubicBezTo>
                  <a:pt x="2196703" y="63754"/>
                  <a:pt x="2191829" y="61726"/>
                  <a:pt x="2185206" y="61726"/>
                </a:cubicBezTo>
                <a:close/>
                <a:moveTo>
                  <a:pt x="918381" y="61726"/>
                </a:moveTo>
                <a:cubicBezTo>
                  <a:pt x="910642" y="61726"/>
                  <a:pt x="903889" y="64963"/>
                  <a:pt x="898122" y="71437"/>
                </a:cubicBezTo>
                <a:cubicBezTo>
                  <a:pt x="892355" y="77911"/>
                  <a:pt x="887816" y="87176"/>
                  <a:pt x="884504" y="99231"/>
                </a:cubicBezTo>
                <a:cubicBezTo>
                  <a:pt x="881193" y="111286"/>
                  <a:pt x="879537" y="121667"/>
                  <a:pt x="879537" y="130373"/>
                </a:cubicBezTo>
                <a:cubicBezTo>
                  <a:pt x="879537" y="138559"/>
                  <a:pt x="881230" y="144605"/>
                  <a:pt x="884616" y="148512"/>
                </a:cubicBezTo>
                <a:cubicBezTo>
                  <a:pt x="888002" y="152418"/>
                  <a:pt x="893118" y="154372"/>
                  <a:pt x="899964" y="154372"/>
                </a:cubicBezTo>
                <a:cubicBezTo>
                  <a:pt x="907256" y="154372"/>
                  <a:pt x="913730" y="151097"/>
                  <a:pt x="919386" y="144549"/>
                </a:cubicBezTo>
                <a:cubicBezTo>
                  <a:pt x="925041" y="138001"/>
                  <a:pt x="929506" y="128829"/>
                  <a:pt x="932780" y="117034"/>
                </a:cubicBezTo>
                <a:cubicBezTo>
                  <a:pt x="936055" y="105240"/>
                  <a:pt x="937692" y="94878"/>
                  <a:pt x="937692" y="85948"/>
                </a:cubicBezTo>
                <a:cubicBezTo>
                  <a:pt x="937692" y="77911"/>
                  <a:pt x="936129" y="71865"/>
                  <a:pt x="933004" y="67809"/>
                </a:cubicBezTo>
                <a:cubicBezTo>
                  <a:pt x="929878" y="63754"/>
                  <a:pt x="925004" y="61726"/>
                  <a:pt x="918381" y="61726"/>
                </a:cubicBezTo>
                <a:close/>
                <a:moveTo>
                  <a:pt x="3786522" y="61503"/>
                </a:moveTo>
                <a:cubicBezTo>
                  <a:pt x="3779007" y="61503"/>
                  <a:pt x="3771770" y="65298"/>
                  <a:pt x="3764812" y="72888"/>
                </a:cubicBezTo>
                <a:cubicBezTo>
                  <a:pt x="3757854" y="80478"/>
                  <a:pt x="3752515" y="90748"/>
                  <a:pt x="3748795" y="103696"/>
                </a:cubicBezTo>
                <a:cubicBezTo>
                  <a:pt x="3759287" y="103621"/>
                  <a:pt x="3768291" y="102672"/>
                  <a:pt x="3775807" y="100849"/>
                </a:cubicBezTo>
                <a:cubicBezTo>
                  <a:pt x="3783323" y="99026"/>
                  <a:pt x="3789090" y="96124"/>
                  <a:pt x="3793108" y="92143"/>
                </a:cubicBezTo>
                <a:cubicBezTo>
                  <a:pt x="3797126" y="88162"/>
                  <a:pt x="3799136" y="82785"/>
                  <a:pt x="3799136" y="76014"/>
                </a:cubicBezTo>
                <a:cubicBezTo>
                  <a:pt x="3799136" y="71474"/>
                  <a:pt x="3798075" y="67921"/>
                  <a:pt x="3795954" y="65354"/>
                </a:cubicBezTo>
                <a:cubicBezTo>
                  <a:pt x="3793834" y="62787"/>
                  <a:pt x="3790690" y="61503"/>
                  <a:pt x="3786522" y="61503"/>
                </a:cubicBezTo>
                <a:close/>
                <a:moveTo>
                  <a:pt x="3434097" y="61503"/>
                </a:moveTo>
                <a:cubicBezTo>
                  <a:pt x="3426582" y="61503"/>
                  <a:pt x="3419345" y="65298"/>
                  <a:pt x="3412387" y="72888"/>
                </a:cubicBezTo>
                <a:cubicBezTo>
                  <a:pt x="3405429" y="80478"/>
                  <a:pt x="3400090" y="90748"/>
                  <a:pt x="3396370" y="103696"/>
                </a:cubicBezTo>
                <a:cubicBezTo>
                  <a:pt x="3406862" y="103621"/>
                  <a:pt x="3415866" y="102672"/>
                  <a:pt x="3423382" y="100849"/>
                </a:cubicBezTo>
                <a:cubicBezTo>
                  <a:pt x="3430898" y="99026"/>
                  <a:pt x="3436665" y="96124"/>
                  <a:pt x="3440683" y="92143"/>
                </a:cubicBezTo>
                <a:cubicBezTo>
                  <a:pt x="3444701" y="88162"/>
                  <a:pt x="3446711" y="82785"/>
                  <a:pt x="3446711" y="76014"/>
                </a:cubicBezTo>
                <a:cubicBezTo>
                  <a:pt x="3446711" y="71474"/>
                  <a:pt x="3445650" y="67921"/>
                  <a:pt x="3443529" y="65354"/>
                </a:cubicBezTo>
                <a:cubicBezTo>
                  <a:pt x="3441409" y="62787"/>
                  <a:pt x="3438265" y="61503"/>
                  <a:pt x="3434097" y="61503"/>
                </a:cubicBezTo>
                <a:close/>
                <a:moveTo>
                  <a:pt x="3215022" y="61503"/>
                </a:moveTo>
                <a:cubicBezTo>
                  <a:pt x="3207507" y="61503"/>
                  <a:pt x="3200270" y="65298"/>
                  <a:pt x="3193312" y="72888"/>
                </a:cubicBezTo>
                <a:cubicBezTo>
                  <a:pt x="3186354" y="80478"/>
                  <a:pt x="3181015" y="90748"/>
                  <a:pt x="3177295" y="103696"/>
                </a:cubicBezTo>
                <a:cubicBezTo>
                  <a:pt x="3187787" y="103621"/>
                  <a:pt x="3196791" y="102672"/>
                  <a:pt x="3204307" y="100849"/>
                </a:cubicBezTo>
                <a:cubicBezTo>
                  <a:pt x="3211823" y="99026"/>
                  <a:pt x="3217590" y="96124"/>
                  <a:pt x="3221608" y="92143"/>
                </a:cubicBezTo>
                <a:cubicBezTo>
                  <a:pt x="3225626" y="88162"/>
                  <a:pt x="3227636" y="82785"/>
                  <a:pt x="3227636" y="76014"/>
                </a:cubicBezTo>
                <a:cubicBezTo>
                  <a:pt x="3227636" y="71474"/>
                  <a:pt x="3226575" y="67921"/>
                  <a:pt x="3224454" y="65354"/>
                </a:cubicBezTo>
                <a:cubicBezTo>
                  <a:pt x="3222334" y="62787"/>
                  <a:pt x="3219190" y="61503"/>
                  <a:pt x="3215022" y="61503"/>
                </a:cubicBezTo>
                <a:close/>
                <a:moveTo>
                  <a:pt x="2776872" y="61503"/>
                </a:moveTo>
                <a:cubicBezTo>
                  <a:pt x="2769357" y="61503"/>
                  <a:pt x="2762120" y="65298"/>
                  <a:pt x="2755162" y="72888"/>
                </a:cubicBezTo>
                <a:cubicBezTo>
                  <a:pt x="2748204" y="80478"/>
                  <a:pt x="2742866" y="90748"/>
                  <a:pt x="2739145" y="103696"/>
                </a:cubicBezTo>
                <a:cubicBezTo>
                  <a:pt x="2749637" y="103621"/>
                  <a:pt x="2758641" y="102672"/>
                  <a:pt x="2766157" y="100849"/>
                </a:cubicBezTo>
                <a:cubicBezTo>
                  <a:pt x="2773673" y="99026"/>
                  <a:pt x="2779440" y="96124"/>
                  <a:pt x="2783458" y="92143"/>
                </a:cubicBezTo>
                <a:cubicBezTo>
                  <a:pt x="2787477" y="88162"/>
                  <a:pt x="2789486" y="82785"/>
                  <a:pt x="2789486" y="76014"/>
                </a:cubicBezTo>
                <a:cubicBezTo>
                  <a:pt x="2789486" y="71474"/>
                  <a:pt x="2788425" y="67921"/>
                  <a:pt x="2786304" y="65354"/>
                </a:cubicBezTo>
                <a:cubicBezTo>
                  <a:pt x="2784184" y="62787"/>
                  <a:pt x="2781040" y="61503"/>
                  <a:pt x="2776872" y="61503"/>
                </a:cubicBezTo>
                <a:close/>
                <a:moveTo>
                  <a:pt x="2605422" y="61503"/>
                </a:moveTo>
                <a:cubicBezTo>
                  <a:pt x="2597907" y="61503"/>
                  <a:pt x="2590670" y="65298"/>
                  <a:pt x="2583712" y="72888"/>
                </a:cubicBezTo>
                <a:cubicBezTo>
                  <a:pt x="2576754" y="80478"/>
                  <a:pt x="2571415" y="90748"/>
                  <a:pt x="2567695" y="103696"/>
                </a:cubicBezTo>
                <a:cubicBezTo>
                  <a:pt x="2578187" y="103621"/>
                  <a:pt x="2587191" y="102672"/>
                  <a:pt x="2594707" y="100849"/>
                </a:cubicBezTo>
                <a:cubicBezTo>
                  <a:pt x="2602223" y="99026"/>
                  <a:pt x="2607990" y="96124"/>
                  <a:pt x="2612008" y="92143"/>
                </a:cubicBezTo>
                <a:cubicBezTo>
                  <a:pt x="2616026" y="88162"/>
                  <a:pt x="2618036" y="82785"/>
                  <a:pt x="2618036" y="76014"/>
                </a:cubicBezTo>
                <a:cubicBezTo>
                  <a:pt x="2618036" y="71474"/>
                  <a:pt x="2616975" y="67921"/>
                  <a:pt x="2614854" y="65354"/>
                </a:cubicBezTo>
                <a:cubicBezTo>
                  <a:pt x="2612734" y="62787"/>
                  <a:pt x="2609590" y="61503"/>
                  <a:pt x="2605422" y="61503"/>
                </a:cubicBezTo>
                <a:close/>
                <a:moveTo>
                  <a:pt x="1833674" y="61503"/>
                </a:moveTo>
                <a:cubicBezTo>
                  <a:pt x="1826010" y="61503"/>
                  <a:pt x="1819126" y="64591"/>
                  <a:pt x="1813024" y="70767"/>
                </a:cubicBezTo>
                <a:cubicBezTo>
                  <a:pt x="1806923" y="76944"/>
                  <a:pt x="1802160" y="85222"/>
                  <a:pt x="1798737" y="95603"/>
                </a:cubicBezTo>
                <a:cubicBezTo>
                  <a:pt x="1795314" y="105984"/>
                  <a:pt x="1793602" y="116346"/>
                  <a:pt x="1793602" y="126690"/>
                </a:cubicBezTo>
                <a:cubicBezTo>
                  <a:pt x="1793602" y="134429"/>
                  <a:pt x="1794663" y="140214"/>
                  <a:pt x="1796784" y="144047"/>
                </a:cubicBezTo>
                <a:cubicBezTo>
                  <a:pt x="1798904" y="147879"/>
                  <a:pt x="1802458" y="149795"/>
                  <a:pt x="1807443" y="149795"/>
                </a:cubicBezTo>
                <a:cubicBezTo>
                  <a:pt x="1812355" y="149795"/>
                  <a:pt x="1817173" y="147674"/>
                  <a:pt x="1821898" y="143433"/>
                </a:cubicBezTo>
                <a:cubicBezTo>
                  <a:pt x="1826624" y="139191"/>
                  <a:pt x="1831498" y="133145"/>
                  <a:pt x="1836521" y="125294"/>
                </a:cubicBezTo>
                <a:cubicBezTo>
                  <a:pt x="1841544" y="117444"/>
                  <a:pt x="1845097" y="108384"/>
                  <a:pt x="1847180" y="98115"/>
                </a:cubicBezTo>
                <a:lnTo>
                  <a:pt x="1848185" y="93315"/>
                </a:lnTo>
                <a:cubicBezTo>
                  <a:pt x="1848855" y="90264"/>
                  <a:pt x="1849301" y="87622"/>
                  <a:pt x="1849525" y="85390"/>
                </a:cubicBezTo>
                <a:cubicBezTo>
                  <a:pt x="1849748" y="83157"/>
                  <a:pt x="1849859" y="80739"/>
                  <a:pt x="1849859" y="78134"/>
                </a:cubicBezTo>
                <a:cubicBezTo>
                  <a:pt x="1849859" y="72405"/>
                  <a:pt x="1848632" y="68200"/>
                  <a:pt x="1846176" y="65521"/>
                </a:cubicBezTo>
                <a:cubicBezTo>
                  <a:pt x="1843720" y="62842"/>
                  <a:pt x="1839553" y="61503"/>
                  <a:pt x="1833674" y="61503"/>
                </a:cubicBezTo>
                <a:close/>
                <a:moveTo>
                  <a:pt x="1586024" y="61503"/>
                </a:moveTo>
                <a:cubicBezTo>
                  <a:pt x="1578360" y="61503"/>
                  <a:pt x="1571476" y="64591"/>
                  <a:pt x="1565374" y="70767"/>
                </a:cubicBezTo>
                <a:cubicBezTo>
                  <a:pt x="1559272" y="76944"/>
                  <a:pt x="1554510" y="85222"/>
                  <a:pt x="1551087" y="95603"/>
                </a:cubicBezTo>
                <a:cubicBezTo>
                  <a:pt x="1547664" y="105984"/>
                  <a:pt x="1545952" y="116346"/>
                  <a:pt x="1545952" y="126690"/>
                </a:cubicBezTo>
                <a:cubicBezTo>
                  <a:pt x="1545952" y="134429"/>
                  <a:pt x="1547013" y="140214"/>
                  <a:pt x="1549134" y="144047"/>
                </a:cubicBezTo>
                <a:cubicBezTo>
                  <a:pt x="1551254" y="147879"/>
                  <a:pt x="1554808" y="149795"/>
                  <a:pt x="1559793" y="149795"/>
                </a:cubicBezTo>
                <a:cubicBezTo>
                  <a:pt x="1564705" y="149795"/>
                  <a:pt x="1569523" y="147674"/>
                  <a:pt x="1574248" y="143433"/>
                </a:cubicBezTo>
                <a:cubicBezTo>
                  <a:pt x="1578974" y="139191"/>
                  <a:pt x="1583848" y="133145"/>
                  <a:pt x="1588871" y="125294"/>
                </a:cubicBezTo>
                <a:cubicBezTo>
                  <a:pt x="1593894" y="117444"/>
                  <a:pt x="1597447" y="108384"/>
                  <a:pt x="1599530" y="98115"/>
                </a:cubicBezTo>
                <a:lnTo>
                  <a:pt x="1600535" y="93315"/>
                </a:lnTo>
                <a:cubicBezTo>
                  <a:pt x="1601205" y="90264"/>
                  <a:pt x="1601651" y="87622"/>
                  <a:pt x="1601875" y="85390"/>
                </a:cubicBezTo>
                <a:cubicBezTo>
                  <a:pt x="1602098" y="83157"/>
                  <a:pt x="1602209" y="80739"/>
                  <a:pt x="1602209" y="78134"/>
                </a:cubicBezTo>
                <a:cubicBezTo>
                  <a:pt x="1602209" y="72405"/>
                  <a:pt x="1600982" y="68200"/>
                  <a:pt x="1598526" y="65521"/>
                </a:cubicBezTo>
                <a:cubicBezTo>
                  <a:pt x="1596070" y="62842"/>
                  <a:pt x="1591903" y="61503"/>
                  <a:pt x="1586024" y="61503"/>
                </a:cubicBezTo>
                <a:close/>
                <a:moveTo>
                  <a:pt x="1176673" y="61503"/>
                </a:moveTo>
                <a:cubicBezTo>
                  <a:pt x="1169157" y="61503"/>
                  <a:pt x="1161920" y="65298"/>
                  <a:pt x="1154962" y="72888"/>
                </a:cubicBezTo>
                <a:cubicBezTo>
                  <a:pt x="1148005" y="80478"/>
                  <a:pt x="1142665" y="90748"/>
                  <a:pt x="1138945" y="103696"/>
                </a:cubicBezTo>
                <a:cubicBezTo>
                  <a:pt x="1149437" y="103621"/>
                  <a:pt x="1158441" y="102672"/>
                  <a:pt x="1165957" y="100849"/>
                </a:cubicBezTo>
                <a:cubicBezTo>
                  <a:pt x="1173473" y="99026"/>
                  <a:pt x="1179240" y="96124"/>
                  <a:pt x="1183258" y="92143"/>
                </a:cubicBezTo>
                <a:cubicBezTo>
                  <a:pt x="1187277" y="88162"/>
                  <a:pt x="1189286" y="82785"/>
                  <a:pt x="1189286" y="76014"/>
                </a:cubicBezTo>
                <a:cubicBezTo>
                  <a:pt x="1189286" y="71474"/>
                  <a:pt x="1188225" y="67921"/>
                  <a:pt x="1186105" y="65354"/>
                </a:cubicBezTo>
                <a:cubicBezTo>
                  <a:pt x="1183984" y="62787"/>
                  <a:pt x="1180840" y="61503"/>
                  <a:pt x="1176673" y="61503"/>
                </a:cubicBezTo>
                <a:close/>
                <a:moveTo>
                  <a:pt x="557548" y="61503"/>
                </a:moveTo>
                <a:cubicBezTo>
                  <a:pt x="550033" y="61503"/>
                  <a:pt x="542796" y="65298"/>
                  <a:pt x="535838" y="72888"/>
                </a:cubicBezTo>
                <a:cubicBezTo>
                  <a:pt x="528880" y="80478"/>
                  <a:pt x="523541" y="90748"/>
                  <a:pt x="519820" y="103696"/>
                </a:cubicBezTo>
                <a:cubicBezTo>
                  <a:pt x="530313" y="103621"/>
                  <a:pt x="539317" y="102672"/>
                  <a:pt x="546833" y="100849"/>
                </a:cubicBezTo>
                <a:cubicBezTo>
                  <a:pt x="554349" y="99026"/>
                  <a:pt x="560116" y="96124"/>
                  <a:pt x="564134" y="92143"/>
                </a:cubicBezTo>
                <a:cubicBezTo>
                  <a:pt x="568153" y="88162"/>
                  <a:pt x="570162" y="82785"/>
                  <a:pt x="570162" y="76014"/>
                </a:cubicBezTo>
                <a:cubicBezTo>
                  <a:pt x="570162" y="71474"/>
                  <a:pt x="569101" y="67921"/>
                  <a:pt x="566980" y="65354"/>
                </a:cubicBezTo>
                <a:cubicBezTo>
                  <a:pt x="564859" y="62787"/>
                  <a:pt x="561715" y="61503"/>
                  <a:pt x="557548" y="61503"/>
                </a:cubicBezTo>
                <a:close/>
                <a:moveTo>
                  <a:pt x="176102" y="61503"/>
                </a:moveTo>
                <a:cubicBezTo>
                  <a:pt x="168512" y="61503"/>
                  <a:pt x="161703" y="64572"/>
                  <a:pt x="155675" y="70712"/>
                </a:cubicBezTo>
                <a:cubicBezTo>
                  <a:pt x="149648" y="76851"/>
                  <a:pt x="144904" y="85129"/>
                  <a:pt x="141443" y="95547"/>
                </a:cubicBezTo>
                <a:cubicBezTo>
                  <a:pt x="137983" y="105965"/>
                  <a:pt x="136253" y="116346"/>
                  <a:pt x="136253" y="126690"/>
                </a:cubicBezTo>
                <a:cubicBezTo>
                  <a:pt x="136253" y="134429"/>
                  <a:pt x="137313" y="140214"/>
                  <a:pt x="139434" y="144047"/>
                </a:cubicBezTo>
                <a:cubicBezTo>
                  <a:pt x="141555" y="147879"/>
                  <a:pt x="145108" y="149795"/>
                  <a:pt x="150094" y="149795"/>
                </a:cubicBezTo>
                <a:cubicBezTo>
                  <a:pt x="152401" y="149795"/>
                  <a:pt x="154745" y="149293"/>
                  <a:pt x="157126" y="148288"/>
                </a:cubicBezTo>
                <a:cubicBezTo>
                  <a:pt x="159507" y="147284"/>
                  <a:pt x="161982" y="145665"/>
                  <a:pt x="164549" y="143433"/>
                </a:cubicBezTo>
                <a:cubicBezTo>
                  <a:pt x="167116" y="141200"/>
                  <a:pt x="169646" y="138484"/>
                  <a:pt x="172139" y="135284"/>
                </a:cubicBezTo>
                <a:cubicBezTo>
                  <a:pt x="174632" y="132085"/>
                  <a:pt x="176920" y="128866"/>
                  <a:pt x="179004" y="125629"/>
                </a:cubicBezTo>
                <a:cubicBezTo>
                  <a:pt x="181087" y="122392"/>
                  <a:pt x="183022" y="118560"/>
                  <a:pt x="184808" y="114132"/>
                </a:cubicBezTo>
                <a:cubicBezTo>
                  <a:pt x="186594" y="109705"/>
                  <a:pt x="188120" y="104365"/>
                  <a:pt x="189385" y="98115"/>
                </a:cubicBezTo>
                <a:lnTo>
                  <a:pt x="190389" y="93315"/>
                </a:lnTo>
                <a:cubicBezTo>
                  <a:pt x="191505" y="87957"/>
                  <a:pt x="192064" y="82897"/>
                  <a:pt x="192064" y="78134"/>
                </a:cubicBezTo>
                <a:cubicBezTo>
                  <a:pt x="192064" y="72330"/>
                  <a:pt x="190835" y="68107"/>
                  <a:pt x="188380" y="65465"/>
                </a:cubicBezTo>
                <a:cubicBezTo>
                  <a:pt x="185924" y="62824"/>
                  <a:pt x="181832" y="61503"/>
                  <a:pt x="176102" y="61503"/>
                </a:cubicBezTo>
                <a:close/>
                <a:moveTo>
                  <a:pt x="4667176" y="60498"/>
                </a:moveTo>
                <a:lnTo>
                  <a:pt x="4689500" y="60498"/>
                </a:lnTo>
                <a:lnTo>
                  <a:pt x="4689500" y="86618"/>
                </a:lnTo>
                <a:lnTo>
                  <a:pt x="4667176" y="86618"/>
                </a:lnTo>
                <a:close/>
                <a:moveTo>
                  <a:pt x="2865723" y="53578"/>
                </a:moveTo>
                <a:lnTo>
                  <a:pt x="2872309" y="53578"/>
                </a:lnTo>
                <a:lnTo>
                  <a:pt x="2856235" y="125239"/>
                </a:lnTo>
                <a:cubicBezTo>
                  <a:pt x="2854598" y="132531"/>
                  <a:pt x="2853779" y="138038"/>
                  <a:pt x="2853779" y="141758"/>
                </a:cubicBezTo>
                <a:cubicBezTo>
                  <a:pt x="2853779" y="144735"/>
                  <a:pt x="2854263" y="146893"/>
                  <a:pt x="2855230" y="148232"/>
                </a:cubicBezTo>
                <a:cubicBezTo>
                  <a:pt x="2856198" y="149572"/>
                  <a:pt x="2857723" y="150242"/>
                  <a:pt x="2859807" y="150242"/>
                </a:cubicBezTo>
                <a:cubicBezTo>
                  <a:pt x="2862039" y="150242"/>
                  <a:pt x="2864421" y="149330"/>
                  <a:pt x="2866951" y="147507"/>
                </a:cubicBezTo>
                <a:cubicBezTo>
                  <a:pt x="2869481" y="145684"/>
                  <a:pt x="2873053" y="142205"/>
                  <a:pt x="2877666" y="137070"/>
                </a:cubicBezTo>
                <a:lnTo>
                  <a:pt x="2884029" y="143321"/>
                </a:lnTo>
                <a:cubicBezTo>
                  <a:pt x="2876736" y="150986"/>
                  <a:pt x="2870820" y="156195"/>
                  <a:pt x="2866281" y="158948"/>
                </a:cubicBezTo>
                <a:cubicBezTo>
                  <a:pt x="2861742" y="161701"/>
                  <a:pt x="2856644" y="163078"/>
                  <a:pt x="2850989" y="163078"/>
                </a:cubicBezTo>
                <a:cubicBezTo>
                  <a:pt x="2846152" y="163078"/>
                  <a:pt x="2842282" y="161311"/>
                  <a:pt x="2839380" y="157776"/>
                </a:cubicBezTo>
                <a:cubicBezTo>
                  <a:pt x="2836478" y="154241"/>
                  <a:pt x="2835027" y="149721"/>
                  <a:pt x="2835027" y="144214"/>
                </a:cubicBezTo>
                <a:cubicBezTo>
                  <a:pt x="2835027" y="138559"/>
                  <a:pt x="2836069" y="131340"/>
                  <a:pt x="2838152" y="122560"/>
                </a:cubicBezTo>
                <a:lnTo>
                  <a:pt x="2846524" y="86060"/>
                </a:lnTo>
                <a:cubicBezTo>
                  <a:pt x="2848236" y="78618"/>
                  <a:pt x="2849091" y="73037"/>
                  <a:pt x="2849091" y="69316"/>
                </a:cubicBezTo>
                <a:cubicBezTo>
                  <a:pt x="2849091" y="65968"/>
                  <a:pt x="2848291" y="63698"/>
                  <a:pt x="2846691" y="62507"/>
                </a:cubicBezTo>
                <a:cubicBezTo>
                  <a:pt x="2845092" y="61317"/>
                  <a:pt x="2841948" y="60647"/>
                  <a:pt x="2837260" y="60498"/>
                </a:cubicBezTo>
                <a:lnTo>
                  <a:pt x="2838487" y="54582"/>
                </a:lnTo>
                <a:close/>
                <a:moveTo>
                  <a:pt x="1484598" y="53578"/>
                </a:moveTo>
                <a:lnTo>
                  <a:pt x="1491184" y="53578"/>
                </a:lnTo>
                <a:lnTo>
                  <a:pt x="1475110" y="125239"/>
                </a:lnTo>
                <a:cubicBezTo>
                  <a:pt x="1473473" y="132531"/>
                  <a:pt x="1472655" y="138038"/>
                  <a:pt x="1472655" y="141758"/>
                </a:cubicBezTo>
                <a:cubicBezTo>
                  <a:pt x="1472655" y="144735"/>
                  <a:pt x="1473138" y="146893"/>
                  <a:pt x="1474106" y="148232"/>
                </a:cubicBezTo>
                <a:cubicBezTo>
                  <a:pt x="1475073" y="149572"/>
                  <a:pt x="1476598" y="150242"/>
                  <a:pt x="1478682" y="150242"/>
                </a:cubicBezTo>
                <a:cubicBezTo>
                  <a:pt x="1480914" y="150242"/>
                  <a:pt x="1483296" y="149330"/>
                  <a:pt x="1485826" y="147507"/>
                </a:cubicBezTo>
                <a:cubicBezTo>
                  <a:pt x="1488356" y="145684"/>
                  <a:pt x="1491928" y="142205"/>
                  <a:pt x="1496541" y="137070"/>
                </a:cubicBezTo>
                <a:lnTo>
                  <a:pt x="1502904" y="143321"/>
                </a:lnTo>
                <a:cubicBezTo>
                  <a:pt x="1495611" y="150986"/>
                  <a:pt x="1489695" y="156195"/>
                  <a:pt x="1485156" y="158948"/>
                </a:cubicBezTo>
                <a:cubicBezTo>
                  <a:pt x="1480617" y="161701"/>
                  <a:pt x="1475519" y="163078"/>
                  <a:pt x="1469864" y="163078"/>
                </a:cubicBezTo>
                <a:cubicBezTo>
                  <a:pt x="1465027" y="163078"/>
                  <a:pt x="1461158" y="161311"/>
                  <a:pt x="1458255" y="157776"/>
                </a:cubicBezTo>
                <a:cubicBezTo>
                  <a:pt x="1455353" y="154241"/>
                  <a:pt x="1453902" y="149721"/>
                  <a:pt x="1453902" y="144214"/>
                </a:cubicBezTo>
                <a:cubicBezTo>
                  <a:pt x="1453902" y="138559"/>
                  <a:pt x="1454944" y="131340"/>
                  <a:pt x="1457028" y="122560"/>
                </a:cubicBezTo>
                <a:lnTo>
                  <a:pt x="1465399" y="86060"/>
                </a:lnTo>
                <a:cubicBezTo>
                  <a:pt x="1467111" y="78618"/>
                  <a:pt x="1467966" y="73037"/>
                  <a:pt x="1467966" y="69316"/>
                </a:cubicBezTo>
                <a:cubicBezTo>
                  <a:pt x="1467966" y="65968"/>
                  <a:pt x="1467166" y="63698"/>
                  <a:pt x="1465567" y="62507"/>
                </a:cubicBezTo>
                <a:cubicBezTo>
                  <a:pt x="1463967" y="61317"/>
                  <a:pt x="1460823" y="60647"/>
                  <a:pt x="1456135" y="60498"/>
                </a:cubicBezTo>
                <a:lnTo>
                  <a:pt x="1457362" y="54582"/>
                </a:lnTo>
                <a:close/>
                <a:moveTo>
                  <a:pt x="3683868" y="52796"/>
                </a:moveTo>
                <a:cubicBezTo>
                  <a:pt x="3693765" y="52796"/>
                  <a:pt x="3702881" y="53913"/>
                  <a:pt x="3711215" y="56145"/>
                </a:cubicBezTo>
                <a:lnTo>
                  <a:pt x="3705746" y="81371"/>
                </a:lnTo>
                <a:lnTo>
                  <a:pt x="3694026" y="81371"/>
                </a:lnTo>
                <a:cubicBezTo>
                  <a:pt x="3693877" y="75716"/>
                  <a:pt x="3693412" y="71623"/>
                  <a:pt x="3692631" y="69093"/>
                </a:cubicBezTo>
                <a:cubicBezTo>
                  <a:pt x="3691849" y="66563"/>
                  <a:pt x="3690584" y="64665"/>
                  <a:pt x="3688835" y="63400"/>
                </a:cubicBezTo>
                <a:cubicBezTo>
                  <a:pt x="3687087" y="62135"/>
                  <a:pt x="3684612" y="61503"/>
                  <a:pt x="3681413" y="61503"/>
                </a:cubicBezTo>
                <a:cubicBezTo>
                  <a:pt x="3673897" y="61503"/>
                  <a:pt x="3667144" y="64498"/>
                  <a:pt x="3661153" y="70488"/>
                </a:cubicBezTo>
                <a:cubicBezTo>
                  <a:pt x="3655163" y="76479"/>
                  <a:pt x="3650270" y="84962"/>
                  <a:pt x="3646475" y="95938"/>
                </a:cubicBezTo>
                <a:cubicBezTo>
                  <a:pt x="3642680" y="106914"/>
                  <a:pt x="3640783" y="117462"/>
                  <a:pt x="3640783" y="127583"/>
                </a:cubicBezTo>
                <a:cubicBezTo>
                  <a:pt x="3640783" y="135173"/>
                  <a:pt x="3642271" y="140810"/>
                  <a:pt x="3645247" y="144493"/>
                </a:cubicBezTo>
                <a:cubicBezTo>
                  <a:pt x="3648224" y="148177"/>
                  <a:pt x="3652689" y="150018"/>
                  <a:pt x="3658642" y="150018"/>
                </a:cubicBezTo>
                <a:cubicBezTo>
                  <a:pt x="3665414" y="150018"/>
                  <a:pt x="3671274" y="148735"/>
                  <a:pt x="3676222" y="146167"/>
                </a:cubicBezTo>
                <a:cubicBezTo>
                  <a:pt x="3681171" y="143600"/>
                  <a:pt x="3686398" y="139563"/>
                  <a:pt x="3691905" y="134057"/>
                </a:cubicBezTo>
                <a:lnTo>
                  <a:pt x="3698714" y="140865"/>
                </a:lnTo>
                <a:cubicBezTo>
                  <a:pt x="3691719" y="148605"/>
                  <a:pt x="3684668" y="154260"/>
                  <a:pt x="3677562" y="157832"/>
                </a:cubicBezTo>
                <a:cubicBezTo>
                  <a:pt x="3670455" y="161404"/>
                  <a:pt x="3662809" y="163190"/>
                  <a:pt x="3654624" y="163190"/>
                </a:cubicBezTo>
                <a:cubicBezTo>
                  <a:pt x="3643834" y="163190"/>
                  <a:pt x="3635648" y="159990"/>
                  <a:pt x="3630067" y="153590"/>
                </a:cubicBezTo>
                <a:cubicBezTo>
                  <a:pt x="3624486" y="147191"/>
                  <a:pt x="3621695" y="137889"/>
                  <a:pt x="3621695" y="125685"/>
                </a:cubicBezTo>
                <a:cubicBezTo>
                  <a:pt x="3621695" y="117723"/>
                  <a:pt x="3623184" y="108979"/>
                  <a:pt x="3626160" y="99454"/>
                </a:cubicBezTo>
                <a:cubicBezTo>
                  <a:pt x="3629137" y="89929"/>
                  <a:pt x="3633490" y="81557"/>
                  <a:pt x="3639220" y="74339"/>
                </a:cubicBezTo>
                <a:cubicBezTo>
                  <a:pt x="3644950" y="67121"/>
                  <a:pt x="3651647" y="61726"/>
                  <a:pt x="3659312" y="58154"/>
                </a:cubicBezTo>
                <a:cubicBezTo>
                  <a:pt x="3666976" y="54582"/>
                  <a:pt x="3675162" y="52796"/>
                  <a:pt x="3683868" y="52796"/>
                </a:cubicBezTo>
                <a:close/>
                <a:moveTo>
                  <a:pt x="2187439" y="52796"/>
                </a:moveTo>
                <a:cubicBezTo>
                  <a:pt x="2199345" y="52796"/>
                  <a:pt x="2208423" y="56052"/>
                  <a:pt x="2214674" y="62563"/>
                </a:cubicBezTo>
                <a:cubicBezTo>
                  <a:pt x="2220925" y="69075"/>
                  <a:pt x="2224051" y="78395"/>
                  <a:pt x="2224051" y="90524"/>
                </a:cubicBezTo>
                <a:cubicBezTo>
                  <a:pt x="2224051" y="99156"/>
                  <a:pt x="2222544" y="108384"/>
                  <a:pt x="2219530" y="118206"/>
                </a:cubicBezTo>
                <a:cubicBezTo>
                  <a:pt x="2216516" y="128029"/>
                  <a:pt x="2212386" y="136289"/>
                  <a:pt x="2207140" y="142986"/>
                </a:cubicBezTo>
                <a:cubicBezTo>
                  <a:pt x="2201894" y="149684"/>
                  <a:pt x="2195624" y="154725"/>
                  <a:pt x="2188332" y="158111"/>
                </a:cubicBezTo>
                <a:cubicBezTo>
                  <a:pt x="2181039" y="161497"/>
                  <a:pt x="2172668" y="163190"/>
                  <a:pt x="2163217" y="163190"/>
                </a:cubicBezTo>
                <a:cubicBezTo>
                  <a:pt x="2151683" y="163190"/>
                  <a:pt x="2142734" y="159953"/>
                  <a:pt x="2136372" y="153479"/>
                </a:cubicBezTo>
                <a:cubicBezTo>
                  <a:pt x="2130010" y="147005"/>
                  <a:pt x="2126829" y="137703"/>
                  <a:pt x="2126829" y="125573"/>
                </a:cubicBezTo>
                <a:cubicBezTo>
                  <a:pt x="2126829" y="119620"/>
                  <a:pt x="2127721" y="112737"/>
                  <a:pt x="2129507" y="104923"/>
                </a:cubicBezTo>
                <a:cubicBezTo>
                  <a:pt x="2131814" y="94357"/>
                  <a:pt x="2135684" y="85129"/>
                  <a:pt x="2141116" y="77241"/>
                </a:cubicBezTo>
                <a:cubicBezTo>
                  <a:pt x="2146548" y="69354"/>
                  <a:pt x="2153245" y="63307"/>
                  <a:pt x="2161208" y="59103"/>
                </a:cubicBezTo>
                <a:cubicBezTo>
                  <a:pt x="2169170" y="54899"/>
                  <a:pt x="2177914" y="52796"/>
                  <a:pt x="2187439" y="52796"/>
                </a:cubicBezTo>
                <a:close/>
                <a:moveTo>
                  <a:pt x="2072060" y="52796"/>
                </a:moveTo>
                <a:cubicBezTo>
                  <a:pt x="2078980" y="52796"/>
                  <a:pt x="2085287" y="53206"/>
                  <a:pt x="2090980" y="54024"/>
                </a:cubicBezTo>
                <a:cubicBezTo>
                  <a:pt x="2096672" y="54843"/>
                  <a:pt x="2102346" y="56257"/>
                  <a:pt x="2108002" y="58266"/>
                </a:cubicBezTo>
                <a:lnTo>
                  <a:pt x="2102979" y="81706"/>
                </a:lnTo>
                <a:lnTo>
                  <a:pt x="2093937" y="81706"/>
                </a:lnTo>
                <a:cubicBezTo>
                  <a:pt x="2093119" y="75083"/>
                  <a:pt x="2090942" y="70060"/>
                  <a:pt x="2087408" y="66637"/>
                </a:cubicBezTo>
                <a:cubicBezTo>
                  <a:pt x="2083873" y="63214"/>
                  <a:pt x="2078311" y="61503"/>
                  <a:pt x="2070720" y="61503"/>
                </a:cubicBezTo>
                <a:cubicBezTo>
                  <a:pt x="2064842" y="61503"/>
                  <a:pt x="2060079" y="63010"/>
                  <a:pt x="2056433" y="66024"/>
                </a:cubicBezTo>
                <a:cubicBezTo>
                  <a:pt x="2052787" y="69037"/>
                  <a:pt x="2050963" y="73000"/>
                  <a:pt x="2050963" y="77911"/>
                </a:cubicBezTo>
                <a:cubicBezTo>
                  <a:pt x="2050963" y="80590"/>
                  <a:pt x="2051428" y="82953"/>
                  <a:pt x="2052359" y="84999"/>
                </a:cubicBezTo>
                <a:cubicBezTo>
                  <a:pt x="2053289" y="87046"/>
                  <a:pt x="2055168" y="89297"/>
                  <a:pt x="2057995" y="91752"/>
                </a:cubicBezTo>
                <a:cubicBezTo>
                  <a:pt x="2060823" y="94208"/>
                  <a:pt x="2065214" y="97222"/>
                  <a:pt x="2071167" y="100794"/>
                </a:cubicBezTo>
                <a:cubicBezTo>
                  <a:pt x="2075855" y="103621"/>
                  <a:pt x="2079613" y="106207"/>
                  <a:pt x="2082441" y="108551"/>
                </a:cubicBezTo>
                <a:cubicBezTo>
                  <a:pt x="2085268" y="110895"/>
                  <a:pt x="2087501" y="113221"/>
                  <a:pt x="2089138" y="115527"/>
                </a:cubicBezTo>
                <a:cubicBezTo>
                  <a:pt x="2090775" y="117834"/>
                  <a:pt x="2091966" y="120271"/>
                  <a:pt x="2092710" y="122839"/>
                </a:cubicBezTo>
                <a:cubicBezTo>
                  <a:pt x="2093454" y="125406"/>
                  <a:pt x="2093826" y="128513"/>
                  <a:pt x="2093826" y="132159"/>
                </a:cubicBezTo>
                <a:cubicBezTo>
                  <a:pt x="2093826" y="138782"/>
                  <a:pt x="2092059" y="144456"/>
                  <a:pt x="2088524" y="149181"/>
                </a:cubicBezTo>
                <a:cubicBezTo>
                  <a:pt x="2084989" y="153907"/>
                  <a:pt x="2080189" y="157423"/>
                  <a:pt x="2074125" y="159729"/>
                </a:cubicBezTo>
                <a:cubicBezTo>
                  <a:pt x="2068060" y="162036"/>
                  <a:pt x="2061158" y="163190"/>
                  <a:pt x="2053419" y="163190"/>
                </a:cubicBezTo>
                <a:cubicBezTo>
                  <a:pt x="2047243" y="163190"/>
                  <a:pt x="2041178" y="162725"/>
                  <a:pt x="2035225" y="161794"/>
                </a:cubicBezTo>
                <a:cubicBezTo>
                  <a:pt x="2029272" y="160864"/>
                  <a:pt x="2022649" y="159283"/>
                  <a:pt x="2015356" y="157051"/>
                </a:cubicBezTo>
                <a:lnTo>
                  <a:pt x="2020714" y="132717"/>
                </a:lnTo>
                <a:lnTo>
                  <a:pt x="2029421" y="132717"/>
                </a:lnTo>
                <a:cubicBezTo>
                  <a:pt x="2029718" y="139861"/>
                  <a:pt x="2031727" y="145256"/>
                  <a:pt x="2035448" y="148902"/>
                </a:cubicBezTo>
                <a:cubicBezTo>
                  <a:pt x="2039169" y="152548"/>
                  <a:pt x="2045085" y="154372"/>
                  <a:pt x="2053196" y="154372"/>
                </a:cubicBezTo>
                <a:cubicBezTo>
                  <a:pt x="2060265" y="154372"/>
                  <a:pt x="2065790" y="152790"/>
                  <a:pt x="2069772" y="149628"/>
                </a:cubicBezTo>
                <a:cubicBezTo>
                  <a:pt x="2073753" y="146465"/>
                  <a:pt x="2075743" y="141982"/>
                  <a:pt x="2075743" y="136177"/>
                </a:cubicBezTo>
                <a:cubicBezTo>
                  <a:pt x="2075743" y="132829"/>
                  <a:pt x="2075185" y="129945"/>
                  <a:pt x="2074069" y="127527"/>
                </a:cubicBezTo>
                <a:cubicBezTo>
                  <a:pt x="2072953" y="125108"/>
                  <a:pt x="2071130" y="122783"/>
                  <a:pt x="2068600" y="120550"/>
                </a:cubicBezTo>
                <a:cubicBezTo>
                  <a:pt x="2066069" y="118318"/>
                  <a:pt x="2062051" y="115527"/>
                  <a:pt x="2056544" y="112179"/>
                </a:cubicBezTo>
                <a:cubicBezTo>
                  <a:pt x="2050740" y="108681"/>
                  <a:pt x="2046219" y="105519"/>
                  <a:pt x="2042982" y="102691"/>
                </a:cubicBezTo>
                <a:cubicBezTo>
                  <a:pt x="2039746" y="99863"/>
                  <a:pt x="2037308" y="96794"/>
                  <a:pt x="2035671" y="93482"/>
                </a:cubicBezTo>
                <a:cubicBezTo>
                  <a:pt x="2034034" y="90171"/>
                  <a:pt x="2033216" y="86357"/>
                  <a:pt x="2033216" y="82041"/>
                </a:cubicBezTo>
                <a:cubicBezTo>
                  <a:pt x="2033216" y="76162"/>
                  <a:pt x="2034797" y="71009"/>
                  <a:pt x="2037960" y="66582"/>
                </a:cubicBezTo>
                <a:cubicBezTo>
                  <a:pt x="2041122" y="62154"/>
                  <a:pt x="2045643" y="58750"/>
                  <a:pt x="2051521" y="56368"/>
                </a:cubicBezTo>
                <a:cubicBezTo>
                  <a:pt x="2057400" y="53987"/>
                  <a:pt x="2064246" y="52796"/>
                  <a:pt x="2072060" y="52796"/>
                </a:cubicBezTo>
                <a:close/>
                <a:moveTo>
                  <a:pt x="920614" y="52796"/>
                </a:moveTo>
                <a:cubicBezTo>
                  <a:pt x="932520" y="52796"/>
                  <a:pt x="941598" y="56052"/>
                  <a:pt x="947849" y="62563"/>
                </a:cubicBezTo>
                <a:cubicBezTo>
                  <a:pt x="954100" y="69075"/>
                  <a:pt x="957225" y="78395"/>
                  <a:pt x="957225" y="90524"/>
                </a:cubicBezTo>
                <a:cubicBezTo>
                  <a:pt x="957225" y="99156"/>
                  <a:pt x="955719" y="108384"/>
                  <a:pt x="952705" y="118206"/>
                </a:cubicBezTo>
                <a:cubicBezTo>
                  <a:pt x="949691" y="128029"/>
                  <a:pt x="945561" y="136289"/>
                  <a:pt x="940315" y="142986"/>
                </a:cubicBezTo>
                <a:cubicBezTo>
                  <a:pt x="935069" y="149684"/>
                  <a:pt x="928799" y="154725"/>
                  <a:pt x="921507" y="158111"/>
                </a:cubicBezTo>
                <a:cubicBezTo>
                  <a:pt x="914214" y="161497"/>
                  <a:pt x="905843" y="163190"/>
                  <a:pt x="896392" y="163190"/>
                </a:cubicBezTo>
                <a:cubicBezTo>
                  <a:pt x="884858" y="163190"/>
                  <a:pt x="875909" y="159953"/>
                  <a:pt x="869547" y="153479"/>
                </a:cubicBezTo>
                <a:cubicBezTo>
                  <a:pt x="863185" y="147005"/>
                  <a:pt x="860003" y="137703"/>
                  <a:pt x="860003" y="125573"/>
                </a:cubicBezTo>
                <a:cubicBezTo>
                  <a:pt x="860003" y="119620"/>
                  <a:pt x="860896" y="112737"/>
                  <a:pt x="862682" y="104923"/>
                </a:cubicBezTo>
                <a:cubicBezTo>
                  <a:pt x="864989" y="94357"/>
                  <a:pt x="868859" y="85129"/>
                  <a:pt x="874291" y="77241"/>
                </a:cubicBezTo>
                <a:cubicBezTo>
                  <a:pt x="879723" y="69354"/>
                  <a:pt x="886420" y="63307"/>
                  <a:pt x="894383" y="59103"/>
                </a:cubicBezTo>
                <a:cubicBezTo>
                  <a:pt x="902345" y="54899"/>
                  <a:pt x="911089" y="52796"/>
                  <a:pt x="920614" y="52796"/>
                </a:cubicBezTo>
                <a:close/>
                <a:moveTo>
                  <a:pt x="62286" y="52796"/>
                </a:moveTo>
                <a:cubicBezTo>
                  <a:pt x="69206" y="52796"/>
                  <a:pt x="75513" y="53206"/>
                  <a:pt x="81205" y="54024"/>
                </a:cubicBezTo>
                <a:cubicBezTo>
                  <a:pt x="86898" y="54843"/>
                  <a:pt x="92572" y="56257"/>
                  <a:pt x="98228" y="58266"/>
                </a:cubicBezTo>
                <a:lnTo>
                  <a:pt x="93205" y="81706"/>
                </a:lnTo>
                <a:lnTo>
                  <a:pt x="84164" y="81706"/>
                </a:lnTo>
                <a:cubicBezTo>
                  <a:pt x="83344" y="75083"/>
                  <a:pt x="81168" y="70060"/>
                  <a:pt x="77633" y="66637"/>
                </a:cubicBezTo>
                <a:cubicBezTo>
                  <a:pt x="74098" y="63214"/>
                  <a:pt x="68536" y="61503"/>
                  <a:pt x="60947" y="61503"/>
                </a:cubicBezTo>
                <a:cubicBezTo>
                  <a:pt x="55067" y="61503"/>
                  <a:pt x="50305" y="63010"/>
                  <a:pt x="46658" y="66024"/>
                </a:cubicBezTo>
                <a:cubicBezTo>
                  <a:pt x="43012" y="69037"/>
                  <a:pt x="41189" y="73000"/>
                  <a:pt x="41189" y="77911"/>
                </a:cubicBezTo>
                <a:cubicBezTo>
                  <a:pt x="41189" y="80590"/>
                  <a:pt x="41654" y="82953"/>
                  <a:pt x="42585" y="84999"/>
                </a:cubicBezTo>
                <a:cubicBezTo>
                  <a:pt x="43515" y="87046"/>
                  <a:pt x="45394" y="89297"/>
                  <a:pt x="48221" y="91752"/>
                </a:cubicBezTo>
                <a:cubicBezTo>
                  <a:pt x="51049" y="94208"/>
                  <a:pt x="55440" y="97222"/>
                  <a:pt x="61393" y="100794"/>
                </a:cubicBezTo>
                <a:cubicBezTo>
                  <a:pt x="66081" y="103621"/>
                  <a:pt x="69838" y="106207"/>
                  <a:pt x="72666" y="108551"/>
                </a:cubicBezTo>
                <a:cubicBezTo>
                  <a:pt x="75494" y="110895"/>
                  <a:pt x="77726" y="113221"/>
                  <a:pt x="79364" y="115527"/>
                </a:cubicBezTo>
                <a:cubicBezTo>
                  <a:pt x="81001" y="117834"/>
                  <a:pt x="82191" y="120271"/>
                  <a:pt x="82936" y="122839"/>
                </a:cubicBezTo>
                <a:cubicBezTo>
                  <a:pt x="83680" y="125406"/>
                  <a:pt x="84052" y="128513"/>
                  <a:pt x="84052" y="132159"/>
                </a:cubicBezTo>
                <a:cubicBezTo>
                  <a:pt x="84052" y="138782"/>
                  <a:pt x="82285" y="144456"/>
                  <a:pt x="78750" y="149181"/>
                </a:cubicBezTo>
                <a:cubicBezTo>
                  <a:pt x="75215" y="153907"/>
                  <a:pt x="70415" y="157423"/>
                  <a:pt x="64351" y="159729"/>
                </a:cubicBezTo>
                <a:cubicBezTo>
                  <a:pt x="58286" y="162036"/>
                  <a:pt x="51384" y="163190"/>
                  <a:pt x="43645" y="163190"/>
                </a:cubicBezTo>
                <a:cubicBezTo>
                  <a:pt x="37468" y="163190"/>
                  <a:pt x="31403" y="162725"/>
                  <a:pt x="25450" y="161794"/>
                </a:cubicBezTo>
                <a:cubicBezTo>
                  <a:pt x="19497" y="160864"/>
                  <a:pt x="12874" y="159283"/>
                  <a:pt x="5582" y="157051"/>
                </a:cubicBezTo>
                <a:lnTo>
                  <a:pt x="10939" y="132717"/>
                </a:lnTo>
                <a:lnTo>
                  <a:pt x="19646" y="132717"/>
                </a:lnTo>
                <a:cubicBezTo>
                  <a:pt x="19944" y="139861"/>
                  <a:pt x="21953" y="145256"/>
                  <a:pt x="25674" y="148902"/>
                </a:cubicBezTo>
                <a:cubicBezTo>
                  <a:pt x="29394" y="152548"/>
                  <a:pt x="35311" y="154372"/>
                  <a:pt x="43421" y="154372"/>
                </a:cubicBezTo>
                <a:cubicBezTo>
                  <a:pt x="50491" y="154372"/>
                  <a:pt x="56016" y="152790"/>
                  <a:pt x="59997" y="149628"/>
                </a:cubicBezTo>
                <a:cubicBezTo>
                  <a:pt x="63978" y="146465"/>
                  <a:pt x="65969" y="141982"/>
                  <a:pt x="65969" y="136177"/>
                </a:cubicBezTo>
                <a:cubicBezTo>
                  <a:pt x="65969" y="132829"/>
                  <a:pt x="65411" y="129945"/>
                  <a:pt x="64295" y="127527"/>
                </a:cubicBezTo>
                <a:cubicBezTo>
                  <a:pt x="63178" y="125108"/>
                  <a:pt x="61355" y="122783"/>
                  <a:pt x="58826" y="120550"/>
                </a:cubicBezTo>
                <a:cubicBezTo>
                  <a:pt x="56295" y="118318"/>
                  <a:pt x="52277" y="115527"/>
                  <a:pt x="46770" y="112179"/>
                </a:cubicBezTo>
                <a:cubicBezTo>
                  <a:pt x="40966" y="108681"/>
                  <a:pt x="36445" y="105519"/>
                  <a:pt x="33208" y="102691"/>
                </a:cubicBezTo>
                <a:cubicBezTo>
                  <a:pt x="29971" y="99863"/>
                  <a:pt x="27534" y="96794"/>
                  <a:pt x="25897" y="93482"/>
                </a:cubicBezTo>
                <a:cubicBezTo>
                  <a:pt x="24259" y="90171"/>
                  <a:pt x="23442" y="86357"/>
                  <a:pt x="23442" y="82041"/>
                </a:cubicBezTo>
                <a:cubicBezTo>
                  <a:pt x="23442" y="76162"/>
                  <a:pt x="25022" y="71009"/>
                  <a:pt x="28185" y="66582"/>
                </a:cubicBezTo>
                <a:cubicBezTo>
                  <a:pt x="31348" y="62154"/>
                  <a:pt x="35869" y="58750"/>
                  <a:pt x="41747" y="56368"/>
                </a:cubicBezTo>
                <a:cubicBezTo>
                  <a:pt x="47626" y="53987"/>
                  <a:pt x="54472" y="52796"/>
                  <a:pt x="62286" y="52796"/>
                </a:cubicBezTo>
                <a:close/>
                <a:moveTo>
                  <a:pt x="3790541" y="52685"/>
                </a:moveTo>
                <a:cubicBezTo>
                  <a:pt x="3799545" y="52685"/>
                  <a:pt x="3806298" y="54508"/>
                  <a:pt x="3810800" y="58154"/>
                </a:cubicBezTo>
                <a:cubicBezTo>
                  <a:pt x="3815302" y="61801"/>
                  <a:pt x="3817553" y="67493"/>
                  <a:pt x="3817553" y="75232"/>
                </a:cubicBezTo>
                <a:cubicBezTo>
                  <a:pt x="3817553" y="87883"/>
                  <a:pt x="3811619" y="97370"/>
                  <a:pt x="3799750" y="103696"/>
                </a:cubicBezTo>
                <a:cubicBezTo>
                  <a:pt x="3787881" y="110021"/>
                  <a:pt x="3770263" y="113183"/>
                  <a:pt x="3746897" y="113183"/>
                </a:cubicBezTo>
                <a:cubicBezTo>
                  <a:pt x="3746004" y="117648"/>
                  <a:pt x="3745558" y="122485"/>
                  <a:pt x="3745558" y="127694"/>
                </a:cubicBezTo>
                <a:cubicBezTo>
                  <a:pt x="3745558" y="135508"/>
                  <a:pt x="3747083" y="141182"/>
                  <a:pt x="3750134" y="144716"/>
                </a:cubicBezTo>
                <a:cubicBezTo>
                  <a:pt x="3753185" y="148251"/>
                  <a:pt x="3758171" y="150018"/>
                  <a:pt x="3765091" y="150018"/>
                </a:cubicBezTo>
                <a:cubicBezTo>
                  <a:pt x="3771937" y="150018"/>
                  <a:pt x="3778132" y="148530"/>
                  <a:pt x="3783676" y="145554"/>
                </a:cubicBezTo>
                <a:cubicBezTo>
                  <a:pt x="3789220" y="142577"/>
                  <a:pt x="3795080" y="138001"/>
                  <a:pt x="3801256" y="131824"/>
                </a:cubicBezTo>
                <a:lnTo>
                  <a:pt x="3808177" y="139080"/>
                </a:lnTo>
                <a:cubicBezTo>
                  <a:pt x="3800959" y="147042"/>
                  <a:pt x="3793648" y="153032"/>
                  <a:pt x="3786243" y="157051"/>
                </a:cubicBezTo>
                <a:cubicBezTo>
                  <a:pt x="3778839" y="161069"/>
                  <a:pt x="3770226" y="163078"/>
                  <a:pt x="3760403" y="163078"/>
                </a:cubicBezTo>
                <a:cubicBezTo>
                  <a:pt x="3749613" y="163078"/>
                  <a:pt x="3741260" y="159785"/>
                  <a:pt x="3735344" y="153200"/>
                </a:cubicBezTo>
                <a:cubicBezTo>
                  <a:pt x="3729428" y="146614"/>
                  <a:pt x="3726470" y="137442"/>
                  <a:pt x="3726470" y="125685"/>
                </a:cubicBezTo>
                <a:cubicBezTo>
                  <a:pt x="3726470" y="117723"/>
                  <a:pt x="3727903" y="109184"/>
                  <a:pt x="3730768" y="100068"/>
                </a:cubicBezTo>
                <a:cubicBezTo>
                  <a:pt x="3733633" y="90952"/>
                  <a:pt x="3737967" y="82767"/>
                  <a:pt x="3743772" y="75511"/>
                </a:cubicBezTo>
                <a:cubicBezTo>
                  <a:pt x="3749576" y="68256"/>
                  <a:pt x="3756534" y="62638"/>
                  <a:pt x="3764645" y="58657"/>
                </a:cubicBezTo>
                <a:cubicBezTo>
                  <a:pt x="3772756" y="54675"/>
                  <a:pt x="3781388" y="52685"/>
                  <a:pt x="3790541" y="52685"/>
                </a:cubicBezTo>
                <a:close/>
                <a:moveTo>
                  <a:pt x="3511786" y="52685"/>
                </a:moveTo>
                <a:cubicBezTo>
                  <a:pt x="3516474" y="52685"/>
                  <a:pt x="3520176" y="54229"/>
                  <a:pt x="3522892" y="57317"/>
                </a:cubicBezTo>
                <a:cubicBezTo>
                  <a:pt x="3525608" y="60405"/>
                  <a:pt x="3526966" y="64442"/>
                  <a:pt x="3526966" y="69428"/>
                </a:cubicBezTo>
                <a:cubicBezTo>
                  <a:pt x="3526966" y="73372"/>
                  <a:pt x="3526073" y="77762"/>
                  <a:pt x="3524287" y="82599"/>
                </a:cubicBezTo>
                <a:lnTo>
                  <a:pt x="3525627" y="83046"/>
                </a:lnTo>
                <a:cubicBezTo>
                  <a:pt x="3532919" y="72777"/>
                  <a:pt x="3539858" y="65168"/>
                  <a:pt x="3546444" y="60219"/>
                </a:cubicBezTo>
                <a:cubicBezTo>
                  <a:pt x="3553030" y="55271"/>
                  <a:pt x="3559820" y="52796"/>
                  <a:pt x="3566815" y="52796"/>
                </a:cubicBezTo>
                <a:cubicBezTo>
                  <a:pt x="3573735" y="52796"/>
                  <a:pt x="3579056" y="54787"/>
                  <a:pt x="3582777" y="58768"/>
                </a:cubicBezTo>
                <a:cubicBezTo>
                  <a:pt x="3586497" y="62749"/>
                  <a:pt x="3588358" y="68275"/>
                  <a:pt x="3588358" y="75344"/>
                </a:cubicBezTo>
                <a:cubicBezTo>
                  <a:pt x="3588358" y="80032"/>
                  <a:pt x="3587279" y="86692"/>
                  <a:pt x="3585121" y="95324"/>
                </a:cubicBezTo>
                <a:lnTo>
                  <a:pt x="3577865" y="124569"/>
                </a:lnTo>
                <a:cubicBezTo>
                  <a:pt x="3575856" y="132680"/>
                  <a:pt x="3574852" y="138410"/>
                  <a:pt x="3574852" y="141758"/>
                </a:cubicBezTo>
                <a:cubicBezTo>
                  <a:pt x="3574852" y="144735"/>
                  <a:pt x="3575335" y="146893"/>
                  <a:pt x="3576303" y="148232"/>
                </a:cubicBezTo>
                <a:cubicBezTo>
                  <a:pt x="3577270" y="149572"/>
                  <a:pt x="3578796" y="150242"/>
                  <a:pt x="3580879" y="150242"/>
                </a:cubicBezTo>
                <a:cubicBezTo>
                  <a:pt x="3583112" y="150242"/>
                  <a:pt x="3585493" y="149330"/>
                  <a:pt x="3588023" y="147507"/>
                </a:cubicBezTo>
                <a:cubicBezTo>
                  <a:pt x="3590553" y="145684"/>
                  <a:pt x="3594125" y="142205"/>
                  <a:pt x="3598739" y="137070"/>
                </a:cubicBezTo>
                <a:lnTo>
                  <a:pt x="3605101" y="143321"/>
                </a:lnTo>
                <a:cubicBezTo>
                  <a:pt x="3598701" y="150167"/>
                  <a:pt x="3593120" y="155172"/>
                  <a:pt x="3588358" y="158334"/>
                </a:cubicBezTo>
                <a:cubicBezTo>
                  <a:pt x="3583595" y="161497"/>
                  <a:pt x="3578163" y="163078"/>
                  <a:pt x="3572061" y="163078"/>
                </a:cubicBezTo>
                <a:cubicBezTo>
                  <a:pt x="3567224" y="163078"/>
                  <a:pt x="3563355" y="161348"/>
                  <a:pt x="3560453" y="157888"/>
                </a:cubicBezTo>
                <a:cubicBezTo>
                  <a:pt x="3557550" y="154427"/>
                  <a:pt x="3556099" y="150018"/>
                  <a:pt x="3556099" y="144661"/>
                </a:cubicBezTo>
                <a:cubicBezTo>
                  <a:pt x="3556099" y="139824"/>
                  <a:pt x="3557327" y="132717"/>
                  <a:pt x="3559783" y="123341"/>
                </a:cubicBezTo>
                <a:lnTo>
                  <a:pt x="3564694" y="104031"/>
                </a:lnTo>
                <a:cubicBezTo>
                  <a:pt x="3566480" y="97036"/>
                  <a:pt x="3567652" y="91864"/>
                  <a:pt x="3568210" y="88515"/>
                </a:cubicBezTo>
                <a:cubicBezTo>
                  <a:pt x="3568768" y="85167"/>
                  <a:pt x="3569047" y="82450"/>
                  <a:pt x="3569047" y="80367"/>
                </a:cubicBezTo>
                <a:cubicBezTo>
                  <a:pt x="3569047" y="75232"/>
                  <a:pt x="3568192" y="71530"/>
                  <a:pt x="3566480" y="69261"/>
                </a:cubicBezTo>
                <a:cubicBezTo>
                  <a:pt x="3564769" y="66991"/>
                  <a:pt x="3561978" y="65856"/>
                  <a:pt x="3558109" y="65856"/>
                </a:cubicBezTo>
                <a:cubicBezTo>
                  <a:pt x="3554983" y="65856"/>
                  <a:pt x="3551616" y="67103"/>
                  <a:pt x="3548007" y="69595"/>
                </a:cubicBezTo>
                <a:cubicBezTo>
                  <a:pt x="3544398" y="72088"/>
                  <a:pt x="3540565" y="75846"/>
                  <a:pt x="3536510" y="80869"/>
                </a:cubicBezTo>
                <a:cubicBezTo>
                  <a:pt x="3532454" y="85892"/>
                  <a:pt x="3529199" y="90766"/>
                  <a:pt x="3526743" y="95491"/>
                </a:cubicBezTo>
                <a:cubicBezTo>
                  <a:pt x="3524287" y="100217"/>
                  <a:pt x="3522278" y="106040"/>
                  <a:pt x="3520715" y="112960"/>
                </a:cubicBezTo>
                <a:lnTo>
                  <a:pt x="3510111" y="161292"/>
                </a:lnTo>
                <a:lnTo>
                  <a:pt x="3490801" y="161292"/>
                </a:lnTo>
                <a:lnTo>
                  <a:pt x="3507098" y="90524"/>
                </a:lnTo>
                <a:cubicBezTo>
                  <a:pt x="3508735" y="83381"/>
                  <a:pt x="3509553" y="77874"/>
                  <a:pt x="3509553" y="74004"/>
                </a:cubicBezTo>
                <a:cubicBezTo>
                  <a:pt x="3509553" y="71028"/>
                  <a:pt x="3509070" y="68870"/>
                  <a:pt x="3508102" y="67530"/>
                </a:cubicBezTo>
                <a:cubicBezTo>
                  <a:pt x="3507135" y="66191"/>
                  <a:pt x="3505609" y="65521"/>
                  <a:pt x="3503526" y="65521"/>
                </a:cubicBezTo>
                <a:cubicBezTo>
                  <a:pt x="3501219" y="65521"/>
                  <a:pt x="3498782" y="66470"/>
                  <a:pt x="3496215" y="68368"/>
                </a:cubicBezTo>
                <a:cubicBezTo>
                  <a:pt x="3493647" y="70265"/>
                  <a:pt x="3490131" y="73707"/>
                  <a:pt x="3485666" y="78693"/>
                </a:cubicBezTo>
                <a:lnTo>
                  <a:pt x="3479304" y="72442"/>
                </a:lnTo>
                <a:cubicBezTo>
                  <a:pt x="3486150" y="65298"/>
                  <a:pt x="3491843" y="60219"/>
                  <a:pt x="3496382" y="57205"/>
                </a:cubicBezTo>
                <a:cubicBezTo>
                  <a:pt x="3500921" y="54192"/>
                  <a:pt x="3506056" y="52685"/>
                  <a:pt x="3511786" y="52685"/>
                </a:cubicBezTo>
                <a:close/>
                <a:moveTo>
                  <a:pt x="3438116" y="52685"/>
                </a:moveTo>
                <a:cubicBezTo>
                  <a:pt x="3447120" y="52685"/>
                  <a:pt x="3453873" y="54508"/>
                  <a:pt x="3458375" y="58154"/>
                </a:cubicBezTo>
                <a:cubicBezTo>
                  <a:pt x="3462877" y="61801"/>
                  <a:pt x="3465128" y="67493"/>
                  <a:pt x="3465128" y="75232"/>
                </a:cubicBezTo>
                <a:cubicBezTo>
                  <a:pt x="3465128" y="87883"/>
                  <a:pt x="3459194" y="97370"/>
                  <a:pt x="3447325" y="103696"/>
                </a:cubicBezTo>
                <a:cubicBezTo>
                  <a:pt x="3435456" y="110021"/>
                  <a:pt x="3417838" y="113183"/>
                  <a:pt x="3394472" y="113183"/>
                </a:cubicBezTo>
                <a:cubicBezTo>
                  <a:pt x="3393579" y="117648"/>
                  <a:pt x="3393133" y="122485"/>
                  <a:pt x="3393133" y="127694"/>
                </a:cubicBezTo>
                <a:cubicBezTo>
                  <a:pt x="3393133" y="135508"/>
                  <a:pt x="3394658" y="141182"/>
                  <a:pt x="3397709" y="144716"/>
                </a:cubicBezTo>
                <a:cubicBezTo>
                  <a:pt x="3400760" y="148251"/>
                  <a:pt x="3405746" y="150018"/>
                  <a:pt x="3412666" y="150018"/>
                </a:cubicBezTo>
                <a:cubicBezTo>
                  <a:pt x="3419512" y="150018"/>
                  <a:pt x="3425707" y="148530"/>
                  <a:pt x="3431251" y="145554"/>
                </a:cubicBezTo>
                <a:cubicBezTo>
                  <a:pt x="3436795" y="142577"/>
                  <a:pt x="3442655" y="138001"/>
                  <a:pt x="3448831" y="131824"/>
                </a:cubicBezTo>
                <a:lnTo>
                  <a:pt x="3455752" y="139080"/>
                </a:lnTo>
                <a:cubicBezTo>
                  <a:pt x="3448534" y="147042"/>
                  <a:pt x="3441223" y="153032"/>
                  <a:pt x="3433818" y="157051"/>
                </a:cubicBezTo>
                <a:cubicBezTo>
                  <a:pt x="3426414" y="161069"/>
                  <a:pt x="3417801" y="163078"/>
                  <a:pt x="3407978" y="163078"/>
                </a:cubicBezTo>
                <a:cubicBezTo>
                  <a:pt x="3397188" y="163078"/>
                  <a:pt x="3388835" y="159785"/>
                  <a:pt x="3382919" y="153200"/>
                </a:cubicBezTo>
                <a:cubicBezTo>
                  <a:pt x="3377003" y="146614"/>
                  <a:pt x="3374045" y="137442"/>
                  <a:pt x="3374045" y="125685"/>
                </a:cubicBezTo>
                <a:cubicBezTo>
                  <a:pt x="3374045" y="117723"/>
                  <a:pt x="3375478" y="109184"/>
                  <a:pt x="3378343" y="100068"/>
                </a:cubicBezTo>
                <a:cubicBezTo>
                  <a:pt x="3381208" y="90952"/>
                  <a:pt x="3385542" y="82767"/>
                  <a:pt x="3391347" y="75511"/>
                </a:cubicBezTo>
                <a:cubicBezTo>
                  <a:pt x="3397151" y="68256"/>
                  <a:pt x="3404109" y="62638"/>
                  <a:pt x="3412220" y="58657"/>
                </a:cubicBezTo>
                <a:cubicBezTo>
                  <a:pt x="3420331" y="54675"/>
                  <a:pt x="3428963" y="52685"/>
                  <a:pt x="3438116" y="52685"/>
                </a:cubicBezTo>
                <a:close/>
                <a:moveTo>
                  <a:pt x="3292599" y="52685"/>
                </a:moveTo>
                <a:cubicBezTo>
                  <a:pt x="3297287" y="52685"/>
                  <a:pt x="3300989" y="54229"/>
                  <a:pt x="3303705" y="57317"/>
                </a:cubicBezTo>
                <a:cubicBezTo>
                  <a:pt x="3306422" y="60405"/>
                  <a:pt x="3307780" y="64442"/>
                  <a:pt x="3307780" y="69428"/>
                </a:cubicBezTo>
                <a:cubicBezTo>
                  <a:pt x="3307780" y="73149"/>
                  <a:pt x="3307073" y="76981"/>
                  <a:pt x="3305659" y="80925"/>
                </a:cubicBezTo>
                <a:lnTo>
                  <a:pt x="3307110" y="81483"/>
                </a:lnTo>
                <a:cubicBezTo>
                  <a:pt x="3314402" y="71586"/>
                  <a:pt x="3321416" y="64331"/>
                  <a:pt x="3328150" y="59717"/>
                </a:cubicBezTo>
                <a:cubicBezTo>
                  <a:pt x="3334885" y="55103"/>
                  <a:pt x="3341712" y="52796"/>
                  <a:pt x="3348633" y="52796"/>
                </a:cubicBezTo>
                <a:cubicBezTo>
                  <a:pt x="3354065" y="52796"/>
                  <a:pt x="3358604" y="53206"/>
                  <a:pt x="3362251" y="54024"/>
                </a:cubicBezTo>
                <a:lnTo>
                  <a:pt x="3356893" y="79027"/>
                </a:lnTo>
                <a:lnTo>
                  <a:pt x="3345396" y="79027"/>
                </a:lnTo>
                <a:cubicBezTo>
                  <a:pt x="3344949" y="75902"/>
                  <a:pt x="3344317" y="73484"/>
                  <a:pt x="3343498" y="71772"/>
                </a:cubicBezTo>
                <a:cubicBezTo>
                  <a:pt x="3342680" y="70060"/>
                  <a:pt x="3341712" y="68870"/>
                  <a:pt x="3340596" y="68200"/>
                </a:cubicBezTo>
                <a:cubicBezTo>
                  <a:pt x="3339480" y="67530"/>
                  <a:pt x="3338066" y="67196"/>
                  <a:pt x="3336355" y="67196"/>
                </a:cubicBezTo>
                <a:cubicBezTo>
                  <a:pt x="3333676" y="67196"/>
                  <a:pt x="3330755" y="68349"/>
                  <a:pt x="3327592" y="70656"/>
                </a:cubicBezTo>
                <a:cubicBezTo>
                  <a:pt x="3324430" y="72963"/>
                  <a:pt x="3320876" y="76572"/>
                  <a:pt x="3316933" y="81483"/>
                </a:cubicBezTo>
                <a:cubicBezTo>
                  <a:pt x="3312989" y="86394"/>
                  <a:pt x="3309845" y="91120"/>
                  <a:pt x="3307501" y="95659"/>
                </a:cubicBezTo>
                <a:cubicBezTo>
                  <a:pt x="3305157" y="100198"/>
                  <a:pt x="3303203" y="105965"/>
                  <a:pt x="3301640" y="112960"/>
                </a:cubicBezTo>
                <a:lnTo>
                  <a:pt x="3291036" y="161292"/>
                </a:lnTo>
                <a:lnTo>
                  <a:pt x="3271726" y="161292"/>
                </a:lnTo>
                <a:lnTo>
                  <a:pt x="3287911" y="90524"/>
                </a:lnTo>
                <a:cubicBezTo>
                  <a:pt x="3288953" y="86060"/>
                  <a:pt x="3289623" y="82599"/>
                  <a:pt x="3289920" y="80144"/>
                </a:cubicBezTo>
                <a:cubicBezTo>
                  <a:pt x="3290218" y="77688"/>
                  <a:pt x="3290367" y="75642"/>
                  <a:pt x="3290367" y="74004"/>
                </a:cubicBezTo>
                <a:cubicBezTo>
                  <a:pt x="3290367" y="71028"/>
                  <a:pt x="3289883" y="68870"/>
                  <a:pt x="3288916" y="67530"/>
                </a:cubicBezTo>
                <a:cubicBezTo>
                  <a:pt x="3287948" y="66191"/>
                  <a:pt x="3286423" y="65521"/>
                  <a:pt x="3284339" y="65521"/>
                </a:cubicBezTo>
                <a:cubicBezTo>
                  <a:pt x="3282032" y="65521"/>
                  <a:pt x="3279595" y="66470"/>
                  <a:pt x="3277028" y="68368"/>
                </a:cubicBezTo>
                <a:cubicBezTo>
                  <a:pt x="3274461" y="70265"/>
                  <a:pt x="3270945" y="73707"/>
                  <a:pt x="3266480" y="78693"/>
                </a:cubicBezTo>
                <a:lnTo>
                  <a:pt x="3260117" y="72442"/>
                </a:lnTo>
                <a:cubicBezTo>
                  <a:pt x="3266964" y="65298"/>
                  <a:pt x="3272693" y="60219"/>
                  <a:pt x="3277307" y="57205"/>
                </a:cubicBezTo>
                <a:cubicBezTo>
                  <a:pt x="3281921" y="54192"/>
                  <a:pt x="3287018" y="52685"/>
                  <a:pt x="3292599" y="52685"/>
                </a:cubicBezTo>
                <a:close/>
                <a:moveTo>
                  <a:pt x="3219041" y="52685"/>
                </a:moveTo>
                <a:cubicBezTo>
                  <a:pt x="3228045" y="52685"/>
                  <a:pt x="3234798" y="54508"/>
                  <a:pt x="3239300" y="58154"/>
                </a:cubicBezTo>
                <a:cubicBezTo>
                  <a:pt x="3243802" y="61801"/>
                  <a:pt x="3246053" y="67493"/>
                  <a:pt x="3246053" y="75232"/>
                </a:cubicBezTo>
                <a:cubicBezTo>
                  <a:pt x="3246053" y="87883"/>
                  <a:pt x="3240119" y="97370"/>
                  <a:pt x="3228250" y="103696"/>
                </a:cubicBezTo>
                <a:cubicBezTo>
                  <a:pt x="3216381" y="110021"/>
                  <a:pt x="3198763" y="113183"/>
                  <a:pt x="3175397" y="113183"/>
                </a:cubicBezTo>
                <a:cubicBezTo>
                  <a:pt x="3174504" y="117648"/>
                  <a:pt x="3174058" y="122485"/>
                  <a:pt x="3174058" y="127694"/>
                </a:cubicBezTo>
                <a:cubicBezTo>
                  <a:pt x="3174058" y="135508"/>
                  <a:pt x="3175583" y="141182"/>
                  <a:pt x="3178634" y="144716"/>
                </a:cubicBezTo>
                <a:cubicBezTo>
                  <a:pt x="3181685" y="148251"/>
                  <a:pt x="3186671" y="150018"/>
                  <a:pt x="3193591" y="150018"/>
                </a:cubicBezTo>
                <a:cubicBezTo>
                  <a:pt x="3200437" y="150018"/>
                  <a:pt x="3206632" y="148530"/>
                  <a:pt x="3212176" y="145554"/>
                </a:cubicBezTo>
                <a:cubicBezTo>
                  <a:pt x="3217720" y="142577"/>
                  <a:pt x="3223580" y="138001"/>
                  <a:pt x="3229756" y="131824"/>
                </a:cubicBezTo>
                <a:lnTo>
                  <a:pt x="3236677" y="139080"/>
                </a:lnTo>
                <a:cubicBezTo>
                  <a:pt x="3229459" y="147042"/>
                  <a:pt x="3222148" y="153032"/>
                  <a:pt x="3214743" y="157051"/>
                </a:cubicBezTo>
                <a:cubicBezTo>
                  <a:pt x="3207339" y="161069"/>
                  <a:pt x="3198726" y="163078"/>
                  <a:pt x="3188903" y="163078"/>
                </a:cubicBezTo>
                <a:cubicBezTo>
                  <a:pt x="3178113" y="163078"/>
                  <a:pt x="3169760" y="159785"/>
                  <a:pt x="3163844" y="153200"/>
                </a:cubicBezTo>
                <a:cubicBezTo>
                  <a:pt x="3157928" y="146614"/>
                  <a:pt x="3154970" y="137442"/>
                  <a:pt x="3154970" y="125685"/>
                </a:cubicBezTo>
                <a:cubicBezTo>
                  <a:pt x="3154970" y="117723"/>
                  <a:pt x="3156403" y="109184"/>
                  <a:pt x="3159268" y="100068"/>
                </a:cubicBezTo>
                <a:cubicBezTo>
                  <a:pt x="3162133" y="90952"/>
                  <a:pt x="3166467" y="82767"/>
                  <a:pt x="3172272" y="75511"/>
                </a:cubicBezTo>
                <a:cubicBezTo>
                  <a:pt x="3178076" y="68256"/>
                  <a:pt x="3185034" y="62638"/>
                  <a:pt x="3193145" y="58657"/>
                </a:cubicBezTo>
                <a:cubicBezTo>
                  <a:pt x="3201256" y="54675"/>
                  <a:pt x="3209888" y="52685"/>
                  <a:pt x="3219041" y="52685"/>
                </a:cubicBezTo>
                <a:close/>
                <a:moveTo>
                  <a:pt x="2780891" y="52685"/>
                </a:moveTo>
                <a:cubicBezTo>
                  <a:pt x="2789895" y="52685"/>
                  <a:pt x="2796648" y="54508"/>
                  <a:pt x="2801150" y="58154"/>
                </a:cubicBezTo>
                <a:cubicBezTo>
                  <a:pt x="2805652" y="61801"/>
                  <a:pt x="2807903" y="67493"/>
                  <a:pt x="2807903" y="75232"/>
                </a:cubicBezTo>
                <a:cubicBezTo>
                  <a:pt x="2807903" y="87883"/>
                  <a:pt x="2801969" y="97370"/>
                  <a:pt x="2790100" y="103696"/>
                </a:cubicBezTo>
                <a:cubicBezTo>
                  <a:pt x="2778231" y="110021"/>
                  <a:pt x="2760613" y="113183"/>
                  <a:pt x="2737247" y="113183"/>
                </a:cubicBezTo>
                <a:cubicBezTo>
                  <a:pt x="2736354" y="117648"/>
                  <a:pt x="2735908" y="122485"/>
                  <a:pt x="2735908" y="127694"/>
                </a:cubicBezTo>
                <a:cubicBezTo>
                  <a:pt x="2735908" y="135508"/>
                  <a:pt x="2737433" y="141182"/>
                  <a:pt x="2740484" y="144716"/>
                </a:cubicBezTo>
                <a:cubicBezTo>
                  <a:pt x="2743535" y="148251"/>
                  <a:pt x="2748521" y="150018"/>
                  <a:pt x="2755441" y="150018"/>
                </a:cubicBezTo>
                <a:cubicBezTo>
                  <a:pt x="2762287" y="150018"/>
                  <a:pt x="2768482" y="148530"/>
                  <a:pt x="2774026" y="145554"/>
                </a:cubicBezTo>
                <a:cubicBezTo>
                  <a:pt x="2779570" y="142577"/>
                  <a:pt x="2785430" y="138001"/>
                  <a:pt x="2791606" y="131824"/>
                </a:cubicBezTo>
                <a:lnTo>
                  <a:pt x="2798527" y="139080"/>
                </a:lnTo>
                <a:cubicBezTo>
                  <a:pt x="2791309" y="147042"/>
                  <a:pt x="2783998" y="153032"/>
                  <a:pt x="2776593" y="157051"/>
                </a:cubicBezTo>
                <a:cubicBezTo>
                  <a:pt x="2769189" y="161069"/>
                  <a:pt x="2760576" y="163078"/>
                  <a:pt x="2750753" y="163078"/>
                </a:cubicBezTo>
                <a:cubicBezTo>
                  <a:pt x="2739963" y="163078"/>
                  <a:pt x="2731610" y="159785"/>
                  <a:pt x="2725694" y="153200"/>
                </a:cubicBezTo>
                <a:cubicBezTo>
                  <a:pt x="2719778" y="146614"/>
                  <a:pt x="2716820" y="137442"/>
                  <a:pt x="2716820" y="125685"/>
                </a:cubicBezTo>
                <a:cubicBezTo>
                  <a:pt x="2716820" y="117723"/>
                  <a:pt x="2718253" y="109184"/>
                  <a:pt x="2721118" y="100068"/>
                </a:cubicBezTo>
                <a:cubicBezTo>
                  <a:pt x="2723983" y="90952"/>
                  <a:pt x="2728317" y="82767"/>
                  <a:pt x="2734122" y="75511"/>
                </a:cubicBezTo>
                <a:cubicBezTo>
                  <a:pt x="2739926" y="68256"/>
                  <a:pt x="2746884" y="62638"/>
                  <a:pt x="2754995" y="58657"/>
                </a:cubicBezTo>
                <a:cubicBezTo>
                  <a:pt x="2763106" y="54675"/>
                  <a:pt x="2771738" y="52685"/>
                  <a:pt x="2780891" y="52685"/>
                </a:cubicBezTo>
                <a:close/>
                <a:moveTo>
                  <a:pt x="2609441" y="52685"/>
                </a:moveTo>
                <a:cubicBezTo>
                  <a:pt x="2618445" y="52685"/>
                  <a:pt x="2625198" y="54508"/>
                  <a:pt x="2629700" y="58154"/>
                </a:cubicBezTo>
                <a:cubicBezTo>
                  <a:pt x="2634202" y="61801"/>
                  <a:pt x="2636453" y="67493"/>
                  <a:pt x="2636453" y="75232"/>
                </a:cubicBezTo>
                <a:cubicBezTo>
                  <a:pt x="2636453" y="87883"/>
                  <a:pt x="2630519" y="97370"/>
                  <a:pt x="2618650" y="103696"/>
                </a:cubicBezTo>
                <a:cubicBezTo>
                  <a:pt x="2606781" y="110021"/>
                  <a:pt x="2589163" y="113183"/>
                  <a:pt x="2565797" y="113183"/>
                </a:cubicBezTo>
                <a:cubicBezTo>
                  <a:pt x="2564904" y="117648"/>
                  <a:pt x="2564458" y="122485"/>
                  <a:pt x="2564458" y="127694"/>
                </a:cubicBezTo>
                <a:cubicBezTo>
                  <a:pt x="2564458" y="135508"/>
                  <a:pt x="2565983" y="141182"/>
                  <a:pt x="2569034" y="144716"/>
                </a:cubicBezTo>
                <a:cubicBezTo>
                  <a:pt x="2572085" y="148251"/>
                  <a:pt x="2577071" y="150018"/>
                  <a:pt x="2583991" y="150018"/>
                </a:cubicBezTo>
                <a:cubicBezTo>
                  <a:pt x="2590837" y="150018"/>
                  <a:pt x="2597032" y="148530"/>
                  <a:pt x="2602576" y="145554"/>
                </a:cubicBezTo>
                <a:cubicBezTo>
                  <a:pt x="2608120" y="142577"/>
                  <a:pt x="2613980" y="138001"/>
                  <a:pt x="2620156" y="131824"/>
                </a:cubicBezTo>
                <a:lnTo>
                  <a:pt x="2627077" y="139080"/>
                </a:lnTo>
                <a:cubicBezTo>
                  <a:pt x="2619859" y="147042"/>
                  <a:pt x="2612548" y="153032"/>
                  <a:pt x="2605143" y="157051"/>
                </a:cubicBezTo>
                <a:cubicBezTo>
                  <a:pt x="2597739" y="161069"/>
                  <a:pt x="2589126" y="163078"/>
                  <a:pt x="2579303" y="163078"/>
                </a:cubicBezTo>
                <a:cubicBezTo>
                  <a:pt x="2568513" y="163078"/>
                  <a:pt x="2560160" y="159785"/>
                  <a:pt x="2554244" y="153200"/>
                </a:cubicBezTo>
                <a:cubicBezTo>
                  <a:pt x="2548328" y="146614"/>
                  <a:pt x="2545370" y="137442"/>
                  <a:pt x="2545370" y="125685"/>
                </a:cubicBezTo>
                <a:cubicBezTo>
                  <a:pt x="2545370" y="117723"/>
                  <a:pt x="2546803" y="109184"/>
                  <a:pt x="2549668" y="100068"/>
                </a:cubicBezTo>
                <a:cubicBezTo>
                  <a:pt x="2552533" y="90952"/>
                  <a:pt x="2556867" y="82767"/>
                  <a:pt x="2562672" y="75511"/>
                </a:cubicBezTo>
                <a:cubicBezTo>
                  <a:pt x="2568476" y="68256"/>
                  <a:pt x="2575434" y="62638"/>
                  <a:pt x="2583545" y="58657"/>
                </a:cubicBezTo>
                <a:cubicBezTo>
                  <a:pt x="2591656" y="54675"/>
                  <a:pt x="2600288" y="52685"/>
                  <a:pt x="2609441" y="52685"/>
                </a:cubicBezTo>
                <a:close/>
                <a:moveTo>
                  <a:pt x="2350629" y="52685"/>
                </a:moveTo>
                <a:cubicBezTo>
                  <a:pt x="2355391" y="52685"/>
                  <a:pt x="2359149" y="54285"/>
                  <a:pt x="2361902" y="57485"/>
                </a:cubicBezTo>
                <a:cubicBezTo>
                  <a:pt x="2364656" y="60684"/>
                  <a:pt x="2366032" y="65000"/>
                  <a:pt x="2366032" y="70433"/>
                </a:cubicBezTo>
                <a:cubicBezTo>
                  <a:pt x="2366032" y="76311"/>
                  <a:pt x="2364879" y="83641"/>
                  <a:pt x="2362572" y="92422"/>
                </a:cubicBezTo>
                <a:lnTo>
                  <a:pt x="2357661" y="111732"/>
                </a:lnTo>
                <a:cubicBezTo>
                  <a:pt x="2356396" y="116644"/>
                  <a:pt x="2355484" y="120476"/>
                  <a:pt x="2354926" y="123229"/>
                </a:cubicBezTo>
                <a:cubicBezTo>
                  <a:pt x="2354368" y="125983"/>
                  <a:pt x="2353959" y="128364"/>
                  <a:pt x="2353698" y="130373"/>
                </a:cubicBezTo>
                <a:cubicBezTo>
                  <a:pt x="2353438" y="132382"/>
                  <a:pt x="2353308" y="134057"/>
                  <a:pt x="2353308" y="135396"/>
                </a:cubicBezTo>
                <a:cubicBezTo>
                  <a:pt x="2353308" y="140531"/>
                  <a:pt x="2354163" y="144233"/>
                  <a:pt x="2355875" y="146502"/>
                </a:cubicBezTo>
                <a:cubicBezTo>
                  <a:pt x="2357586" y="148772"/>
                  <a:pt x="2360377" y="149907"/>
                  <a:pt x="2364247" y="149907"/>
                </a:cubicBezTo>
                <a:cubicBezTo>
                  <a:pt x="2367372" y="149907"/>
                  <a:pt x="2370739" y="148660"/>
                  <a:pt x="2374348" y="146167"/>
                </a:cubicBezTo>
                <a:cubicBezTo>
                  <a:pt x="2377957" y="143675"/>
                  <a:pt x="2381790" y="139917"/>
                  <a:pt x="2385845" y="134894"/>
                </a:cubicBezTo>
                <a:cubicBezTo>
                  <a:pt x="2389901" y="129871"/>
                  <a:pt x="2393156" y="124997"/>
                  <a:pt x="2395612" y="120271"/>
                </a:cubicBezTo>
                <a:cubicBezTo>
                  <a:pt x="2398068" y="115546"/>
                  <a:pt x="2400077" y="109723"/>
                  <a:pt x="2401640" y="102803"/>
                </a:cubicBezTo>
                <a:lnTo>
                  <a:pt x="2412244" y="54471"/>
                </a:lnTo>
                <a:lnTo>
                  <a:pt x="2431554" y="54471"/>
                </a:lnTo>
                <a:lnTo>
                  <a:pt x="2415257" y="125239"/>
                </a:lnTo>
                <a:cubicBezTo>
                  <a:pt x="2413620" y="132382"/>
                  <a:pt x="2412802" y="137889"/>
                  <a:pt x="2412802" y="141758"/>
                </a:cubicBezTo>
                <a:cubicBezTo>
                  <a:pt x="2412802" y="144735"/>
                  <a:pt x="2413285" y="146893"/>
                  <a:pt x="2414253" y="148232"/>
                </a:cubicBezTo>
                <a:cubicBezTo>
                  <a:pt x="2415220" y="149572"/>
                  <a:pt x="2416746" y="150242"/>
                  <a:pt x="2418829" y="150242"/>
                </a:cubicBezTo>
                <a:cubicBezTo>
                  <a:pt x="2421062" y="150242"/>
                  <a:pt x="2423443" y="149330"/>
                  <a:pt x="2425973" y="147507"/>
                </a:cubicBezTo>
                <a:cubicBezTo>
                  <a:pt x="2428503" y="145684"/>
                  <a:pt x="2432075" y="142205"/>
                  <a:pt x="2436689" y="137070"/>
                </a:cubicBezTo>
                <a:lnTo>
                  <a:pt x="2443051" y="143321"/>
                </a:lnTo>
                <a:cubicBezTo>
                  <a:pt x="2436279" y="150539"/>
                  <a:pt x="2430512" y="155637"/>
                  <a:pt x="2425750" y="158613"/>
                </a:cubicBezTo>
                <a:cubicBezTo>
                  <a:pt x="2420987" y="161590"/>
                  <a:pt x="2415927" y="163078"/>
                  <a:pt x="2410569" y="163078"/>
                </a:cubicBezTo>
                <a:cubicBezTo>
                  <a:pt x="2405956" y="163078"/>
                  <a:pt x="2402272" y="161553"/>
                  <a:pt x="2399519" y="158502"/>
                </a:cubicBezTo>
                <a:cubicBezTo>
                  <a:pt x="2396765" y="155451"/>
                  <a:pt x="2395389" y="151395"/>
                  <a:pt x="2395389" y="146335"/>
                </a:cubicBezTo>
                <a:cubicBezTo>
                  <a:pt x="2395389" y="142317"/>
                  <a:pt x="2396282" y="137926"/>
                  <a:pt x="2398068" y="133164"/>
                </a:cubicBezTo>
                <a:lnTo>
                  <a:pt x="2396728" y="132717"/>
                </a:lnTo>
                <a:cubicBezTo>
                  <a:pt x="2389361" y="143061"/>
                  <a:pt x="2382385" y="150688"/>
                  <a:pt x="2375799" y="155599"/>
                </a:cubicBezTo>
                <a:cubicBezTo>
                  <a:pt x="2369214" y="160511"/>
                  <a:pt x="2362461" y="162966"/>
                  <a:pt x="2355540" y="162966"/>
                </a:cubicBezTo>
                <a:cubicBezTo>
                  <a:pt x="2348620" y="162966"/>
                  <a:pt x="2343299" y="160976"/>
                  <a:pt x="2339578" y="156995"/>
                </a:cubicBezTo>
                <a:cubicBezTo>
                  <a:pt x="2335858" y="153014"/>
                  <a:pt x="2333997" y="147488"/>
                  <a:pt x="2333997" y="140419"/>
                </a:cubicBezTo>
                <a:cubicBezTo>
                  <a:pt x="2333997" y="135731"/>
                  <a:pt x="2335076" y="129071"/>
                  <a:pt x="2337234" y="120439"/>
                </a:cubicBezTo>
                <a:lnTo>
                  <a:pt x="2344490" y="91194"/>
                </a:lnTo>
                <a:cubicBezTo>
                  <a:pt x="2346499" y="83083"/>
                  <a:pt x="2347503" y="77353"/>
                  <a:pt x="2347503" y="74004"/>
                </a:cubicBezTo>
                <a:cubicBezTo>
                  <a:pt x="2347503" y="71028"/>
                  <a:pt x="2347020" y="68870"/>
                  <a:pt x="2346052" y="67530"/>
                </a:cubicBezTo>
                <a:cubicBezTo>
                  <a:pt x="2345085" y="66191"/>
                  <a:pt x="2343559" y="65521"/>
                  <a:pt x="2341476" y="65521"/>
                </a:cubicBezTo>
                <a:cubicBezTo>
                  <a:pt x="2339169" y="65521"/>
                  <a:pt x="2336732" y="66470"/>
                  <a:pt x="2334165" y="68368"/>
                </a:cubicBezTo>
                <a:cubicBezTo>
                  <a:pt x="2331597" y="70265"/>
                  <a:pt x="2328081" y="73707"/>
                  <a:pt x="2323616" y="78693"/>
                </a:cubicBezTo>
                <a:lnTo>
                  <a:pt x="2317254" y="72442"/>
                </a:lnTo>
                <a:cubicBezTo>
                  <a:pt x="2323579" y="66042"/>
                  <a:pt x="2328342" y="61652"/>
                  <a:pt x="2331542" y="59270"/>
                </a:cubicBezTo>
                <a:cubicBezTo>
                  <a:pt x="2334741" y="56889"/>
                  <a:pt x="2337811" y="55196"/>
                  <a:pt x="2340750" y="54192"/>
                </a:cubicBezTo>
                <a:cubicBezTo>
                  <a:pt x="2343690" y="53187"/>
                  <a:pt x="2346982" y="52685"/>
                  <a:pt x="2350629" y="52685"/>
                </a:cubicBezTo>
                <a:close/>
                <a:moveTo>
                  <a:pt x="1831442" y="52685"/>
                </a:moveTo>
                <a:cubicBezTo>
                  <a:pt x="1836279" y="52685"/>
                  <a:pt x="1840799" y="53224"/>
                  <a:pt x="1845004" y="54303"/>
                </a:cubicBezTo>
                <a:cubicBezTo>
                  <a:pt x="1849208" y="55382"/>
                  <a:pt x="1853543" y="57298"/>
                  <a:pt x="1858008" y="60052"/>
                </a:cubicBezTo>
                <a:lnTo>
                  <a:pt x="1868277" y="52685"/>
                </a:lnTo>
                <a:lnTo>
                  <a:pt x="1875421" y="54471"/>
                </a:lnTo>
                <a:lnTo>
                  <a:pt x="1859012" y="125239"/>
                </a:lnTo>
                <a:cubicBezTo>
                  <a:pt x="1857375" y="132308"/>
                  <a:pt x="1856557" y="137814"/>
                  <a:pt x="1856557" y="141758"/>
                </a:cubicBezTo>
                <a:cubicBezTo>
                  <a:pt x="1856557" y="144735"/>
                  <a:pt x="1857040" y="146893"/>
                  <a:pt x="1858008" y="148232"/>
                </a:cubicBezTo>
                <a:cubicBezTo>
                  <a:pt x="1858975" y="149572"/>
                  <a:pt x="1860501" y="150242"/>
                  <a:pt x="1862584" y="150242"/>
                </a:cubicBezTo>
                <a:cubicBezTo>
                  <a:pt x="1864817" y="150242"/>
                  <a:pt x="1867198" y="149330"/>
                  <a:pt x="1869728" y="147507"/>
                </a:cubicBezTo>
                <a:cubicBezTo>
                  <a:pt x="1872258" y="145684"/>
                  <a:pt x="1875830" y="142205"/>
                  <a:pt x="1880444" y="137070"/>
                </a:cubicBezTo>
                <a:lnTo>
                  <a:pt x="1886806" y="143321"/>
                </a:lnTo>
                <a:cubicBezTo>
                  <a:pt x="1880109" y="150465"/>
                  <a:pt x="1874397" y="155544"/>
                  <a:pt x="1869672" y="158557"/>
                </a:cubicBezTo>
                <a:cubicBezTo>
                  <a:pt x="1864947" y="161571"/>
                  <a:pt x="1859831" y="163078"/>
                  <a:pt x="1854324" y="163078"/>
                </a:cubicBezTo>
                <a:cubicBezTo>
                  <a:pt x="1849711" y="163078"/>
                  <a:pt x="1846027" y="161553"/>
                  <a:pt x="1843274" y="158502"/>
                </a:cubicBezTo>
                <a:cubicBezTo>
                  <a:pt x="1840520" y="155451"/>
                  <a:pt x="1839144" y="151395"/>
                  <a:pt x="1839144" y="146335"/>
                </a:cubicBezTo>
                <a:cubicBezTo>
                  <a:pt x="1839144" y="142242"/>
                  <a:pt x="1840000" y="137889"/>
                  <a:pt x="1841711" y="133275"/>
                </a:cubicBezTo>
                <a:lnTo>
                  <a:pt x="1840260" y="132829"/>
                </a:lnTo>
                <a:cubicBezTo>
                  <a:pt x="1833116" y="143247"/>
                  <a:pt x="1826345" y="150874"/>
                  <a:pt x="1819945" y="155711"/>
                </a:cubicBezTo>
                <a:cubicBezTo>
                  <a:pt x="1813545" y="160548"/>
                  <a:pt x="1806774" y="162966"/>
                  <a:pt x="1799630" y="162966"/>
                </a:cubicBezTo>
                <a:cubicBezTo>
                  <a:pt x="1791444" y="162966"/>
                  <a:pt x="1785101" y="159878"/>
                  <a:pt x="1780598" y="153702"/>
                </a:cubicBezTo>
                <a:cubicBezTo>
                  <a:pt x="1776096" y="147526"/>
                  <a:pt x="1773845" y="138856"/>
                  <a:pt x="1773845" y="127694"/>
                </a:cubicBezTo>
                <a:cubicBezTo>
                  <a:pt x="1773845" y="114895"/>
                  <a:pt x="1776357" y="102598"/>
                  <a:pt x="1781380" y="90803"/>
                </a:cubicBezTo>
                <a:cubicBezTo>
                  <a:pt x="1786403" y="79009"/>
                  <a:pt x="1793305" y="69707"/>
                  <a:pt x="1802086" y="62898"/>
                </a:cubicBezTo>
                <a:cubicBezTo>
                  <a:pt x="1810866" y="56089"/>
                  <a:pt x="1820652" y="52685"/>
                  <a:pt x="1831442" y="52685"/>
                </a:cubicBezTo>
                <a:close/>
                <a:moveTo>
                  <a:pt x="1583792" y="52685"/>
                </a:moveTo>
                <a:cubicBezTo>
                  <a:pt x="1588629" y="52685"/>
                  <a:pt x="1593149" y="53224"/>
                  <a:pt x="1597354" y="54303"/>
                </a:cubicBezTo>
                <a:cubicBezTo>
                  <a:pt x="1601558" y="55382"/>
                  <a:pt x="1605893" y="57298"/>
                  <a:pt x="1610358" y="60052"/>
                </a:cubicBezTo>
                <a:lnTo>
                  <a:pt x="1620627" y="52685"/>
                </a:lnTo>
                <a:lnTo>
                  <a:pt x="1627771" y="54471"/>
                </a:lnTo>
                <a:lnTo>
                  <a:pt x="1611362" y="125239"/>
                </a:lnTo>
                <a:cubicBezTo>
                  <a:pt x="1609725" y="132308"/>
                  <a:pt x="1608907" y="137814"/>
                  <a:pt x="1608907" y="141758"/>
                </a:cubicBezTo>
                <a:cubicBezTo>
                  <a:pt x="1608907" y="144735"/>
                  <a:pt x="1609390" y="146893"/>
                  <a:pt x="1610358" y="148232"/>
                </a:cubicBezTo>
                <a:cubicBezTo>
                  <a:pt x="1611325" y="149572"/>
                  <a:pt x="1612851" y="150242"/>
                  <a:pt x="1614934" y="150242"/>
                </a:cubicBezTo>
                <a:cubicBezTo>
                  <a:pt x="1617167" y="150242"/>
                  <a:pt x="1619548" y="149330"/>
                  <a:pt x="1622078" y="147507"/>
                </a:cubicBezTo>
                <a:cubicBezTo>
                  <a:pt x="1624608" y="145684"/>
                  <a:pt x="1628180" y="142205"/>
                  <a:pt x="1632794" y="137070"/>
                </a:cubicBezTo>
                <a:lnTo>
                  <a:pt x="1639156" y="143321"/>
                </a:lnTo>
                <a:cubicBezTo>
                  <a:pt x="1632459" y="150465"/>
                  <a:pt x="1626747" y="155544"/>
                  <a:pt x="1622022" y="158557"/>
                </a:cubicBezTo>
                <a:cubicBezTo>
                  <a:pt x="1617297" y="161571"/>
                  <a:pt x="1612181" y="163078"/>
                  <a:pt x="1606674" y="163078"/>
                </a:cubicBezTo>
                <a:cubicBezTo>
                  <a:pt x="1602061" y="163078"/>
                  <a:pt x="1598377" y="161553"/>
                  <a:pt x="1595624" y="158502"/>
                </a:cubicBezTo>
                <a:cubicBezTo>
                  <a:pt x="1592870" y="155451"/>
                  <a:pt x="1591494" y="151395"/>
                  <a:pt x="1591494" y="146335"/>
                </a:cubicBezTo>
                <a:cubicBezTo>
                  <a:pt x="1591494" y="142242"/>
                  <a:pt x="1592350" y="137889"/>
                  <a:pt x="1594061" y="133275"/>
                </a:cubicBezTo>
                <a:lnTo>
                  <a:pt x="1592610" y="132829"/>
                </a:lnTo>
                <a:cubicBezTo>
                  <a:pt x="1585466" y="143247"/>
                  <a:pt x="1578695" y="150874"/>
                  <a:pt x="1572295" y="155711"/>
                </a:cubicBezTo>
                <a:cubicBezTo>
                  <a:pt x="1565895" y="160548"/>
                  <a:pt x="1559124" y="162966"/>
                  <a:pt x="1551980" y="162966"/>
                </a:cubicBezTo>
                <a:cubicBezTo>
                  <a:pt x="1543794" y="162966"/>
                  <a:pt x="1537451" y="159878"/>
                  <a:pt x="1532948" y="153702"/>
                </a:cubicBezTo>
                <a:cubicBezTo>
                  <a:pt x="1528447" y="147526"/>
                  <a:pt x="1526195" y="138856"/>
                  <a:pt x="1526195" y="127694"/>
                </a:cubicBezTo>
                <a:cubicBezTo>
                  <a:pt x="1526195" y="114895"/>
                  <a:pt x="1528707" y="102598"/>
                  <a:pt x="1533730" y="90803"/>
                </a:cubicBezTo>
                <a:cubicBezTo>
                  <a:pt x="1538753" y="79009"/>
                  <a:pt x="1545655" y="69707"/>
                  <a:pt x="1554436" y="62898"/>
                </a:cubicBezTo>
                <a:cubicBezTo>
                  <a:pt x="1563216" y="56089"/>
                  <a:pt x="1573002" y="52685"/>
                  <a:pt x="1583792" y="52685"/>
                </a:cubicBezTo>
                <a:close/>
                <a:moveTo>
                  <a:pt x="1254361" y="52685"/>
                </a:moveTo>
                <a:cubicBezTo>
                  <a:pt x="1259049" y="52685"/>
                  <a:pt x="1262751" y="54229"/>
                  <a:pt x="1265467" y="57317"/>
                </a:cubicBezTo>
                <a:cubicBezTo>
                  <a:pt x="1268183" y="60405"/>
                  <a:pt x="1269541" y="64442"/>
                  <a:pt x="1269541" y="69428"/>
                </a:cubicBezTo>
                <a:cubicBezTo>
                  <a:pt x="1269541" y="73372"/>
                  <a:pt x="1268648" y="77762"/>
                  <a:pt x="1266862" y="82599"/>
                </a:cubicBezTo>
                <a:lnTo>
                  <a:pt x="1268202" y="83046"/>
                </a:lnTo>
                <a:cubicBezTo>
                  <a:pt x="1275494" y="72777"/>
                  <a:pt x="1282434" y="65168"/>
                  <a:pt x="1289019" y="60219"/>
                </a:cubicBezTo>
                <a:cubicBezTo>
                  <a:pt x="1295605" y="55271"/>
                  <a:pt x="1302395" y="52796"/>
                  <a:pt x="1309390" y="52796"/>
                </a:cubicBezTo>
                <a:cubicBezTo>
                  <a:pt x="1316311" y="52796"/>
                  <a:pt x="1321631" y="54787"/>
                  <a:pt x="1325352" y="58768"/>
                </a:cubicBezTo>
                <a:cubicBezTo>
                  <a:pt x="1329073" y="62749"/>
                  <a:pt x="1330933" y="68275"/>
                  <a:pt x="1330933" y="75344"/>
                </a:cubicBezTo>
                <a:cubicBezTo>
                  <a:pt x="1330933" y="80032"/>
                  <a:pt x="1329854" y="86692"/>
                  <a:pt x="1327696" y="95324"/>
                </a:cubicBezTo>
                <a:lnTo>
                  <a:pt x="1320441" y="124569"/>
                </a:lnTo>
                <a:cubicBezTo>
                  <a:pt x="1318431" y="132680"/>
                  <a:pt x="1317427" y="138410"/>
                  <a:pt x="1317427" y="141758"/>
                </a:cubicBezTo>
                <a:cubicBezTo>
                  <a:pt x="1317427" y="144735"/>
                  <a:pt x="1317910" y="146893"/>
                  <a:pt x="1318878" y="148232"/>
                </a:cubicBezTo>
                <a:cubicBezTo>
                  <a:pt x="1319845" y="149572"/>
                  <a:pt x="1321371" y="150242"/>
                  <a:pt x="1323454" y="150242"/>
                </a:cubicBezTo>
                <a:cubicBezTo>
                  <a:pt x="1325687" y="150242"/>
                  <a:pt x="1328068" y="149330"/>
                  <a:pt x="1330598" y="147507"/>
                </a:cubicBezTo>
                <a:cubicBezTo>
                  <a:pt x="1333128" y="145684"/>
                  <a:pt x="1336700" y="142205"/>
                  <a:pt x="1341314" y="137070"/>
                </a:cubicBezTo>
                <a:lnTo>
                  <a:pt x="1347676" y="143321"/>
                </a:lnTo>
                <a:cubicBezTo>
                  <a:pt x="1341276" y="150167"/>
                  <a:pt x="1335695" y="155172"/>
                  <a:pt x="1330933" y="158334"/>
                </a:cubicBezTo>
                <a:cubicBezTo>
                  <a:pt x="1326170" y="161497"/>
                  <a:pt x="1320738" y="163078"/>
                  <a:pt x="1314636" y="163078"/>
                </a:cubicBezTo>
                <a:cubicBezTo>
                  <a:pt x="1309799" y="163078"/>
                  <a:pt x="1305930" y="161348"/>
                  <a:pt x="1303028" y="157888"/>
                </a:cubicBezTo>
                <a:cubicBezTo>
                  <a:pt x="1300125" y="154427"/>
                  <a:pt x="1298674" y="150018"/>
                  <a:pt x="1298674" y="144661"/>
                </a:cubicBezTo>
                <a:cubicBezTo>
                  <a:pt x="1298674" y="139824"/>
                  <a:pt x="1299902" y="132717"/>
                  <a:pt x="1302358" y="123341"/>
                </a:cubicBezTo>
                <a:lnTo>
                  <a:pt x="1307269" y="104031"/>
                </a:lnTo>
                <a:cubicBezTo>
                  <a:pt x="1309055" y="97036"/>
                  <a:pt x="1310227" y="91864"/>
                  <a:pt x="1310785" y="88515"/>
                </a:cubicBezTo>
                <a:cubicBezTo>
                  <a:pt x="1311343" y="85167"/>
                  <a:pt x="1311622" y="82450"/>
                  <a:pt x="1311622" y="80367"/>
                </a:cubicBezTo>
                <a:cubicBezTo>
                  <a:pt x="1311622" y="75232"/>
                  <a:pt x="1310767" y="71530"/>
                  <a:pt x="1309055" y="69261"/>
                </a:cubicBezTo>
                <a:cubicBezTo>
                  <a:pt x="1307344" y="66991"/>
                  <a:pt x="1304553" y="65856"/>
                  <a:pt x="1300684" y="65856"/>
                </a:cubicBezTo>
                <a:cubicBezTo>
                  <a:pt x="1297558" y="65856"/>
                  <a:pt x="1294191" y="67103"/>
                  <a:pt x="1290582" y="69595"/>
                </a:cubicBezTo>
                <a:cubicBezTo>
                  <a:pt x="1286973" y="72088"/>
                  <a:pt x="1283140" y="75846"/>
                  <a:pt x="1279085" y="80869"/>
                </a:cubicBezTo>
                <a:cubicBezTo>
                  <a:pt x="1275029" y="85892"/>
                  <a:pt x="1271774" y="90766"/>
                  <a:pt x="1269318" y="95491"/>
                </a:cubicBezTo>
                <a:cubicBezTo>
                  <a:pt x="1266862" y="100217"/>
                  <a:pt x="1264853" y="106040"/>
                  <a:pt x="1263291" y="112960"/>
                </a:cubicBezTo>
                <a:lnTo>
                  <a:pt x="1252687" y="161292"/>
                </a:lnTo>
                <a:lnTo>
                  <a:pt x="1233376" y="161292"/>
                </a:lnTo>
                <a:lnTo>
                  <a:pt x="1249673" y="90524"/>
                </a:lnTo>
                <a:cubicBezTo>
                  <a:pt x="1251310" y="83381"/>
                  <a:pt x="1252128" y="77874"/>
                  <a:pt x="1252128" y="74004"/>
                </a:cubicBezTo>
                <a:cubicBezTo>
                  <a:pt x="1252128" y="71028"/>
                  <a:pt x="1251645" y="68870"/>
                  <a:pt x="1250677" y="67530"/>
                </a:cubicBezTo>
                <a:cubicBezTo>
                  <a:pt x="1249710" y="66191"/>
                  <a:pt x="1248184" y="65521"/>
                  <a:pt x="1246101" y="65521"/>
                </a:cubicBezTo>
                <a:cubicBezTo>
                  <a:pt x="1243794" y="65521"/>
                  <a:pt x="1241357" y="66470"/>
                  <a:pt x="1238790" y="68368"/>
                </a:cubicBezTo>
                <a:cubicBezTo>
                  <a:pt x="1236222" y="70265"/>
                  <a:pt x="1232706" y="73707"/>
                  <a:pt x="1228241" y="78693"/>
                </a:cubicBezTo>
                <a:lnTo>
                  <a:pt x="1221879" y="72442"/>
                </a:lnTo>
                <a:cubicBezTo>
                  <a:pt x="1228725" y="65298"/>
                  <a:pt x="1234418" y="60219"/>
                  <a:pt x="1238957" y="57205"/>
                </a:cubicBezTo>
                <a:cubicBezTo>
                  <a:pt x="1243497" y="54192"/>
                  <a:pt x="1248631" y="52685"/>
                  <a:pt x="1254361" y="52685"/>
                </a:cubicBezTo>
                <a:close/>
                <a:moveTo>
                  <a:pt x="1180691" y="52685"/>
                </a:moveTo>
                <a:cubicBezTo>
                  <a:pt x="1189695" y="52685"/>
                  <a:pt x="1196448" y="54508"/>
                  <a:pt x="1200950" y="58154"/>
                </a:cubicBezTo>
                <a:cubicBezTo>
                  <a:pt x="1205452" y="61801"/>
                  <a:pt x="1207703" y="67493"/>
                  <a:pt x="1207703" y="75232"/>
                </a:cubicBezTo>
                <a:cubicBezTo>
                  <a:pt x="1207703" y="87883"/>
                  <a:pt x="1201769" y="97370"/>
                  <a:pt x="1189900" y="103696"/>
                </a:cubicBezTo>
                <a:cubicBezTo>
                  <a:pt x="1178031" y="110021"/>
                  <a:pt x="1160413" y="113183"/>
                  <a:pt x="1137047" y="113183"/>
                </a:cubicBezTo>
                <a:cubicBezTo>
                  <a:pt x="1136154" y="117648"/>
                  <a:pt x="1135708" y="122485"/>
                  <a:pt x="1135708" y="127694"/>
                </a:cubicBezTo>
                <a:cubicBezTo>
                  <a:pt x="1135708" y="135508"/>
                  <a:pt x="1137233" y="141182"/>
                  <a:pt x="1140284" y="144716"/>
                </a:cubicBezTo>
                <a:cubicBezTo>
                  <a:pt x="1143335" y="148251"/>
                  <a:pt x="1148321" y="150018"/>
                  <a:pt x="1155241" y="150018"/>
                </a:cubicBezTo>
                <a:cubicBezTo>
                  <a:pt x="1162087" y="150018"/>
                  <a:pt x="1168282" y="148530"/>
                  <a:pt x="1173826" y="145554"/>
                </a:cubicBezTo>
                <a:cubicBezTo>
                  <a:pt x="1179370" y="142577"/>
                  <a:pt x="1185230" y="138001"/>
                  <a:pt x="1191407" y="131824"/>
                </a:cubicBezTo>
                <a:lnTo>
                  <a:pt x="1198327" y="139080"/>
                </a:lnTo>
                <a:cubicBezTo>
                  <a:pt x="1191109" y="147042"/>
                  <a:pt x="1183798" y="153032"/>
                  <a:pt x="1176393" y="157051"/>
                </a:cubicBezTo>
                <a:cubicBezTo>
                  <a:pt x="1168989" y="161069"/>
                  <a:pt x="1160376" y="163078"/>
                  <a:pt x="1150553" y="163078"/>
                </a:cubicBezTo>
                <a:cubicBezTo>
                  <a:pt x="1139763" y="163078"/>
                  <a:pt x="1131410" y="159785"/>
                  <a:pt x="1125494" y="153200"/>
                </a:cubicBezTo>
                <a:cubicBezTo>
                  <a:pt x="1119578" y="146614"/>
                  <a:pt x="1116620" y="137442"/>
                  <a:pt x="1116620" y="125685"/>
                </a:cubicBezTo>
                <a:cubicBezTo>
                  <a:pt x="1116620" y="117723"/>
                  <a:pt x="1118053" y="109184"/>
                  <a:pt x="1120918" y="100068"/>
                </a:cubicBezTo>
                <a:cubicBezTo>
                  <a:pt x="1123783" y="90952"/>
                  <a:pt x="1128117" y="82767"/>
                  <a:pt x="1133922" y="75511"/>
                </a:cubicBezTo>
                <a:cubicBezTo>
                  <a:pt x="1139726" y="68256"/>
                  <a:pt x="1146684" y="62638"/>
                  <a:pt x="1154795" y="58657"/>
                </a:cubicBezTo>
                <a:cubicBezTo>
                  <a:pt x="1162906" y="54675"/>
                  <a:pt x="1171538" y="52685"/>
                  <a:pt x="1180691" y="52685"/>
                </a:cubicBezTo>
                <a:close/>
                <a:moveTo>
                  <a:pt x="1006711" y="52685"/>
                </a:moveTo>
                <a:cubicBezTo>
                  <a:pt x="1011399" y="52685"/>
                  <a:pt x="1015101" y="54229"/>
                  <a:pt x="1017817" y="57317"/>
                </a:cubicBezTo>
                <a:cubicBezTo>
                  <a:pt x="1020533" y="60405"/>
                  <a:pt x="1021891" y="64442"/>
                  <a:pt x="1021891" y="69428"/>
                </a:cubicBezTo>
                <a:cubicBezTo>
                  <a:pt x="1021891" y="73372"/>
                  <a:pt x="1020998" y="77762"/>
                  <a:pt x="1019212" y="82599"/>
                </a:cubicBezTo>
                <a:lnTo>
                  <a:pt x="1020552" y="83046"/>
                </a:lnTo>
                <a:cubicBezTo>
                  <a:pt x="1027845" y="72777"/>
                  <a:pt x="1034784" y="65168"/>
                  <a:pt x="1041369" y="60219"/>
                </a:cubicBezTo>
                <a:cubicBezTo>
                  <a:pt x="1047955" y="55271"/>
                  <a:pt x="1054745" y="52796"/>
                  <a:pt x="1061740" y="52796"/>
                </a:cubicBezTo>
                <a:cubicBezTo>
                  <a:pt x="1068661" y="52796"/>
                  <a:pt x="1073981" y="54787"/>
                  <a:pt x="1077702" y="58768"/>
                </a:cubicBezTo>
                <a:cubicBezTo>
                  <a:pt x="1081423" y="62749"/>
                  <a:pt x="1083283" y="68275"/>
                  <a:pt x="1083283" y="75344"/>
                </a:cubicBezTo>
                <a:cubicBezTo>
                  <a:pt x="1083283" y="80032"/>
                  <a:pt x="1082204" y="86692"/>
                  <a:pt x="1080046" y="95324"/>
                </a:cubicBezTo>
                <a:lnTo>
                  <a:pt x="1072791" y="124569"/>
                </a:lnTo>
                <a:cubicBezTo>
                  <a:pt x="1070781" y="132680"/>
                  <a:pt x="1069777" y="138410"/>
                  <a:pt x="1069777" y="141758"/>
                </a:cubicBezTo>
                <a:cubicBezTo>
                  <a:pt x="1069777" y="144735"/>
                  <a:pt x="1070260" y="146893"/>
                  <a:pt x="1071228" y="148232"/>
                </a:cubicBezTo>
                <a:cubicBezTo>
                  <a:pt x="1072195" y="149572"/>
                  <a:pt x="1073721" y="150242"/>
                  <a:pt x="1075804" y="150242"/>
                </a:cubicBezTo>
                <a:cubicBezTo>
                  <a:pt x="1078037" y="150242"/>
                  <a:pt x="1080418" y="149330"/>
                  <a:pt x="1082948" y="147507"/>
                </a:cubicBezTo>
                <a:cubicBezTo>
                  <a:pt x="1085478" y="145684"/>
                  <a:pt x="1089050" y="142205"/>
                  <a:pt x="1093664" y="137070"/>
                </a:cubicBezTo>
                <a:lnTo>
                  <a:pt x="1100026" y="143321"/>
                </a:lnTo>
                <a:cubicBezTo>
                  <a:pt x="1093627" y="150167"/>
                  <a:pt x="1088045" y="155172"/>
                  <a:pt x="1083283" y="158334"/>
                </a:cubicBezTo>
                <a:cubicBezTo>
                  <a:pt x="1078520" y="161497"/>
                  <a:pt x="1073088" y="163078"/>
                  <a:pt x="1066986" y="163078"/>
                </a:cubicBezTo>
                <a:cubicBezTo>
                  <a:pt x="1062149" y="163078"/>
                  <a:pt x="1058280" y="161348"/>
                  <a:pt x="1055378" y="157888"/>
                </a:cubicBezTo>
                <a:cubicBezTo>
                  <a:pt x="1052475" y="154427"/>
                  <a:pt x="1051024" y="150018"/>
                  <a:pt x="1051024" y="144661"/>
                </a:cubicBezTo>
                <a:cubicBezTo>
                  <a:pt x="1051024" y="139824"/>
                  <a:pt x="1052252" y="132717"/>
                  <a:pt x="1054708" y="123341"/>
                </a:cubicBezTo>
                <a:lnTo>
                  <a:pt x="1059619" y="104031"/>
                </a:lnTo>
                <a:cubicBezTo>
                  <a:pt x="1061405" y="97036"/>
                  <a:pt x="1062577" y="91864"/>
                  <a:pt x="1063135" y="88515"/>
                </a:cubicBezTo>
                <a:cubicBezTo>
                  <a:pt x="1063693" y="85167"/>
                  <a:pt x="1063972" y="82450"/>
                  <a:pt x="1063972" y="80367"/>
                </a:cubicBezTo>
                <a:cubicBezTo>
                  <a:pt x="1063972" y="75232"/>
                  <a:pt x="1063117" y="71530"/>
                  <a:pt x="1061405" y="69261"/>
                </a:cubicBezTo>
                <a:cubicBezTo>
                  <a:pt x="1059694" y="66991"/>
                  <a:pt x="1056903" y="65856"/>
                  <a:pt x="1053034" y="65856"/>
                </a:cubicBezTo>
                <a:cubicBezTo>
                  <a:pt x="1049908" y="65856"/>
                  <a:pt x="1046541" y="67103"/>
                  <a:pt x="1042932" y="69595"/>
                </a:cubicBezTo>
                <a:cubicBezTo>
                  <a:pt x="1039323" y="72088"/>
                  <a:pt x="1035490" y="75846"/>
                  <a:pt x="1031435" y="80869"/>
                </a:cubicBezTo>
                <a:cubicBezTo>
                  <a:pt x="1027379" y="85892"/>
                  <a:pt x="1024124" y="90766"/>
                  <a:pt x="1021668" y="95491"/>
                </a:cubicBezTo>
                <a:cubicBezTo>
                  <a:pt x="1019212" y="100217"/>
                  <a:pt x="1017203" y="106040"/>
                  <a:pt x="1015640" y="112960"/>
                </a:cubicBezTo>
                <a:lnTo>
                  <a:pt x="1005036" y="161292"/>
                </a:lnTo>
                <a:lnTo>
                  <a:pt x="985726" y="161292"/>
                </a:lnTo>
                <a:lnTo>
                  <a:pt x="1002023" y="90524"/>
                </a:lnTo>
                <a:cubicBezTo>
                  <a:pt x="1003660" y="83381"/>
                  <a:pt x="1004478" y="77874"/>
                  <a:pt x="1004478" y="74004"/>
                </a:cubicBezTo>
                <a:cubicBezTo>
                  <a:pt x="1004478" y="71028"/>
                  <a:pt x="1003995" y="68870"/>
                  <a:pt x="1003027" y="67530"/>
                </a:cubicBezTo>
                <a:cubicBezTo>
                  <a:pt x="1002060" y="66191"/>
                  <a:pt x="1000534" y="65521"/>
                  <a:pt x="998451" y="65521"/>
                </a:cubicBezTo>
                <a:cubicBezTo>
                  <a:pt x="996144" y="65521"/>
                  <a:pt x="993707" y="66470"/>
                  <a:pt x="991140" y="68368"/>
                </a:cubicBezTo>
                <a:cubicBezTo>
                  <a:pt x="988572" y="70265"/>
                  <a:pt x="985056" y="73707"/>
                  <a:pt x="980591" y="78693"/>
                </a:cubicBezTo>
                <a:lnTo>
                  <a:pt x="974229" y="72442"/>
                </a:lnTo>
                <a:cubicBezTo>
                  <a:pt x="981075" y="65298"/>
                  <a:pt x="986768" y="60219"/>
                  <a:pt x="991307" y="57205"/>
                </a:cubicBezTo>
                <a:cubicBezTo>
                  <a:pt x="995846" y="54192"/>
                  <a:pt x="1000981" y="52685"/>
                  <a:pt x="1006711" y="52685"/>
                </a:cubicBezTo>
                <a:close/>
                <a:moveTo>
                  <a:pt x="759061" y="52685"/>
                </a:moveTo>
                <a:cubicBezTo>
                  <a:pt x="763674" y="52685"/>
                  <a:pt x="767339" y="54210"/>
                  <a:pt x="770056" y="57261"/>
                </a:cubicBezTo>
                <a:cubicBezTo>
                  <a:pt x="772772" y="60312"/>
                  <a:pt x="774130" y="64368"/>
                  <a:pt x="774130" y="69428"/>
                </a:cubicBezTo>
                <a:cubicBezTo>
                  <a:pt x="774130" y="73595"/>
                  <a:pt x="773274" y="77986"/>
                  <a:pt x="771562" y="82599"/>
                </a:cubicBezTo>
                <a:lnTo>
                  <a:pt x="772902" y="83046"/>
                </a:lnTo>
                <a:cubicBezTo>
                  <a:pt x="786668" y="62880"/>
                  <a:pt x="800361" y="52796"/>
                  <a:pt x="813978" y="52796"/>
                </a:cubicBezTo>
                <a:cubicBezTo>
                  <a:pt x="822090" y="52796"/>
                  <a:pt x="828396" y="55885"/>
                  <a:pt x="832898" y="62061"/>
                </a:cubicBezTo>
                <a:cubicBezTo>
                  <a:pt x="837400" y="68237"/>
                  <a:pt x="839651" y="76944"/>
                  <a:pt x="839651" y="88180"/>
                </a:cubicBezTo>
                <a:cubicBezTo>
                  <a:pt x="839651" y="100459"/>
                  <a:pt x="837177" y="112532"/>
                  <a:pt x="832228" y="124401"/>
                </a:cubicBezTo>
                <a:cubicBezTo>
                  <a:pt x="827280" y="136270"/>
                  <a:pt x="820415" y="145684"/>
                  <a:pt x="811634" y="152641"/>
                </a:cubicBezTo>
                <a:cubicBezTo>
                  <a:pt x="802853" y="159599"/>
                  <a:pt x="793031" y="163078"/>
                  <a:pt x="782166" y="163078"/>
                </a:cubicBezTo>
                <a:cubicBezTo>
                  <a:pt x="772269" y="163078"/>
                  <a:pt x="764047" y="160920"/>
                  <a:pt x="757498" y="156604"/>
                </a:cubicBezTo>
                <a:lnTo>
                  <a:pt x="752364" y="181049"/>
                </a:lnTo>
                <a:cubicBezTo>
                  <a:pt x="751247" y="186332"/>
                  <a:pt x="750689" y="190686"/>
                  <a:pt x="750689" y="194109"/>
                </a:cubicBezTo>
                <a:cubicBezTo>
                  <a:pt x="750689" y="197383"/>
                  <a:pt x="751526" y="199708"/>
                  <a:pt x="753201" y="201085"/>
                </a:cubicBezTo>
                <a:cubicBezTo>
                  <a:pt x="754875" y="202462"/>
                  <a:pt x="758131" y="203373"/>
                  <a:pt x="762968" y="203820"/>
                </a:cubicBezTo>
                <a:lnTo>
                  <a:pt x="762075" y="209289"/>
                </a:lnTo>
                <a:lnTo>
                  <a:pt x="727584" y="209289"/>
                </a:lnTo>
                <a:lnTo>
                  <a:pt x="754484" y="90859"/>
                </a:lnTo>
                <a:cubicBezTo>
                  <a:pt x="756047" y="84013"/>
                  <a:pt x="756828" y="78395"/>
                  <a:pt x="756828" y="74004"/>
                </a:cubicBezTo>
                <a:cubicBezTo>
                  <a:pt x="756828" y="71028"/>
                  <a:pt x="756345" y="68870"/>
                  <a:pt x="755377" y="67530"/>
                </a:cubicBezTo>
                <a:cubicBezTo>
                  <a:pt x="754410" y="66191"/>
                  <a:pt x="752885" y="65521"/>
                  <a:pt x="750801" y="65521"/>
                </a:cubicBezTo>
                <a:cubicBezTo>
                  <a:pt x="748494" y="65521"/>
                  <a:pt x="746057" y="66470"/>
                  <a:pt x="743490" y="68368"/>
                </a:cubicBezTo>
                <a:cubicBezTo>
                  <a:pt x="740923" y="70265"/>
                  <a:pt x="737407" y="73707"/>
                  <a:pt x="732942" y="78693"/>
                </a:cubicBezTo>
                <a:lnTo>
                  <a:pt x="726580" y="72442"/>
                </a:lnTo>
                <a:cubicBezTo>
                  <a:pt x="733277" y="65447"/>
                  <a:pt x="738951" y="60405"/>
                  <a:pt x="743601" y="57317"/>
                </a:cubicBezTo>
                <a:cubicBezTo>
                  <a:pt x="748252" y="54229"/>
                  <a:pt x="753405" y="52685"/>
                  <a:pt x="759061" y="52685"/>
                </a:cubicBezTo>
                <a:close/>
                <a:moveTo>
                  <a:pt x="644166" y="52685"/>
                </a:moveTo>
                <a:cubicBezTo>
                  <a:pt x="646473" y="52685"/>
                  <a:pt x="648500" y="52945"/>
                  <a:pt x="650250" y="53466"/>
                </a:cubicBezTo>
                <a:cubicBezTo>
                  <a:pt x="651998" y="53987"/>
                  <a:pt x="653542" y="54787"/>
                  <a:pt x="654882" y="55866"/>
                </a:cubicBezTo>
                <a:cubicBezTo>
                  <a:pt x="656222" y="56945"/>
                  <a:pt x="657412" y="58340"/>
                  <a:pt x="658454" y="60052"/>
                </a:cubicBezTo>
                <a:cubicBezTo>
                  <a:pt x="659496" y="61763"/>
                  <a:pt x="660500" y="64089"/>
                  <a:pt x="661468" y="67028"/>
                </a:cubicBezTo>
                <a:cubicBezTo>
                  <a:pt x="662435" y="69967"/>
                  <a:pt x="663346" y="73614"/>
                  <a:pt x="664202" y="77967"/>
                </a:cubicBezTo>
                <a:cubicBezTo>
                  <a:pt x="665058" y="82320"/>
                  <a:pt x="665821" y="86841"/>
                  <a:pt x="666491" y="91529"/>
                </a:cubicBezTo>
                <a:lnTo>
                  <a:pt x="667607" y="91529"/>
                </a:lnTo>
                <a:cubicBezTo>
                  <a:pt x="674750" y="81483"/>
                  <a:pt x="680164" y="74135"/>
                  <a:pt x="683847" y="69484"/>
                </a:cubicBezTo>
                <a:cubicBezTo>
                  <a:pt x="687531" y="64833"/>
                  <a:pt x="690638" y="61373"/>
                  <a:pt x="693168" y="59103"/>
                </a:cubicBezTo>
                <a:cubicBezTo>
                  <a:pt x="695698" y="56833"/>
                  <a:pt x="698135" y="55233"/>
                  <a:pt x="700479" y="54303"/>
                </a:cubicBezTo>
                <a:cubicBezTo>
                  <a:pt x="702823" y="53373"/>
                  <a:pt x="705930" y="52908"/>
                  <a:pt x="709800" y="52908"/>
                </a:cubicBezTo>
                <a:cubicBezTo>
                  <a:pt x="713297" y="52908"/>
                  <a:pt x="716162" y="53355"/>
                  <a:pt x="718394" y="54248"/>
                </a:cubicBezTo>
                <a:lnTo>
                  <a:pt x="713929" y="74451"/>
                </a:lnTo>
                <a:lnTo>
                  <a:pt x="706116" y="74451"/>
                </a:lnTo>
                <a:cubicBezTo>
                  <a:pt x="705669" y="71326"/>
                  <a:pt x="704368" y="69763"/>
                  <a:pt x="702209" y="69763"/>
                </a:cubicBezTo>
                <a:cubicBezTo>
                  <a:pt x="701540" y="69763"/>
                  <a:pt x="700832" y="69874"/>
                  <a:pt x="700088" y="70098"/>
                </a:cubicBezTo>
                <a:cubicBezTo>
                  <a:pt x="699344" y="70321"/>
                  <a:pt x="698433" y="70805"/>
                  <a:pt x="697354" y="71549"/>
                </a:cubicBezTo>
                <a:cubicBezTo>
                  <a:pt x="696275" y="72293"/>
                  <a:pt x="694693" y="73744"/>
                  <a:pt x="692610" y="75902"/>
                </a:cubicBezTo>
                <a:cubicBezTo>
                  <a:pt x="690526" y="78060"/>
                  <a:pt x="688182" y="80702"/>
                  <a:pt x="685578" y="83827"/>
                </a:cubicBezTo>
                <a:cubicBezTo>
                  <a:pt x="682973" y="86952"/>
                  <a:pt x="680295" y="90227"/>
                  <a:pt x="677541" y="93650"/>
                </a:cubicBezTo>
                <a:lnTo>
                  <a:pt x="669950" y="103138"/>
                </a:lnTo>
                <a:cubicBezTo>
                  <a:pt x="671290" y="110281"/>
                  <a:pt x="672556" y="116458"/>
                  <a:pt x="673746" y="121667"/>
                </a:cubicBezTo>
                <a:cubicBezTo>
                  <a:pt x="674936" y="126876"/>
                  <a:pt x="675997" y="131210"/>
                  <a:pt x="676927" y="134671"/>
                </a:cubicBezTo>
                <a:cubicBezTo>
                  <a:pt x="677857" y="138131"/>
                  <a:pt x="678676" y="140865"/>
                  <a:pt x="679383" y="142875"/>
                </a:cubicBezTo>
                <a:cubicBezTo>
                  <a:pt x="680090" y="144884"/>
                  <a:pt x="680853" y="146391"/>
                  <a:pt x="681671" y="147395"/>
                </a:cubicBezTo>
                <a:cubicBezTo>
                  <a:pt x="682489" y="148400"/>
                  <a:pt x="683327" y="149107"/>
                  <a:pt x="684182" y="149516"/>
                </a:cubicBezTo>
                <a:cubicBezTo>
                  <a:pt x="685039" y="149925"/>
                  <a:pt x="686024" y="150130"/>
                  <a:pt x="687140" y="150130"/>
                </a:cubicBezTo>
                <a:cubicBezTo>
                  <a:pt x="689150" y="150130"/>
                  <a:pt x="691103" y="149349"/>
                  <a:pt x="693000" y="147786"/>
                </a:cubicBezTo>
                <a:cubicBezTo>
                  <a:pt x="694898" y="146223"/>
                  <a:pt x="697633" y="142689"/>
                  <a:pt x="701205" y="137182"/>
                </a:cubicBezTo>
                <a:lnTo>
                  <a:pt x="708460" y="141982"/>
                </a:lnTo>
                <a:cubicBezTo>
                  <a:pt x="703251" y="149721"/>
                  <a:pt x="698544" y="155172"/>
                  <a:pt x="694340" y="158334"/>
                </a:cubicBezTo>
                <a:cubicBezTo>
                  <a:pt x="690135" y="161497"/>
                  <a:pt x="685131" y="163078"/>
                  <a:pt x="679327" y="163078"/>
                </a:cubicBezTo>
                <a:cubicBezTo>
                  <a:pt x="676127" y="163078"/>
                  <a:pt x="673411" y="162501"/>
                  <a:pt x="671179" y="161348"/>
                </a:cubicBezTo>
                <a:cubicBezTo>
                  <a:pt x="668946" y="160195"/>
                  <a:pt x="667011" y="158353"/>
                  <a:pt x="665374" y="155823"/>
                </a:cubicBezTo>
                <a:cubicBezTo>
                  <a:pt x="663737" y="153293"/>
                  <a:pt x="662286" y="149349"/>
                  <a:pt x="661021" y="143991"/>
                </a:cubicBezTo>
                <a:cubicBezTo>
                  <a:pt x="658714" y="134466"/>
                  <a:pt x="657301" y="127173"/>
                  <a:pt x="656780" y="122113"/>
                </a:cubicBezTo>
                <a:lnTo>
                  <a:pt x="655663" y="122113"/>
                </a:lnTo>
                <a:cubicBezTo>
                  <a:pt x="647775" y="133201"/>
                  <a:pt x="641915" y="141163"/>
                  <a:pt x="638083" y="146000"/>
                </a:cubicBezTo>
                <a:cubicBezTo>
                  <a:pt x="634250" y="150837"/>
                  <a:pt x="631088" y="154409"/>
                  <a:pt x="628595" y="156716"/>
                </a:cubicBezTo>
                <a:cubicBezTo>
                  <a:pt x="626102" y="159023"/>
                  <a:pt x="623684" y="160641"/>
                  <a:pt x="621340" y="161571"/>
                </a:cubicBezTo>
                <a:cubicBezTo>
                  <a:pt x="618996" y="162501"/>
                  <a:pt x="615889" y="162966"/>
                  <a:pt x="612020" y="162966"/>
                </a:cubicBezTo>
                <a:cubicBezTo>
                  <a:pt x="608522" y="162966"/>
                  <a:pt x="605657" y="162520"/>
                  <a:pt x="603424" y="161627"/>
                </a:cubicBezTo>
                <a:lnTo>
                  <a:pt x="607889" y="141424"/>
                </a:lnTo>
                <a:lnTo>
                  <a:pt x="615703" y="141424"/>
                </a:lnTo>
                <a:cubicBezTo>
                  <a:pt x="616150" y="144549"/>
                  <a:pt x="617451" y="146112"/>
                  <a:pt x="619610" y="146112"/>
                </a:cubicBezTo>
                <a:cubicBezTo>
                  <a:pt x="620652" y="146112"/>
                  <a:pt x="621749" y="145833"/>
                  <a:pt x="622902" y="145275"/>
                </a:cubicBezTo>
                <a:cubicBezTo>
                  <a:pt x="624056" y="144716"/>
                  <a:pt x="625711" y="143377"/>
                  <a:pt x="627870" y="141256"/>
                </a:cubicBezTo>
                <a:cubicBezTo>
                  <a:pt x="630028" y="139135"/>
                  <a:pt x="633004" y="135805"/>
                  <a:pt x="636799" y="131266"/>
                </a:cubicBezTo>
                <a:cubicBezTo>
                  <a:pt x="640594" y="126727"/>
                  <a:pt x="646101" y="119918"/>
                  <a:pt x="653318" y="110839"/>
                </a:cubicBezTo>
                <a:cubicBezTo>
                  <a:pt x="652203" y="104961"/>
                  <a:pt x="651050" y="99305"/>
                  <a:pt x="649859" y="93873"/>
                </a:cubicBezTo>
                <a:cubicBezTo>
                  <a:pt x="648669" y="88441"/>
                  <a:pt x="647440" y="83381"/>
                  <a:pt x="646176" y="78693"/>
                </a:cubicBezTo>
                <a:cubicBezTo>
                  <a:pt x="644911" y="74004"/>
                  <a:pt x="643869" y="70935"/>
                  <a:pt x="643051" y="69484"/>
                </a:cubicBezTo>
                <a:cubicBezTo>
                  <a:pt x="642231" y="68033"/>
                  <a:pt x="641357" y="67028"/>
                  <a:pt x="640427" y="66470"/>
                </a:cubicBezTo>
                <a:cubicBezTo>
                  <a:pt x="639497" y="65912"/>
                  <a:pt x="638324" y="65633"/>
                  <a:pt x="636911" y="65633"/>
                </a:cubicBezTo>
                <a:cubicBezTo>
                  <a:pt x="635348" y="65633"/>
                  <a:pt x="633934" y="65986"/>
                  <a:pt x="632669" y="66693"/>
                </a:cubicBezTo>
                <a:cubicBezTo>
                  <a:pt x="631404" y="67400"/>
                  <a:pt x="630028" y="68628"/>
                  <a:pt x="628540" y="70377"/>
                </a:cubicBezTo>
                <a:cubicBezTo>
                  <a:pt x="627051" y="72125"/>
                  <a:pt x="625079" y="74860"/>
                  <a:pt x="622623" y="78581"/>
                </a:cubicBezTo>
                <a:lnTo>
                  <a:pt x="615368" y="73781"/>
                </a:lnTo>
                <a:cubicBezTo>
                  <a:pt x="620056" y="66712"/>
                  <a:pt x="624558" y="61428"/>
                  <a:pt x="628874" y="57931"/>
                </a:cubicBezTo>
                <a:cubicBezTo>
                  <a:pt x="633190" y="54434"/>
                  <a:pt x="638287" y="52685"/>
                  <a:pt x="644166" y="52685"/>
                </a:cubicBezTo>
                <a:close/>
                <a:moveTo>
                  <a:pt x="561567" y="52685"/>
                </a:moveTo>
                <a:cubicBezTo>
                  <a:pt x="570571" y="52685"/>
                  <a:pt x="577324" y="54508"/>
                  <a:pt x="581826" y="58154"/>
                </a:cubicBezTo>
                <a:cubicBezTo>
                  <a:pt x="586328" y="61801"/>
                  <a:pt x="588579" y="67493"/>
                  <a:pt x="588579" y="75232"/>
                </a:cubicBezTo>
                <a:cubicBezTo>
                  <a:pt x="588579" y="87883"/>
                  <a:pt x="582644" y="97370"/>
                  <a:pt x="570775" y="103696"/>
                </a:cubicBezTo>
                <a:cubicBezTo>
                  <a:pt x="558907" y="110021"/>
                  <a:pt x="541289" y="113183"/>
                  <a:pt x="517923" y="113183"/>
                </a:cubicBezTo>
                <a:cubicBezTo>
                  <a:pt x="517030" y="117648"/>
                  <a:pt x="516584" y="122485"/>
                  <a:pt x="516584" y="127694"/>
                </a:cubicBezTo>
                <a:cubicBezTo>
                  <a:pt x="516584" y="135508"/>
                  <a:pt x="518109" y="141182"/>
                  <a:pt x="521160" y="144716"/>
                </a:cubicBezTo>
                <a:cubicBezTo>
                  <a:pt x="524210" y="148251"/>
                  <a:pt x="529197" y="150018"/>
                  <a:pt x="536117" y="150018"/>
                </a:cubicBezTo>
                <a:cubicBezTo>
                  <a:pt x="542963" y="150018"/>
                  <a:pt x="549158" y="148530"/>
                  <a:pt x="554702" y="145554"/>
                </a:cubicBezTo>
                <a:cubicBezTo>
                  <a:pt x="560246" y="142577"/>
                  <a:pt x="566106" y="138001"/>
                  <a:pt x="572282" y="131824"/>
                </a:cubicBezTo>
                <a:lnTo>
                  <a:pt x="579202" y="139080"/>
                </a:lnTo>
                <a:cubicBezTo>
                  <a:pt x="571985" y="147042"/>
                  <a:pt x="564673" y="153032"/>
                  <a:pt x="557269" y="157051"/>
                </a:cubicBezTo>
                <a:cubicBezTo>
                  <a:pt x="549865" y="161069"/>
                  <a:pt x="541251" y="163078"/>
                  <a:pt x="531429" y="163078"/>
                </a:cubicBezTo>
                <a:cubicBezTo>
                  <a:pt x="520639" y="163078"/>
                  <a:pt x="512286" y="159785"/>
                  <a:pt x="506370" y="153200"/>
                </a:cubicBezTo>
                <a:cubicBezTo>
                  <a:pt x="500454" y="146614"/>
                  <a:pt x="497496" y="137442"/>
                  <a:pt x="497496" y="125685"/>
                </a:cubicBezTo>
                <a:cubicBezTo>
                  <a:pt x="497496" y="117723"/>
                  <a:pt x="498929" y="109184"/>
                  <a:pt x="501793" y="100068"/>
                </a:cubicBezTo>
                <a:cubicBezTo>
                  <a:pt x="504659" y="90952"/>
                  <a:pt x="508993" y="82767"/>
                  <a:pt x="514798" y="75511"/>
                </a:cubicBezTo>
                <a:cubicBezTo>
                  <a:pt x="520602" y="68256"/>
                  <a:pt x="527560" y="62638"/>
                  <a:pt x="535671" y="58657"/>
                </a:cubicBezTo>
                <a:cubicBezTo>
                  <a:pt x="543782" y="54675"/>
                  <a:pt x="552414" y="52685"/>
                  <a:pt x="561567" y="52685"/>
                </a:cubicBezTo>
                <a:close/>
                <a:moveTo>
                  <a:pt x="263650" y="52685"/>
                </a:moveTo>
                <a:cubicBezTo>
                  <a:pt x="268338" y="52685"/>
                  <a:pt x="272040" y="54229"/>
                  <a:pt x="274756" y="57317"/>
                </a:cubicBezTo>
                <a:cubicBezTo>
                  <a:pt x="277473" y="60405"/>
                  <a:pt x="278830" y="64442"/>
                  <a:pt x="278830" y="69428"/>
                </a:cubicBezTo>
                <a:cubicBezTo>
                  <a:pt x="278830" y="73149"/>
                  <a:pt x="278123" y="76981"/>
                  <a:pt x="276710" y="80925"/>
                </a:cubicBezTo>
                <a:lnTo>
                  <a:pt x="278161" y="81483"/>
                </a:lnTo>
                <a:cubicBezTo>
                  <a:pt x="285454" y="71586"/>
                  <a:pt x="292467" y="64331"/>
                  <a:pt x="299201" y="59717"/>
                </a:cubicBezTo>
                <a:cubicBezTo>
                  <a:pt x="305936" y="55103"/>
                  <a:pt x="312763" y="52796"/>
                  <a:pt x="319683" y="52796"/>
                </a:cubicBezTo>
                <a:cubicBezTo>
                  <a:pt x="325116" y="52796"/>
                  <a:pt x="329655" y="53206"/>
                  <a:pt x="333301" y="54024"/>
                </a:cubicBezTo>
                <a:lnTo>
                  <a:pt x="327943" y="79027"/>
                </a:lnTo>
                <a:lnTo>
                  <a:pt x="316447" y="79027"/>
                </a:lnTo>
                <a:cubicBezTo>
                  <a:pt x="316000" y="75902"/>
                  <a:pt x="315368" y="73484"/>
                  <a:pt x="314549" y="71772"/>
                </a:cubicBezTo>
                <a:cubicBezTo>
                  <a:pt x="313730" y="70060"/>
                  <a:pt x="312763" y="68870"/>
                  <a:pt x="311647" y="68200"/>
                </a:cubicBezTo>
                <a:cubicBezTo>
                  <a:pt x="310531" y="67530"/>
                  <a:pt x="309117" y="67196"/>
                  <a:pt x="307405" y="67196"/>
                </a:cubicBezTo>
                <a:cubicBezTo>
                  <a:pt x="304727" y="67196"/>
                  <a:pt x="301806" y="68349"/>
                  <a:pt x="298643" y="70656"/>
                </a:cubicBezTo>
                <a:cubicBezTo>
                  <a:pt x="295480" y="72963"/>
                  <a:pt x="291927" y="76572"/>
                  <a:pt x="287983" y="81483"/>
                </a:cubicBezTo>
                <a:cubicBezTo>
                  <a:pt x="284040" y="86394"/>
                  <a:pt x="280895" y="91120"/>
                  <a:pt x="278551" y="95659"/>
                </a:cubicBezTo>
                <a:cubicBezTo>
                  <a:pt x="276207" y="100198"/>
                  <a:pt x="274254" y="105965"/>
                  <a:pt x="272691" y="112960"/>
                </a:cubicBezTo>
                <a:lnTo>
                  <a:pt x="262087" y="161292"/>
                </a:lnTo>
                <a:lnTo>
                  <a:pt x="242777" y="161292"/>
                </a:lnTo>
                <a:lnTo>
                  <a:pt x="258962" y="90524"/>
                </a:lnTo>
                <a:cubicBezTo>
                  <a:pt x="260004" y="86060"/>
                  <a:pt x="260673" y="82599"/>
                  <a:pt x="260971" y="80144"/>
                </a:cubicBezTo>
                <a:cubicBezTo>
                  <a:pt x="261269" y="77688"/>
                  <a:pt x="261417" y="75642"/>
                  <a:pt x="261417" y="74004"/>
                </a:cubicBezTo>
                <a:cubicBezTo>
                  <a:pt x="261417" y="71028"/>
                  <a:pt x="260933" y="68870"/>
                  <a:pt x="259966" y="67530"/>
                </a:cubicBezTo>
                <a:cubicBezTo>
                  <a:pt x="258999" y="66191"/>
                  <a:pt x="257474" y="65521"/>
                  <a:pt x="255390" y="65521"/>
                </a:cubicBezTo>
                <a:cubicBezTo>
                  <a:pt x="253083" y="65521"/>
                  <a:pt x="250646" y="66470"/>
                  <a:pt x="248079" y="68368"/>
                </a:cubicBezTo>
                <a:cubicBezTo>
                  <a:pt x="245512" y="70265"/>
                  <a:pt x="241995" y="73707"/>
                  <a:pt x="237531" y="78693"/>
                </a:cubicBezTo>
                <a:lnTo>
                  <a:pt x="231168" y="72442"/>
                </a:lnTo>
                <a:cubicBezTo>
                  <a:pt x="238014" y="65298"/>
                  <a:pt x="243744" y="60219"/>
                  <a:pt x="248358" y="57205"/>
                </a:cubicBezTo>
                <a:cubicBezTo>
                  <a:pt x="252972" y="54192"/>
                  <a:pt x="258069" y="52685"/>
                  <a:pt x="263650" y="52685"/>
                </a:cubicBezTo>
                <a:close/>
                <a:moveTo>
                  <a:pt x="174093" y="52685"/>
                </a:moveTo>
                <a:cubicBezTo>
                  <a:pt x="178706" y="52685"/>
                  <a:pt x="183097" y="53224"/>
                  <a:pt x="187264" y="54303"/>
                </a:cubicBezTo>
                <a:cubicBezTo>
                  <a:pt x="191431" y="55382"/>
                  <a:pt x="195747" y="57298"/>
                  <a:pt x="200212" y="60052"/>
                </a:cubicBezTo>
                <a:lnTo>
                  <a:pt x="210481" y="52685"/>
                </a:lnTo>
                <a:lnTo>
                  <a:pt x="217625" y="54471"/>
                </a:lnTo>
                <a:lnTo>
                  <a:pt x="189050" y="181384"/>
                </a:lnTo>
                <a:cubicBezTo>
                  <a:pt x="187785" y="187039"/>
                  <a:pt x="187152" y="191281"/>
                  <a:pt x="187152" y="194109"/>
                </a:cubicBezTo>
                <a:cubicBezTo>
                  <a:pt x="187152" y="197383"/>
                  <a:pt x="187989" y="199708"/>
                  <a:pt x="189664" y="201085"/>
                </a:cubicBezTo>
                <a:cubicBezTo>
                  <a:pt x="191338" y="202462"/>
                  <a:pt x="194631" y="203373"/>
                  <a:pt x="199543" y="203820"/>
                </a:cubicBezTo>
                <a:lnTo>
                  <a:pt x="198538" y="209289"/>
                </a:lnTo>
                <a:lnTo>
                  <a:pt x="163712" y="209289"/>
                </a:lnTo>
                <a:lnTo>
                  <a:pt x="182911" y="136066"/>
                </a:lnTo>
                <a:lnTo>
                  <a:pt x="181348" y="135396"/>
                </a:lnTo>
                <a:cubicBezTo>
                  <a:pt x="174948" y="144400"/>
                  <a:pt x="168418" y="151246"/>
                  <a:pt x="161758" y="155934"/>
                </a:cubicBezTo>
                <a:cubicBezTo>
                  <a:pt x="155099" y="160622"/>
                  <a:pt x="148606" y="162966"/>
                  <a:pt x="142280" y="162966"/>
                </a:cubicBezTo>
                <a:cubicBezTo>
                  <a:pt x="134095" y="162966"/>
                  <a:pt x="127751" y="159878"/>
                  <a:pt x="123249" y="153702"/>
                </a:cubicBezTo>
                <a:cubicBezTo>
                  <a:pt x="118747" y="147526"/>
                  <a:pt x="116496" y="138856"/>
                  <a:pt x="116496" y="127694"/>
                </a:cubicBezTo>
                <a:cubicBezTo>
                  <a:pt x="116496" y="114895"/>
                  <a:pt x="119008" y="102598"/>
                  <a:pt x="124031" y="90803"/>
                </a:cubicBezTo>
                <a:cubicBezTo>
                  <a:pt x="129053" y="79009"/>
                  <a:pt x="135956" y="69707"/>
                  <a:pt x="144736" y="62898"/>
                </a:cubicBezTo>
                <a:cubicBezTo>
                  <a:pt x="153517" y="56089"/>
                  <a:pt x="163303" y="52685"/>
                  <a:pt x="174093" y="52685"/>
                </a:cubicBezTo>
                <a:close/>
                <a:moveTo>
                  <a:pt x="4341577" y="30695"/>
                </a:moveTo>
                <a:lnTo>
                  <a:pt x="4301840" y="101017"/>
                </a:lnTo>
                <a:lnTo>
                  <a:pt x="4345484" y="101017"/>
                </a:lnTo>
                <a:lnTo>
                  <a:pt x="4343586" y="65075"/>
                </a:lnTo>
                <a:cubicBezTo>
                  <a:pt x="4343363" y="60163"/>
                  <a:pt x="4343177" y="54024"/>
                  <a:pt x="4343028" y="46657"/>
                </a:cubicBezTo>
                <a:cubicBezTo>
                  <a:pt x="4342879" y="39290"/>
                  <a:pt x="4342805" y="33970"/>
                  <a:pt x="4342805" y="30695"/>
                </a:cubicBezTo>
                <a:close/>
                <a:moveTo>
                  <a:pt x="2491569" y="27012"/>
                </a:moveTo>
                <a:lnTo>
                  <a:pt x="2506973" y="27012"/>
                </a:lnTo>
                <a:lnTo>
                  <a:pt x="2500834" y="54582"/>
                </a:lnTo>
                <a:lnTo>
                  <a:pt x="2534766" y="54582"/>
                </a:lnTo>
                <a:lnTo>
                  <a:pt x="2532311" y="65856"/>
                </a:lnTo>
                <a:lnTo>
                  <a:pt x="2498378" y="65856"/>
                </a:lnTo>
                <a:lnTo>
                  <a:pt x="2488444" y="109165"/>
                </a:lnTo>
                <a:cubicBezTo>
                  <a:pt x="2486509" y="117574"/>
                  <a:pt x="2485281" y="123620"/>
                  <a:pt x="2484760" y="127304"/>
                </a:cubicBezTo>
                <a:cubicBezTo>
                  <a:pt x="2484239" y="130987"/>
                  <a:pt x="2483979" y="133945"/>
                  <a:pt x="2483979" y="136177"/>
                </a:cubicBezTo>
                <a:cubicBezTo>
                  <a:pt x="2483979" y="145405"/>
                  <a:pt x="2487811" y="150018"/>
                  <a:pt x="2495476" y="150018"/>
                </a:cubicBezTo>
                <a:cubicBezTo>
                  <a:pt x="2498750" y="150018"/>
                  <a:pt x="2502229" y="148772"/>
                  <a:pt x="2505912" y="146279"/>
                </a:cubicBezTo>
                <a:cubicBezTo>
                  <a:pt x="2509596" y="143786"/>
                  <a:pt x="2513968" y="139526"/>
                  <a:pt x="2519028" y="133498"/>
                </a:cubicBezTo>
                <a:lnTo>
                  <a:pt x="2525502" y="140196"/>
                </a:lnTo>
                <a:cubicBezTo>
                  <a:pt x="2519028" y="148009"/>
                  <a:pt x="2512796" y="153776"/>
                  <a:pt x="2506805" y="157497"/>
                </a:cubicBezTo>
                <a:cubicBezTo>
                  <a:pt x="2500815" y="161218"/>
                  <a:pt x="2494546" y="163078"/>
                  <a:pt x="2487997" y="163078"/>
                </a:cubicBezTo>
                <a:cubicBezTo>
                  <a:pt x="2472445" y="163078"/>
                  <a:pt x="2464668" y="155227"/>
                  <a:pt x="2464668" y="139526"/>
                </a:cubicBezTo>
                <a:cubicBezTo>
                  <a:pt x="2464668" y="134540"/>
                  <a:pt x="2465301" y="129294"/>
                  <a:pt x="2466566" y="123787"/>
                </a:cubicBezTo>
                <a:lnTo>
                  <a:pt x="2479737" y="65856"/>
                </a:lnTo>
                <a:lnTo>
                  <a:pt x="2460985" y="65856"/>
                </a:lnTo>
                <a:lnTo>
                  <a:pt x="2462659" y="58154"/>
                </a:lnTo>
                <a:cubicBezTo>
                  <a:pt x="2467050" y="58080"/>
                  <a:pt x="2470380" y="57745"/>
                  <a:pt x="2472649" y="57150"/>
                </a:cubicBezTo>
                <a:cubicBezTo>
                  <a:pt x="2474919" y="56554"/>
                  <a:pt x="2476816" y="55736"/>
                  <a:pt x="2478342" y="54694"/>
                </a:cubicBezTo>
                <a:cubicBezTo>
                  <a:pt x="2479867" y="53652"/>
                  <a:pt x="2481263" y="52164"/>
                  <a:pt x="2482528" y="50229"/>
                </a:cubicBezTo>
                <a:cubicBezTo>
                  <a:pt x="2483793" y="48294"/>
                  <a:pt x="2485021" y="45820"/>
                  <a:pt x="2486211" y="42806"/>
                </a:cubicBezTo>
                <a:cubicBezTo>
                  <a:pt x="2487402" y="39793"/>
                  <a:pt x="2489188" y="34528"/>
                  <a:pt x="2491569" y="27012"/>
                </a:cubicBezTo>
                <a:close/>
                <a:moveTo>
                  <a:pt x="1396194" y="27012"/>
                </a:moveTo>
                <a:lnTo>
                  <a:pt x="1411598" y="27012"/>
                </a:lnTo>
                <a:lnTo>
                  <a:pt x="1405459" y="54582"/>
                </a:lnTo>
                <a:lnTo>
                  <a:pt x="1439391" y="54582"/>
                </a:lnTo>
                <a:lnTo>
                  <a:pt x="1436936" y="65856"/>
                </a:lnTo>
                <a:lnTo>
                  <a:pt x="1403003" y="65856"/>
                </a:lnTo>
                <a:lnTo>
                  <a:pt x="1393069" y="109165"/>
                </a:lnTo>
                <a:cubicBezTo>
                  <a:pt x="1391134" y="117574"/>
                  <a:pt x="1389906" y="123620"/>
                  <a:pt x="1389385" y="127304"/>
                </a:cubicBezTo>
                <a:cubicBezTo>
                  <a:pt x="1388864" y="130987"/>
                  <a:pt x="1388604" y="133945"/>
                  <a:pt x="1388604" y="136177"/>
                </a:cubicBezTo>
                <a:cubicBezTo>
                  <a:pt x="1388604" y="145405"/>
                  <a:pt x="1392436" y="150018"/>
                  <a:pt x="1400101" y="150018"/>
                </a:cubicBezTo>
                <a:cubicBezTo>
                  <a:pt x="1403375" y="150018"/>
                  <a:pt x="1406854" y="148772"/>
                  <a:pt x="1410537" y="146279"/>
                </a:cubicBezTo>
                <a:cubicBezTo>
                  <a:pt x="1414221" y="143786"/>
                  <a:pt x="1418593" y="139526"/>
                  <a:pt x="1423653" y="133498"/>
                </a:cubicBezTo>
                <a:lnTo>
                  <a:pt x="1430127" y="140196"/>
                </a:lnTo>
                <a:cubicBezTo>
                  <a:pt x="1423653" y="148009"/>
                  <a:pt x="1417421" y="153776"/>
                  <a:pt x="1411430" y="157497"/>
                </a:cubicBezTo>
                <a:cubicBezTo>
                  <a:pt x="1405440" y="161218"/>
                  <a:pt x="1399171" y="163078"/>
                  <a:pt x="1392622" y="163078"/>
                </a:cubicBezTo>
                <a:cubicBezTo>
                  <a:pt x="1377070" y="163078"/>
                  <a:pt x="1369293" y="155227"/>
                  <a:pt x="1369293" y="139526"/>
                </a:cubicBezTo>
                <a:cubicBezTo>
                  <a:pt x="1369293" y="134540"/>
                  <a:pt x="1369926" y="129294"/>
                  <a:pt x="1371191" y="123787"/>
                </a:cubicBezTo>
                <a:lnTo>
                  <a:pt x="1384362" y="65856"/>
                </a:lnTo>
                <a:lnTo>
                  <a:pt x="1365610" y="65856"/>
                </a:lnTo>
                <a:lnTo>
                  <a:pt x="1367284" y="58154"/>
                </a:lnTo>
                <a:cubicBezTo>
                  <a:pt x="1371675" y="58080"/>
                  <a:pt x="1375005" y="57745"/>
                  <a:pt x="1377274" y="57150"/>
                </a:cubicBezTo>
                <a:cubicBezTo>
                  <a:pt x="1379544" y="56554"/>
                  <a:pt x="1381441" y="55736"/>
                  <a:pt x="1382967" y="54694"/>
                </a:cubicBezTo>
                <a:cubicBezTo>
                  <a:pt x="1384492" y="53652"/>
                  <a:pt x="1385888" y="52164"/>
                  <a:pt x="1387153" y="50229"/>
                </a:cubicBezTo>
                <a:cubicBezTo>
                  <a:pt x="1388418" y="48294"/>
                  <a:pt x="1389646" y="45820"/>
                  <a:pt x="1390836" y="42806"/>
                </a:cubicBezTo>
                <a:cubicBezTo>
                  <a:pt x="1392027" y="39793"/>
                  <a:pt x="1393813" y="34528"/>
                  <a:pt x="1396194" y="27012"/>
                </a:cubicBezTo>
                <a:close/>
                <a:moveTo>
                  <a:pt x="377020" y="27012"/>
                </a:moveTo>
                <a:lnTo>
                  <a:pt x="392423" y="27012"/>
                </a:lnTo>
                <a:lnTo>
                  <a:pt x="386284" y="54582"/>
                </a:lnTo>
                <a:lnTo>
                  <a:pt x="420217" y="54582"/>
                </a:lnTo>
                <a:lnTo>
                  <a:pt x="417761" y="65856"/>
                </a:lnTo>
                <a:lnTo>
                  <a:pt x="383828" y="65856"/>
                </a:lnTo>
                <a:lnTo>
                  <a:pt x="373894" y="109165"/>
                </a:lnTo>
                <a:cubicBezTo>
                  <a:pt x="371959" y="117574"/>
                  <a:pt x="370732" y="123620"/>
                  <a:pt x="370211" y="127304"/>
                </a:cubicBezTo>
                <a:cubicBezTo>
                  <a:pt x="369690" y="130987"/>
                  <a:pt x="369430" y="133945"/>
                  <a:pt x="369430" y="136177"/>
                </a:cubicBezTo>
                <a:cubicBezTo>
                  <a:pt x="369430" y="145405"/>
                  <a:pt x="373263" y="150018"/>
                  <a:pt x="380927" y="150018"/>
                </a:cubicBezTo>
                <a:cubicBezTo>
                  <a:pt x="384201" y="150018"/>
                  <a:pt x="387680" y="148772"/>
                  <a:pt x="391363" y="146279"/>
                </a:cubicBezTo>
                <a:cubicBezTo>
                  <a:pt x="395046" y="143786"/>
                  <a:pt x="399418" y="139526"/>
                  <a:pt x="404478" y="133498"/>
                </a:cubicBezTo>
                <a:lnTo>
                  <a:pt x="410952" y="140196"/>
                </a:lnTo>
                <a:cubicBezTo>
                  <a:pt x="404478" y="148009"/>
                  <a:pt x="398246" y="153776"/>
                  <a:pt x="392256" y="157497"/>
                </a:cubicBezTo>
                <a:cubicBezTo>
                  <a:pt x="386266" y="161218"/>
                  <a:pt x="379997" y="163078"/>
                  <a:pt x="373448" y="163078"/>
                </a:cubicBezTo>
                <a:cubicBezTo>
                  <a:pt x="357895" y="163078"/>
                  <a:pt x="350119" y="155227"/>
                  <a:pt x="350119" y="139526"/>
                </a:cubicBezTo>
                <a:cubicBezTo>
                  <a:pt x="350119" y="134540"/>
                  <a:pt x="350752" y="129294"/>
                  <a:pt x="352016" y="123787"/>
                </a:cubicBezTo>
                <a:lnTo>
                  <a:pt x="365188" y="65856"/>
                </a:lnTo>
                <a:lnTo>
                  <a:pt x="346436" y="65856"/>
                </a:lnTo>
                <a:lnTo>
                  <a:pt x="348110" y="58154"/>
                </a:lnTo>
                <a:cubicBezTo>
                  <a:pt x="352500" y="58080"/>
                  <a:pt x="355831" y="57745"/>
                  <a:pt x="358100" y="57150"/>
                </a:cubicBezTo>
                <a:cubicBezTo>
                  <a:pt x="360369" y="56554"/>
                  <a:pt x="362267" y="55736"/>
                  <a:pt x="363793" y="54694"/>
                </a:cubicBezTo>
                <a:cubicBezTo>
                  <a:pt x="365318" y="53652"/>
                  <a:pt x="366714" y="52164"/>
                  <a:pt x="367978" y="50229"/>
                </a:cubicBezTo>
                <a:cubicBezTo>
                  <a:pt x="369244" y="48294"/>
                  <a:pt x="370471" y="45820"/>
                  <a:pt x="371662" y="42806"/>
                </a:cubicBezTo>
                <a:cubicBezTo>
                  <a:pt x="372852" y="39793"/>
                  <a:pt x="374638" y="34528"/>
                  <a:pt x="377020" y="27012"/>
                </a:cubicBezTo>
                <a:close/>
                <a:moveTo>
                  <a:pt x="4469272" y="18640"/>
                </a:moveTo>
                <a:cubicBezTo>
                  <a:pt x="4465997" y="18640"/>
                  <a:pt x="4462463" y="18752"/>
                  <a:pt x="4458668" y="18975"/>
                </a:cubicBezTo>
                <a:lnTo>
                  <a:pt x="4429758" y="151023"/>
                </a:lnTo>
                <a:cubicBezTo>
                  <a:pt x="4431916" y="151246"/>
                  <a:pt x="4436046" y="151358"/>
                  <a:pt x="4442148" y="151358"/>
                </a:cubicBezTo>
                <a:cubicBezTo>
                  <a:pt x="4454203" y="151358"/>
                  <a:pt x="4464435" y="149256"/>
                  <a:pt x="4472844" y="145051"/>
                </a:cubicBezTo>
                <a:cubicBezTo>
                  <a:pt x="4481252" y="140847"/>
                  <a:pt x="4488508" y="134261"/>
                  <a:pt x="4494610" y="125294"/>
                </a:cubicBezTo>
                <a:cubicBezTo>
                  <a:pt x="4500712" y="116327"/>
                  <a:pt x="4505214" y="106877"/>
                  <a:pt x="4508116" y="96943"/>
                </a:cubicBezTo>
                <a:cubicBezTo>
                  <a:pt x="4511018" y="87008"/>
                  <a:pt x="4512469" y="76535"/>
                  <a:pt x="4512469" y="65521"/>
                </a:cubicBezTo>
                <a:cubicBezTo>
                  <a:pt x="4512469" y="49969"/>
                  <a:pt x="4508841" y="38267"/>
                  <a:pt x="4501586" y="30416"/>
                </a:cubicBezTo>
                <a:cubicBezTo>
                  <a:pt x="4494331" y="22566"/>
                  <a:pt x="4483559" y="18640"/>
                  <a:pt x="4469272" y="18640"/>
                </a:cubicBezTo>
                <a:close/>
                <a:moveTo>
                  <a:pt x="2862709" y="10827"/>
                </a:moveTo>
                <a:lnTo>
                  <a:pt x="2882466" y="10827"/>
                </a:lnTo>
                <a:lnTo>
                  <a:pt x="2877331" y="32481"/>
                </a:lnTo>
                <a:lnTo>
                  <a:pt x="2857575" y="32481"/>
                </a:lnTo>
                <a:close/>
                <a:moveTo>
                  <a:pt x="1481584" y="10827"/>
                </a:moveTo>
                <a:lnTo>
                  <a:pt x="1501341" y="10827"/>
                </a:lnTo>
                <a:lnTo>
                  <a:pt x="1496207" y="32481"/>
                </a:lnTo>
                <a:lnTo>
                  <a:pt x="1476450" y="32481"/>
                </a:lnTo>
                <a:close/>
                <a:moveTo>
                  <a:pt x="4426632" y="8929"/>
                </a:moveTo>
                <a:lnTo>
                  <a:pt x="4468937" y="8929"/>
                </a:lnTo>
                <a:cubicBezTo>
                  <a:pt x="4480173" y="8929"/>
                  <a:pt x="4489289" y="9785"/>
                  <a:pt x="4496284" y="11497"/>
                </a:cubicBezTo>
                <a:cubicBezTo>
                  <a:pt x="4503279" y="13208"/>
                  <a:pt x="4509809" y="16296"/>
                  <a:pt x="4515873" y="20761"/>
                </a:cubicBezTo>
                <a:cubicBezTo>
                  <a:pt x="4521938" y="25226"/>
                  <a:pt x="4526496" y="31161"/>
                  <a:pt x="4529547" y="38565"/>
                </a:cubicBezTo>
                <a:cubicBezTo>
                  <a:pt x="4532598" y="45969"/>
                  <a:pt x="4534123" y="54731"/>
                  <a:pt x="4534123" y="64852"/>
                </a:cubicBezTo>
                <a:cubicBezTo>
                  <a:pt x="4534123" y="74897"/>
                  <a:pt x="4532970" y="84497"/>
                  <a:pt x="4530663" y="93650"/>
                </a:cubicBezTo>
                <a:cubicBezTo>
                  <a:pt x="4528356" y="102803"/>
                  <a:pt x="4525045" y="111230"/>
                  <a:pt x="4520729" y="118932"/>
                </a:cubicBezTo>
                <a:cubicBezTo>
                  <a:pt x="4516413" y="126634"/>
                  <a:pt x="4511241" y="133331"/>
                  <a:pt x="4505214" y="139024"/>
                </a:cubicBezTo>
                <a:cubicBezTo>
                  <a:pt x="4499186" y="144716"/>
                  <a:pt x="4493345" y="149088"/>
                  <a:pt x="4487689" y="152139"/>
                </a:cubicBezTo>
                <a:cubicBezTo>
                  <a:pt x="4482034" y="155190"/>
                  <a:pt x="4475708" y="157478"/>
                  <a:pt x="4468714" y="159004"/>
                </a:cubicBezTo>
                <a:cubicBezTo>
                  <a:pt x="4461719" y="160529"/>
                  <a:pt x="4453570" y="161292"/>
                  <a:pt x="4444269" y="161292"/>
                </a:cubicBezTo>
                <a:lnTo>
                  <a:pt x="4397388" y="161292"/>
                </a:lnTo>
                <a:lnTo>
                  <a:pt x="4398615" y="155823"/>
                </a:lnTo>
                <a:cubicBezTo>
                  <a:pt x="4401443" y="155376"/>
                  <a:pt x="4403564" y="154651"/>
                  <a:pt x="4404978" y="153646"/>
                </a:cubicBezTo>
                <a:cubicBezTo>
                  <a:pt x="4406392" y="152641"/>
                  <a:pt x="4407582" y="151246"/>
                  <a:pt x="4408550" y="149460"/>
                </a:cubicBezTo>
                <a:cubicBezTo>
                  <a:pt x="4409517" y="147674"/>
                  <a:pt x="4410410" y="145498"/>
                  <a:pt x="4411229" y="142930"/>
                </a:cubicBezTo>
                <a:cubicBezTo>
                  <a:pt x="4412047" y="140363"/>
                  <a:pt x="4413275" y="135396"/>
                  <a:pt x="4414912" y="128029"/>
                </a:cubicBezTo>
                <a:lnTo>
                  <a:pt x="4433888" y="42081"/>
                </a:lnTo>
                <a:cubicBezTo>
                  <a:pt x="4435525" y="34639"/>
                  <a:pt x="4436343" y="28649"/>
                  <a:pt x="4436343" y="24110"/>
                </a:cubicBezTo>
                <a:cubicBezTo>
                  <a:pt x="4436343" y="20612"/>
                  <a:pt x="4435469" y="18175"/>
                  <a:pt x="4433720" y="16799"/>
                </a:cubicBezTo>
                <a:cubicBezTo>
                  <a:pt x="4431972" y="15422"/>
                  <a:pt x="4429200" y="14622"/>
                  <a:pt x="4425405" y="14399"/>
                </a:cubicBezTo>
                <a:close/>
                <a:moveTo>
                  <a:pt x="4140882" y="8929"/>
                </a:moveTo>
                <a:lnTo>
                  <a:pt x="4243574" y="8929"/>
                </a:lnTo>
                <a:lnTo>
                  <a:pt x="4235872" y="43197"/>
                </a:lnTo>
                <a:lnTo>
                  <a:pt x="4225156" y="43197"/>
                </a:lnTo>
                <a:cubicBezTo>
                  <a:pt x="4224859" y="36723"/>
                  <a:pt x="4224301" y="31849"/>
                  <a:pt x="4223482" y="28575"/>
                </a:cubicBezTo>
                <a:cubicBezTo>
                  <a:pt x="4222663" y="25300"/>
                  <a:pt x="4221677" y="23049"/>
                  <a:pt x="4220524" y="21822"/>
                </a:cubicBezTo>
                <a:cubicBezTo>
                  <a:pt x="4219371" y="20594"/>
                  <a:pt x="4217994" y="19775"/>
                  <a:pt x="4216394" y="19366"/>
                </a:cubicBezTo>
                <a:cubicBezTo>
                  <a:pt x="4214794" y="18957"/>
                  <a:pt x="4212506" y="18752"/>
                  <a:pt x="4209529" y="18752"/>
                </a:cubicBezTo>
                <a:lnTo>
                  <a:pt x="4173141" y="18752"/>
                </a:lnTo>
                <a:lnTo>
                  <a:pt x="4160416" y="77241"/>
                </a:lnTo>
                <a:lnTo>
                  <a:pt x="4181736" y="77241"/>
                </a:lnTo>
                <a:cubicBezTo>
                  <a:pt x="4187019" y="77241"/>
                  <a:pt x="4191056" y="75995"/>
                  <a:pt x="4193846" y="73502"/>
                </a:cubicBezTo>
                <a:cubicBezTo>
                  <a:pt x="4196637" y="71009"/>
                  <a:pt x="4199446" y="66898"/>
                  <a:pt x="4202274" y="61168"/>
                </a:cubicBezTo>
                <a:lnTo>
                  <a:pt x="4212431" y="61168"/>
                </a:lnTo>
                <a:lnTo>
                  <a:pt x="4202386" y="104031"/>
                </a:lnTo>
                <a:lnTo>
                  <a:pt x="4192898" y="104031"/>
                </a:lnTo>
                <a:cubicBezTo>
                  <a:pt x="4192898" y="98077"/>
                  <a:pt x="4192526" y="94040"/>
                  <a:pt x="4191781" y="91920"/>
                </a:cubicBezTo>
                <a:cubicBezTo>
                  <a:pt x="4191037" y="89799"/>
                  <a:pt x="4189940" y="88459"/>
                  <a:pt x="4188489" y="87901"/>
                </a:cubicBezTo>
                <a:cubicBezTo>
                  <a:pt x="4187038" y="87343"/>
                  <a:pt x="4184414" y="87064"/>
                  <a:pt x="4180619" y="87064"/>
                </a:cubicBezTo>
                <a:lnTo>
                  <a:pt x="4158295" y="87064"/>
                </a:lnTo>
                <a:lnTo>
                  <a:pt x="4144008" y="151469"/>
                </a:lnTo>
                <a:lnTo>
                  <a:pt x="4177047" y="151469"/>
                </a:lnTo>
                <a:cubicBezTo>
                  <a:pt x="4181438" y="151469"/>
                  <a:pt x="4184917" y="151023"/>
                  <a:pt x="4187484" y="150130"/>
                </a:cubicBezTo>
                <a:cubicBezTo>
                  <a:pt x="4190051" y="149237"/>
                  <a:pt x="4192470" y="147786"/>
                  <a:pt x="4194740" y="145777"/>
                </a:cubicBezTo>
                <a:cubicBezTo>
                  <a:pt x="4197009" y="143768"/>
                  <a:pt x="4199279" y="140958"/>
                  <a:pt x="4201548" y="137349"/>
                </a:cubicBezTo>
                <a:cubicBezTo>
                  <a:pt x="4203818" y="133740"/>
                  <a:pt x="4206516" y="128848"/>
                  <a:pt x="4209641" y="122671"/>
                </a:cubicBezTo>
                <a:lnTo>
                  <a:pt x="4220468" y="122671"/>
                </a:lnTo>
                <a:lnTo>
                  <a:pt x="4210646" y="161292"/>
                </a:lnTo>
                <a:lnTo>
                  <a:pt x="4111638" y="161292"/>
                </a:lnTo>
                <a:lnTo>
                  <a:pt x="4112865" y="155823"/>
                </a:lnTo>
                <a:cubicBezTo>
                  <a:pt x="4115693" y="155376"/>
                  <a:pt x="4117814" y="154651"/>
                  <a:pt x="4119228" y="153646"/>
                </a:cubicBezTo>
                <a:cubicBezTo>
                  <a:pt x="4120642" y="152641"/>
                  <a:pt x="4121832" y="151246"/>
                  <a:pt x="4122800" y="149460"/>
                </a:cubicBezTo>
                <a:cubicBezTo>
                  <a:pt x="4123767" y="147674"/>
                  <a:pt x="4124660" y="145498"/>
                  <a:pt x="4125479" y="142930"/>
                </a:cubicBezTo>
                <a:cubicBezTo>
                  <a:pt x="4126297" y="140363"/>
                  <a:pt x="4127525" y="135396"/>
                  <a:pt x="4129162" y="128029"/>
                </a:cubicBezTo>
                <a:lnTo>
                  <a:pt x="4148138" y="42081"/>
                </a:lnTo>
                <a:cubicBezTo>
                  <a:pt x="4149775" y="34639"/>
                  <a:pt x="4150593" y="28649"/>
                  <a:pt x="4150593" y="24110"/>
                </a:cubicBezTo>
                <a:cubicBezTo>
                  <a:pt x="4150593" y="20612"/>
                  <a:pt x="4149719" y="18175"/>
                  <a:pt x="4147970" y="16799"/>
                </a:cubicBezTo>
                <a:cubicBezTo>
                  <a:pt x="4146221" y="15422"/>
                  <a:pt x="4143450" y="14622"/>
                  <a:pt x="4139654" y="14399"/>
                </a:cubicBezTo>
                <a:close/>
                <a:moveTo>
                  <a:pt x="4342247" y="7143"/>
                </a:moveTo>
                <a:lnTo>
                  <a:pt x="4359102" y="7143"/>
                </a:lnTo>
                <a:lnTo>
                  <a:pt x="4367138" y="131601"/>
                </a:lnTo>
                <a:cubicBezTo>
                  <a:pt x="4367510" y="137480"/>
                  <a:pt x="4368180" y="142075"/>
                  <a:pt x="4369148" y="145386"/>
                </a:cubicBezTo>
                <a:cubicBezTo>
                  <a:pt x="4370115" y="148698"/>
                  <a:pt x="4371436" y="151153"/>
                  <a:pt x="4373110" y="152753"/>
                </a:cubicBezTo>
                <a:cubicBezTo>
                  <a:pt x="4374784" y="154353"/>
                  <a:pt x="4377221" y="155376"/>
                  <a:pt x="4380421" y="155823"/>
                </a:cubicBezTo>
                <a:lnTo>
                  <a:pt x="4379193" y="161292"/>
                </a:lnTo>
                <a:lnTo>
                  <a:pt x="4332759" y="161292"/>
                </a:lnTo>
                <a:lnTo>
                  <a:pt x="4333987" y="155823"/>
                </a:lnTo>
                <a:cubicBezTo>
                  <a:pt x="4338377" y="155451"/>
                  <a:pt x="4341652" y="153739"/>
                  <a:pt x="4343810" y="150688"/>
                </a:cubicBezTo>
                <a:cubicBezTo>
                  <a:pt x="4345968" y="147637"/>
                  <a:pt x="4347047" y="142279"/>
                  <a:pt x="4347047" y="134615"/>
                </a:cubicBezTo>
                <a:cubicBezTo>
                  <a:pt x="4347047" y="131713"/>
                  <a:pt x="4346935" y="128550"/>
                  <a:pt x="4346712" y="125127"/>
                </a:cubicBezTo>
                <a:lnTo>
                  <a:pt x="4345930" y="110728"/>
                </a:lnTo>
                <a:lnTo>
                  <a:pt x="4296817" y="110728"/>
                </a:lnTo>
                <a:lnTo>
                  <a:pt x="4290678" y="121667"/>
                </a:lnTo>
                <a:cubicBezTo>
                  <a:pt x="4287776" y="126801"/>
                  <a:pt x="4285655" y="131210"/>
                  <a:pt x="4284315" y="134894"/>
                </a:cubicBezTo>
                <a:cubicBezTo>
                  <a:pt x="4282976" y="138577"/>
                  <a:pt x="4282306" y="141833"/>
                  <a:pt x="4282306" y="144661"/>
                </a:cubicBezTo>
                <a:cubicBezTo>
                  <a:pt x="4282306" y="150911"/>
                  <a:pt x="4286064" y="154632"/>
                  <a:pt x="4293580" y="155823"/>
                </a:cubicBezTo>
                <a:lnTo>
                  <a:pt x="4292352" y="161292"/>
                </a:lnTo>
                <a:lnTo>
                  <a:pt x="4246699" y="161292"/>
                </a:lnTo>
                <a:lnTo>
                  <a:pt x="4247927" y="155823"/>
                </a:lnTo>
                <a:cubicBezTo>
                  <a:pt x="4250234" y="155525"/>
                  <a:pt x="4252410" y="154613"/>
                  <a:pt x="4254457" y="153088"/>
                </a:cubicBezTo>
                <a:cubicBezTo>
                  <a:pt x="4256503" y="151562"/>
                  <a:pt x="4258680" y="149256"/>
                  <a:pt x="4260987" y="146167"/>
                </a:cubicBezTo>
                <a:cubicBezTo>
                  <a:pt x="4263294" y="143079"/>
                  <a:pt x="4266531" y="137963"/>
                  <a:pt x="4270698" y="130820"/>
                </a:cubicBezTo>
                <a:close/>
                <a:moveTo>
                  <a:pt x="4060701" y="7143"/>
                </a:moveTo>
                <a:cubicBezTo>
                  <a:pt x="4067547" y="7143"/>
                  <a:pt x="4073891" y="7608"/>
                  <a:pt x="4079732" y="8539"/>
                </a:cubicBezTo>
                <a:cubicBezTo>
                  <a:pt x="4085574" y="9469"/>
                  <a:pt x="4092029" y="11050"/>
                  <a:pt x="4099099" y="13283"/>
                </a:cubicBezTo>
                <a:lnTo>
                  <a:pt x="4092848" y="41969"/>
                </a:lnTo>
                <a:lnTo>
                  <a:pt x="4082132" y="41969"/>
                </a:lnTo>
                <a:cubicBezTo>
                  <a:pt x="4081835" y="35644"/>
                  <a:pt x="4080867" y="30677"/>
                  <a:pt x="4079230" y="27068"/>
                </a:cubicBezTo>
                <a:cubicBezTo>
                  <a:pt x="4077593" y="23459"/>
                  <a:pt x="4075249" y="20873"/>
                  <a:pt x="4072198" y="19310"/>
                </a:cubicBezTo>
                <a:cubicBezTo>
                  <a:pt x="4069147" y="17747"/>
                  <a:pt x="4065092" y="16966"/>
                  <a:pt x="4060031" y="16966"/>
                </a:cubicBezTo>
                <a:cubicBezTo>
                  <a:pt x="4053855" y="16966"/>
                  <a:pt x="4048423" y="18231"/>
                  <a:pt x="4043735" y="20761"/>
                </a:cubicBezTo>
                <a:cubicBezTo>
                  <a:pt x="4039047" y="23291"/>
                  <a:pt x="4035475" y="26733"/>
                  <a:pt x="4033019" y="31086"/>
                </a:cubicBezTo>
                <a:cubicBezTo>
                  <a:pt x="4030563" y="35439"/>
                  <a:pt x="4029336" y="40295"/>
                  <a:pt x="4029336" y="45653"/>
                </a:cubicBezTo>
                <a:cubicBezTo>
                  <a:pt x="4029336" y="51234"/>
                  <a:pt x="4030805" y="56126"/>
                  <a:pt x="4033745" y="60331"/>
                </a:cubicBezTo>
                <a:cubicBezTo>
                  <a:pt x="4036684" y="64535"/>
                  <a:pt x="4042321" y="69502"/>
                  <a:pt x="4050655" y="75232"/>
                </a:cubicBezTo>
                <a:cubicBezTo>
                  <a:pt x="4057948" y="80292"/>
                  <a:pt x="4063510" y="84813"/>
                  <a:pt x="4067343" y="88794"/>
                </a:cubicBezTo>
                <a:cubicBezTo>
                  <a:pt x="4071175" y="92775"/>
                  <a:pt x="4074003" y="96998"/>
                  <a:pt x="4075826" y="101463"/>
                </a:cubicBezTo>
                <a:cubicBezTo>
                  <a:pt x="4077649" y="105928"/>
                  <a:pt x="4078560" y="111100"/>
                  <a:pt x="4078560" y="116979"/>
                </a:cubicBezTo>
                <a:cubicBezTo>
                  <a:pt x="4078560" y="126057"/>
                  <a:pt x="4076384" y="134112"/>
                  <a:pt x="4072031" y="141145"/>
                </a:cubicBezTo>
                <a:cubicBezTo>
                  <a:pt x="4067677" y="148177"/>
                  <a:pt x="4061538" y="153609"/>
                  <a:pt x="4053613" y="157441"/>
                </a:cubicBezTo>
                <a:cubicBezTo>
                  <a:pt x="4045688" y="161274"/>
                  <a:pt x="4036665" y="163190"/>
                  <a:pt x="4026545" y="163190"/>
                </a:cubicBezTo>
                <a:cubicBezTo>
                  <a:pt x="4019699" y="163190"/>
                  <a:pt x="4012313" y="162632"/>
                  <a:pt x="4004388" y="161515"/>
                </a:cubicBezTo>
                <a:cubicBezTo>
                  <a:pt x="3996463" y="160399"/>
                  <a:pt x="3989375" y="158985"/>
                  <a:pt x="3983124" y="157274"/>
                </a:cubicBezTo>
                <a:lnTo>
                  <a:pt x="3989822" y="126578"/>
                </a:lnTo>
                <a:lnTo>
                  <a:pt x="4000537" y="126578"/>
                </a:lnTo>
                <a:cubicBezTo>
                  <a:pt x="4000537" y="135656"/>
                  <a:pt x="4002640" y="142410"/>
                  <a:pt x="4006844" y="146837"/>
                </a:cubicBezTo>
                <a:cubicBezTo>
                  <a:pt x="4011048" y="151265"/>
                  <a:pt x="4017541" y="153479"/>
                  <a:pt x="4026322" y="153479"/>
                </a:cubicBezTo>
                <a:cubicBezTo>
                  <a:pt x="4036442" y="153479"/>
                  <a:pt x="4044404" y="150725"/>
                  <a:pt x="4050209" y="145219"/>
                </a:cubicBezTo>
                <a:cubicBezTo>
                  <a:pt x="4056013" y="139712"/>
                  <a:pt x="4058915" y="132047"/>
                  <a:pt x="4058915" y="122225"/>
                </a:cubicBezTo>
                <a:cubicBezTo>
                  <a:pt x="4058915" y="117685"/>
                  <a:pt x="4058115" y="113686"/>
                  <a:pt x="4056515" y="110225"/>
                </a:cubicBezTo>
                <a:cubicBezTo>
                  <a:pt x="4054915" y="106765"/>
                  <a:pt x="4052497" y="103454"/>
                  <a:pt x="4049260" y="100291"/>
                </a:cubicBezTo>
                <a:cubicBezTo>
                  <a:pt x="4046023" y="97129"/>
                  <a:pt x="4041353" y="93501"/>
                  <a:pt x="4035251" y="89408"/>
                </a:cubicBezTo>
                <a:cubicBezTo>
                  <a:pt x="4029745" y="85687"/>
                  <a:pt x="4025168" y="82023"/>
                  <a:pt x="4021522" y="78413"/>
                </a:cubicBezTo>
                <a:cubicBezTo>
                  <a:pt x="4017876" y="74804"/>
                  <a:pt x="4014974" y="70767"/>
                  <a:pt x="4012816" y="66303"/>
                </a:cubicBezTo>
                <a:cubicBezTo>
                  <a:pt x="4010658" y="61838"/>
                  <a:pt x="4009579" y="56852"/>
                  <a:pt x="4009579" y="51345"/>
                </a:cubicBezTo>
                <a:cubicBezTo>
                  <a:pt x="4009579" y="42564"/>
                  <a:pt x="4011699" y="34825"/>
                  <a:pt x="4015941" y="28128"/>
                </a:cubicBezTo>
                <a:cubicBezTo>
                  <a:pt x="4020183" y="21431"/>
                  <a:pt x="4026173" y="16259"/>
                  <a:pt x="4033912" y="12613"/>
                </a:cubicBezTo>
                <a:cubicBezTo>
                  <a:pt x="4041651" y="8967"/>
                  <a:pt x="4050581" y="7143"/>
                  <a:pt x="4060701" y="7143"/>
                </a:cubicBezTo>
                <a:close/>
                <a:moveTo>
                  <a:pt x="2295860" y="1674"/>
                </a:moveTo>
                <a:lnTo>
                  <a:pt x="2302446" y="1674"/>
                </a:lnTo>
                <a:lnTo>
                  <a:pt x="2274987" y="125239"/>
                </a:lnTo>
                <a:cubicBezTo>
                  <a:pt x="2273350" y="132606"/>
                  <a:pt x="2272531" y="138112"/>
                  <a:pt x="2272531" y="141758"/>
                </a:cubicBezTo>
                <a:cubicBezTo>
                  <a:pt x="2272531" y="144735"/>
                  <a:pt x="2273015" y="146893"/>
                  <a:pt x="2273982" y="148232"/>
                </a:cubicBezTo>
                <a:cubicBezTo>
                  <a:pt x="2274950" y="149572"/>
                  <a:pt x="2276475" y="150242"/>
                  <a:pt x="2278559" y="150242"/>
                </a:cubicBezTo>
                <a:cubicBezTo>
                  <a:pt x="2280791" y="150242"/>
                  <a:pt x="2283172" y="149330"/>
                  <a:pt x="2285702" y="147507"/>
                </a:cubicBezTo>
                <a:cubicBezTo>
                  <a:pt x="2288233" y="145684"/>
                  <a:pt x="2291804" y="142205"/>
                  <a:pt x="2296418" y="137070"/>
                </a:cubicBezTo>
                <a:lnTo>
                  <a:pt x="2302780" y="143321"/>
                </a:lnTo>
                <a:cubicBezTo>
                  <a:pt x="2295562" y="150911"/>
                  <a:pt x="2289665" y="156102"/>
                  <a:pt x="2285089" y="158892"/>
                </a:cubicBezTo>
                <a:cubicBezTo>
                  <a:pt x="2280512" y="161683"/>
                  <a:pt x="2275396" y="163078"/>
                  <a:pt x="2269741" y="163078"/>
                </a:cubicBezTo>
                <a:cubicBezTo>
                  <a:pt x="2264904" y="163078"/>
                  <a:pt x="2261034" y="161311"/>
                  <a:pt x="2258132" y="157776"/>
                </a:cubicBezTo>
                <a:cubicBezTo>
                  <a:pt x="2255230" y="154241"/>
                  <a:pt x="2253779" y="149721"/>
                  <a:pt x="2253779" y="144214"/>
                </a:cubicBezTo>
                <a:cubicBezTo>
                  <a:pt x="2253779" y="139228"/>
                  <a:pt x="2254821" y="132010"/>
                  <a:pt x="2256904" y="122560"/>
                </a:cubicBezTo>
                <a:lnTo>
                  <a:pt x="2276884" y="33151"/>
                </a:lnTo>
                <a:cubicBezTo>
                  <a:pt x="2277777" y="29207"/>
                  <a:pt x="2278410" y="26063"/>
                  <a:pt x="2278782" y="23719"/>
                </a:cubicBezTo>
                <a:cubicBezTo>
                  <a:pt x="2279154" y="21375"/>
                  <a:pt x="2279340" y="19198"/>
                  <a:pt x="2279340" y="17189"/>
                </a:cubicBezTo>
                <a:cubicBezTo>
                  <a:pt x="2279340" y="14957"/>
                  <a:pt x="2278931" y="13264"/>
                  <a:pt x="2278112" y="12111"/>
                </a:cubicBezTo>
                <a:cubicBezTo>
                  <a:pt x="2277294" y="10957"/>
                  <a:pt x="2276122" y="10120"/>
                  <a:pt x="2274596" y="9599"/>
                </a:cubicBezTo>
                <a:cubicBezTo>
                  <a:pt x="2273071" y="9078"/>
                  <a:pt x="2270336" y="8706"/>
                  <a:pt x="2266392" y="8483"/>
                </a:cubicBezTo>
                <a:lnTo>
                  <a:pt x="2267731" y="2679"/>
                </a:lnTo>
                <a:close/>
                <a:moveTo>
                  <a:pt x="1944216" y="1674"/>
                </a:moveTo>
                <a:lnTo>
                  <a:pt x="1950690" y="1674"/>
                </a:lnTo>
                <a:lnTo>
                  <a:pt x="1931045" y="79809"/>
                </a:lnTo>
                <a:lnTo>
                  <a:pt x="1932496" y="80255"/>
                </a:lnTo>
                <a:cubicBezTo>
                  <a:pt x="1939714" y="70581"/>
                  <a:pt x="1946486" y="63586"/>
                  <a:pt x="1952811" y="59270"/>
                </a:cubicBezTo>
                <a:cubicBezTo>
                  <a:pt x="1959136" y="54954"/>
                  <a:pt x="1965462" y="52796"/>
                  <a:pt x="1971787" y="52796"/>
                </a:cubicBezTo>
                <a:cubicBezTo>
                  <a:pt x="1979898" y="52796"/>
                  <a:pt x="1986205" y="55885"/>
                  <a:pt x="1990707" y="62061"/>
                </a:cubicBezTo>
                <a:cubicBezTo>
                  <a:pt x="1995209" y="68237"/>
                  <a:pt x="1997460" y="76944"/>
                  <a:pt x="1997460" y="88180"/>
                </a:cubicBezTo>
                <a:cubicBezTo>
                  <a:pt x="1997460" y="100459"/>
                  <a:pt x="1994985" y="112532"/>
                  <a:pt x="1990037" y="124401"/>
                </a:cubicBezTo>
                <a:cubicBezTo>
                  <a:pt x="1985088" y="136270"/>
                  <a:pt x="1978224" y="145684"/>
                  <a:pt x="1969443" y="152641"/>
                </a:cubicBezTo>
                <a:cubicBezTo>
                  <a:pt x="1960662" y="159599"/>
                  <a:pt x="1950839" y="163078"/>
                  <a:pt x="1939975" y="163078"/>
                </a:cubicBezTo>
                <a:cubicBezTo>
                  <a:pt x="1930078" y="163078"/>
                  <a:pt x="1921297" y="160660"/>
                  <a:pt x="1913632" y="155823"/>
                </a:cubicBezTo>
                <a:lnTo>
                  <a:pt x="1903363" y="163078"/>
                </a:lnTo>
                <a:lnTo>
                  <a:pt x="1896219" y="161292"/>
                </a:lnTo>
                <a:lnTo>
                  <a:pt x="1925129" y="33709"/>
                </a:lnTo>
                <a:cubicBezTo>
                  <a:pt x="1926841" y="26119"/>
                  <a:pt x="1927696" y="20612"/>
                  <a:pt x="1927696" y="17189"/>
                </a:cubicBezTo>
                <a:cubicBezTo>
                  <a:pt x="1927696" y="14064"/>
                  <a:pt x="1926748" y="11869"/>
                  <a:pt x="1924850" y="10604"/>
                </a:cubicBezTo>
                <a:cubicBezTo>
                  <a:pt x="1922953" y="9339"/>
                  <a:pt x="1919548" y="8632"/>
                  <a:pt x="1914637" y="8483"/>
                </a:cubicBezTo>
                <a:lnTo>
                  <a:pt x="1915976" y="2679"/>
                </a:lnTo>
                <a:close/>
                <a:moveTo>
                  <a:pt x="1695785" y="1674"/>
                </a:moveTo>
                <a:lnTo>
                  <a:pt x="1702371" y="1674"/>
                </a:lnTo>
                <a:lnTo>
                  <a:pt x="1674912" y="125239"/>
                </a:lnTo>
                <a:cubicBezTo>
                  <a:pt x="1673275" y="132606"/>
                  <a:pt x="1672456" y="138112"/>
                  <a:pt x="1672456" y="141758"/>
                </a:cubicBezTo>
                <a:cubicBezTo>
                  <a:pt x="1672456" y="144735"/>
                  <a:pt x="1672940" y="146893"/>
                  <a:pt x="1673907" y="148232"/>
                </a:cubicBezTo>
                <a:cubicBezTo>
                  <a:pt x="1674875" y="149572"/>
                  <a:pt x="1676400" y="150242"/>
                  <a:pt x="1678484" y="150242"/>
                </a:cubicBezTo>
                <a:cubicBezTo>
                  <a:pt x="1680716" y="150242"/>
                  <a:pt x="1683097" y="149330"/>
                  <a:pt x="1685628" y="147507"/>
                </a:cubicBezTo>
                <a:cubicBezTo>
                  <a:pt x="1688158" y="145684"/>
                  <a:pt x="1691729" y="142205"/>
                  <a:pt x="1696343" y="137070"/>
                </a:cubicBezTo>
                <a:lnTo>
                  <a:pt x="1702706" y="143321"/>
                </a:lnTo>
                <a:cubicBezTo>
                  <a:pt x="1695488" y="150911"/>
                  <a:pt x="1689590" y="156102"/>
                  <a:pt x="1685014" y="158892"/>
                </a:cubicBezTo>
                <a:cubicBezTo>
                  <a:pt x="1680437" y="161683"/>
                  <a:pt x="1675321" y="163078"/>
                  <a:pt x="1669666" y="163078"/>
                </a:cubicBezTo>
                <a:cubicBezTo>
                  <a:pt x="1664829" y="163078"/>
                  <a:pt x="1660959" y="161311"/>
                  <a:pt x="1658057" y="157776"/>
                </a:cubicBezTo>
                <a:cubicBezTo>
                  <a:pt x="1655155" y="154241"/>
                  <a:pt x="1653704" y="149721"/>
                  <a:pt x="1653704" y="144214"/>
                </a:cubicBezTo>
                <a:cubicBezTo>
                  <a:pt x="1653704" y="139228"/>
                  <a:pt x="1654746" y="132010"/>
                  <a:pt x="1656829" y="122560"/>
                </a:cubicBezTo>
                <a:lnTo>
                  <a:pt x="1676809" y="33151"/>
                </a:lnTo>
                <a:cubicBezTo>
                  <a:pt x="1677702" y="29207"/>
                  <a:pt x="1678335" y="26063"/>
                  <a:pt x="1678707" y="23719"/>
                </a:cubicBezTo>
                <a:cubicBezTo>
                  <a:pt x="1679079" y="21375"/>
                  <a:pt x="1679265" y="19198"/>
                  <a:pt x="1679265" y="17189"/>
                </a:cubicBezTo>
                <a:cubicBezTo>
                  <a:pt x="1679265" y="14957"/>
                  <a:pt x="1678856" y="13264"/>
                  <a:pt x="1678037" y="12111"/>
                </a:cubicBezTo>
                <a:cubicBezTo>
                  <a:pt x="1677219" y="10957"/>
                  <a:pt x="1676047" y="10120"/>
                  <a:pt x="1674521" y="9599"/>
                </a:cubicBezTo>
                <a:cubicBezTo>
                  <a:pt x="1672996" y="9078"/>
                  <a:pt x="1670261" y="8706"/>
                  <a:pt x="1666317" y="8483"/>
                </a:cubicBezTo>
                <a:lnTo>
                  <a:pt x="1667657" y="2679"/>
                </a:lnTo>
                <a:close/>
                <a:moveTo>
                  <a:pt x="3124572" y="1004"/>
                </a:moveTo>
                <a:cubicBezTo>
                  <a:pt x="3131865" y="1004"/>
                  <a:pt x="3138153" y="1600"/>
                  <a:pt x="3143436" y="2790"/>
                </a:cubicBezTo>
                <a:lnTo>
                  <a:pt x="3139083" y="21766"/>
                </a:lnTo>
                <a:lnTo>
                  <a:pt x="3129260" y="21766"/>
                </a:lnTo>
                <a:cubicBezTo>
                  <a:pt x="3128218" y="17524"/>
                  <a:pt x="3126860" y="14473"/>
                  <a:pt x="3125186" y="12613"/>
                </a:cubicBezTo>
                <a:cubicBezTo>
                  <a:pt x="3123512" y="10752"/>
                  <a:pt x="3121038" y="9822"/>
                  <a:pt x="3117763" y="9822"/>
                </a:cubicBezTo>
                <a:cubicBezTo>
                  <a:pt x="3113522" y="9822"/>
                  <a:pt x="3109931" y="10994"/>
                  <a:pt x="3106992" y="13338"/>
                </a:cubicBezTo>
                <a:cubicBezTo>
                  <a:pt x="3104053" y="15682"/>
                  <a:pt x="3101541" y="19161"/>
                  <a:pt x="3099457" y="23775"/>
                </a:cubicBezTo>
                <a:cubicBezTo>
                  <a:pt x="3097374" y="28389"/>
                  <a:pt x="3095439" y="34602"/>
                  <a:pt x="3093653" y="42416"/>
                </a:cubicBezTo>
                <a:lnTo>
                  <a:pt x="3090863" y="54582"/>
                </a:lnTo>
                <a:lnTo>
                  <a:pt x="3119549" y="54582"/>
                </a:lnTo>
                <a:lnTo>
                  <a:pt x="3117094" y="65856"/>
                </a:lnTo>
                <a:lnTo>
                  <a:pt x="3088295" y="65856"/>
                </a:lnTo>
                <a:lnTo>
                  <a:pt x="3067534" y="163190"/>
                </a:lnTo>
                <a:cubicBezTo>
                  <a:pt x="3064111" y="179338"/>
                  <a:pt x="3058865" y="191374"/>
                  <a:pt x="3051795" y="199299"/>
                </a:cubicBezTo>
                <a:cubicBezTo>
                  <a:pt x="3044726" y="207224"/>
                  <a:pt x="3035833" y="211187"/>
                  <a:pt x="3025118" y="211187"/>
                </a:cubicBezTo>
                <a:cubicBezTo>
                  <a:pt x="3021992" y="211187"/>
                  <a:pt x="3019537" y="211001"/>
                  <a:pt x="3017751" y="210629"/>
                </a:cubicBezTo>
                <a:lnTo>
                  <a:pt x="3019648" y="200806"/>
                </a:lnTo>
                <a:cubicBezTo>
                  <a:pt x="3020393" y="201029"/>
                  <a:pt x="3022141" y="201141"/>
                  <a:pt x="3024895" y="201141"/>
                </a:cubicBezTo>
                <a:cubicBezTo>
                  <a:pt x="3028243" y="201141"/>
                  <a:pt x="3031108" y="200285"/>
                  <a:pt x="3033489" y="198574"/>
                </a:cubicBezTo>
                <a:cubicBezTo>
                  <a:pt x="3035871" y="196862"/>
                  <a:pt x="3038084" y="193885"/>
                  <a:pt x="3040131" y="189644"/>
                </a:cubicBezTo>
                <a:cubicBezTo>
                  <a:pt x="3042177" y="185402"/>
                  <a:pt x="3044056" y="179524"/>
                  <a:pt x="3045768" y="172008"/>
                </a:cubicBezTo>
                <a:lnTo>
                  <a:pt x="3069766" y="65856"/>
                </a:lnTo>
                <a:lnTo>
                  <a:pt x="3050902" y="65856"/>
                </a:lnTo>
                <a:lnTo>
                  <a:pt x="3052577" y="58154"/>
                </a:lnTo>
                <a:cubicBezTo>
                  <a:pt x="3057562" y="57857"/>
                  <a:pt x="3061153" y="57447"/>
                  <a:pt x="3063348" y="56926"/>
                </a:cubicBezTo>
                <a:cubicBezTo>
                  <a:pt x="3065543" y="56406"/>
                  <a:pt x="3067255" y="55624"/>
                  <a:pt x="3068483" y="54582"/>
                </a:cubicBezTo>
                <a:cubicBezTo>
                  <a:pt x="3069710" y="53541"/>
                  <a:pt x="3070752" y="52183"/>
                  <a:pt x="3071608" y="50508"/>
                </a:cubicBezTo>
                <a:cubicBezTo>
                  <a:pt x="3072464" y="48834"/>
                  <a:pt x="3073561" y="45764"/>
                  <a:pt x="3074901" y="41299"/>
                </a:cubicBezTo>
                <a:cubicBezTo>
                  <a:pt x="3078845" y="27905"/>
                  <a:pt x="3084928" y="17840"/>
                  <a:pt x="3093151" y="11106"/>
                </a:cubicBezTo>
                <a:cubicBezTo>
                  <a:pt x="3101374" y="4371"/>
                  <a:pt x="3111847" y="1004"/>
                  <a:pt x="3124572" y="1004"/>
                </a:cubicBezTo>
                <a:close/>
                <a:moveTo>
                  <a:pt x="3000747" y="1004"/>
                </a:moveTo>
                <a:cubicBezTo>
                  <a:pt x="3008040" y="1004"/>
                  <a:pt x="3014328" y="1600"/>
                  <a:pt x="3019611" y="2790"/>
                </a:cubicBezTo>
                <a:lnTo>
                  <a:pt x="3015258" y="21766"/>
                </a:lnTo>
                <a:lnTo>
                  <a:pt x="3005435" y="21766"/>
                </a:lnTo>
                <a:cubicBezTo>
                  <a:pt x="3004393" y="17524"/>
                  <a:pt x="3003035" y="14473"/>
                  <a:pt x="3001361" y="12613"/>
                </a:cubicBezTo>
                <a:cubicBezTo>
                  <a:pt x="2999687" y="10752"/>
                  <a:pt x="2997213" y="9822"/>
                  <a:pt x="2993938" y="9822"/>
                </a:cubicBezTo>
                <a:cubicBezTo>
                  <a:pt x="2989697" y="9822"/>
                  <a:pt x="2986106" y="10994"/>
                  <a:pt x="2983167" y="13338"/>
                </a:cubicBezTo>
                <a:cubicBezTo>
                  <a:pt x="2980228" y="15682"/>
                  <a:pt x="2977716" y="19161"/>
                  <a:pt x="2975632" y="23775"/>
                </a:cubicBezTo>
                <a:cubicBezTo>
                  <a:pt x="2973549" y="28389"/>
                  <a:pt x="2971614" y="34602"/>
                  <a:pt x="2969828" y="42416"/>
                </a:cubicBezTo>
                <a:lnTo>
                  <a:pt x="2967038" y="54582"/>
                </a:lnTo>
                <a:lnTo>
                  <a:pt x="2995724" y="54582"/>
                </a:lnTo>
                <a:lnTo>
                  <a:pt x="2993269" y="65856"/>
                </a:lnTo>
                <a:lnTo>
                  <a:pt x="2964470" y="65856"/>
                </a:lnTo>
                <a:lnTo>
                  <a:pt x="2943709" y="163190"/>
                </a:lnTo>
                <a:cubicBezTo>
                  <a:pt x="2940286" y="179338"/>
                  <a:pt x="2935040" y="191374"/>
                  <a:pt x="2927970" y="199299"/>
                </a:cubicBezTo>
                <a:cubicBezTo>
                  <a:pt x="2920901" y="207224"/>
                  <a:pt x="2912008" y="211187"/>
                  <a:pt x="2901293" y="211187"/>
                </a:cubicBezTo>
                <a:cubicBezTo>
                  <a:pt x="2898167" y="211187"/>
                  <a:pt x="2895712" y="211001"/>
                  <a:pt x="2893926" y="210629"/>
                </a:cubicBezTo>
                <a:lnTo>
                  <a:pt x="2895823" y="200806"/>
                </a:lnTo>
                <a:cubicBezTo>
                  <a:pt x="2896568" y="201029"/>
                  <a:pt x="2898316" y="201141"/>
                  <a:pt x="2901070" y="201141"/>
                </a:cubicBezTo>
                <a:cubicBezTo>
                  <a:pt x="2904418" y="201141"/>
                  <a:pt x="2907283" y="200285"/>
                  <a:pt x="2909664" y="198574"/>
                </a:cubicBezTo>
                <a:cubicBezTo>
                  <a:pt x="2912046" y="196862"/>
                  <a:pt x="2914259" y="193885"/>
                  <a:pt x="2916306" y="189644"/>
                </a:cubicBezTo>
                <a:cubicBezTo>
                  <a:pt x="2918352" y="185402"/>
                  <a:pt x="2920231" y="179524"/>
                  <a:pt x="2921943" y="172008"/>
                </a:cubicBezTo>
                <a:lnTo>
                  <a:pt x="2945941" y="65856"/>
                </a:lnTo>
                <a:lnTo>
                  <a:pt x="2927077" y="65856"/>
                </a:lnTo>
                <a:lnTo>
                  <a:pt x="2928752" y="58154"/>
                </a:lnTo>
                <a:cubicBezTo>
                  <a:pt x="2933737" y="57857"/>
                  <a:pt x="2937328" y="57447"/>
                  <a:pt x="2939523" y="56926"/>
                </a:cubicBezTo>
                <a:cubicBezTo>
                  <a:pt x="2941718" y="56406"/>
                  <a:pt x="2943430" y="55624"/>
                  <a:pt x="2944658" y="54582"/>
                </a:cubicBezTo>
                <a:cubicBezTo>
                  <a:pt x="2945885" y="53541"/>
                  <a:pt x="2946927" y="52183"/>
                  <a:pt x="2947783" y="50508"/>
                </a:cubicBezTo>
                <a:cubicBezTo>
                  <a:pt x="2948639" y="48834"/>
                  <a:pt x="2949736" y="45764"/>
                  <a:pt x="2951076" y="41299"/>
                </a:cubicBezTo>
                <a:cubicBezTo>
                  <a:pt x="2955020" y="27905"/>
                  <a:pt x="2961103" y="17840"/>
                  <a:pt x="2969326" y="11106"/>
                </a:cubicBezTo>
                <a:cubicBezTo>
                  <a:pt x="2977549" y="4371"/>
                  <a:pt x="2988022" y="1004"/>
                  <a:pt x="3000747" y="1004"/>
                </a:cubicBezTo>
                <a:close/>
                <a:moveTo>
                  <a:pt x="4560206" y="0"/>
                </a:moveTo>
                <a:cubicBezTo>
                  <a:pt x="4581935" y="5730"/>
                  <a:pt x="4598622" y="18101"/>
                  <a:pt x="4610268" y="37114"/>
                </a:cubicBezTo>
                <a:cubicBezTo>
                  <a:pt x="4621913" y="56126"/>
                  <a:pt x="4627736" y="79065"/>
                  <a:pt x="4627736" y="105928"/>
                </a:cubicBezTo>
                <a:cubicBezTo>
                  <a:pt x="4627736" y="132866"/>
                  <a:pt x="4621932" y="155804"/>
                  <a:pt x="4610323" y="174742"/>
                </a:cubicBezTo>
                <a:cubicBezTo>
                  <a:pt x="4598715" y="193681"/>
                  <a:pt x="4582009" y="206015"/>
                  <a:pt x="4560206" y="211745"/>
                </a:cubicBezTo>
                <a:lnTo>
                  <a:pt x="4557527" y="203150"/>
                </a:lnTo>
                <a:cubicBezTo>
                  <a:pt x="4574716" y="197420"/>
                  <a:pt x="4587497" y="186109"/>
                  <a:pt x="4595869" y="169217"/>
                </a:cubicBezTo>
                <a:cubicBezTo>
                  <a:pt x="4604240" y="152325"/>
                  <a:pt x="4608426" y="130857"/>
                  <a:pt x="4608426" y="104812"/>
                </a:cubicBezTo>
                <a:cubicBezTo>
                  <a:pt x="4608426" y="79660"/>
                  <a:pt x="4604259" y="58768"/>
                  <a:pt x="4595924" y="42137"/>
                </a:cubicBezTo>
                <a:cubicBezTo>
                  <a:pt x="4587590" y="25505"/>
                  <a:pt x="4574679" y="14324"/>
                  <a:pt x="4557192" y="8594"/>
                </a:cubicBezTo>
                <a:close/>
                <a:moveTo>
                  <a:pt x="3973823" y="0"/>
                </a:moveTo>
                <a:lnTo>
                  <a:pt x="3976836" y="8594"/>
                </a:lnTo>
                <a:cubicBezTo>
                  <a:pt x="3959424" y="14324"/>
                  <a:pt x="3946531" y="25505"/>
                  <a:pt x="3938160" y="42137"/>
                </a:cubicBezTo>
                <a:cubicBezTo>
                  <a:pt x="3929788" y="58768"/>
                  <a:pt x="3925602" y="79660"/>
                  <a:pt x="3925602" y="104812"/>
                </a:cubicBezTo>
                <a:cubicBezTo>
                  <a:pt x="3925602" y="130857"/>
                  <a:pt x="3929788" y="152325"/>
                  <a:pt x="3938160" y="169217"/>
                </a:cubicBezTo>
                <a:cubicBezTo>
                  <a:pt x="3946531" y="186109"/>
                  <a:pt x="3959312" y="197420"/>
                  <a:pt x="3976502" y="203150"/>
                </a:cubicBezTo>
                <a:lnTo>
                  <a:pt x="3973823" y="211745"/>
                </a:lnTo>
                <a:cubicBezTo>
                  <a:pt x="3952019" y="206015"/>
                  <a:pt x="3935313" y="193681"/>
                  <a:pt x="3923705" y="174742"/>
                </a:cubicBezTo>
                <a:cubicBezTo>
                  <a:pt x="3912096" y="155804"/>
                  <a:pt x="3906292" y="132866"/>
                  <a:pt x="3906292" y="105928"/>
                </a:cubicBezTo>
                <a:cubicBezTo>
                  <a:pt x="3906292" y="79065"/>
                  <a:pt x="3912115" y="56126"/>
                  <a:pt x="3923761" y="37114"/>
                </a:cubicBezTo>
                <a:cubicBezTo>
                  <a:pt x="3935406" y="18101"/>
                  <a:pt x="3952094" y="5730"/>
                  <a:pt x="3973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26140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22699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455962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 smtClean="0">
                <a:latin typeface="Times New Roman" panose="02020603050405020304" pitchFamily="18" charset="0"/>
              </a:rPr>
              <a:t>0.0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121539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1444357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 smtClean="0">
                <a:latin typeface="Times New Roman" panose="02020603050405020304" pitchFamily="18" charset="0"/>
              </a:rPr>
              <a:t>0.2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220378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2432752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 smtClean="0">
                <a:latin typeface="Times New Roman" panose="02020603050405020304" pitchFamily="18" charset="0"/>
              </a:rPr>
              <a:t>-0.8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319218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3421147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smtClean="0">
                <a:latin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418057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4409542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 smtClean="0">
                <a:latin typeface="Times New Roman" panose="02020603050405020304" pitchFamily="18" charset="0"/>
              </a:rPr>
              <a:t>0.4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51689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5397937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smtClean="0">
                <a:latin typeface="Times New Roman" panose="02020603050405020304" pitchFamily="18" charset="0"/>
              </a:rPr>
              <a:t>0.6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62862" y="615736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526812" y="6386332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smtClean="0">
                <a:latin typeface="Times New Roman" panose="02020603050405020304" pitchFamily="18" charset="0"/>
              </a:rPr>
              <a:t>0.8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7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135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百亨</dc:creator>
  <cp:lastModifiedBy>曹百亨</cp:lastModifiedBy>
  <cp:revision>13</cp:revision>
  <dcterms:created xsi:type="dcterms:W3CDTF">2021-12-19T10:59:01Z</dcterms:created>
  <dcterms:modified xsi:type="dcterms:W3CDTF">2022-06-27T12:37:12Z</dcterms:modified>
</cp:coreProperties>
</file>