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d1484d9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3d1484d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3d1484d9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3d1484d9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3d1484d9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3d1484d9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3d1484d9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3d1484d9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d1484d9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3d1484d9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3d1484d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3d1484d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for Plant Disease Detection and Classification</a:t>
            </a:r>
            <a:endParaRPr sz="69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Rakhin Mostafa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20101084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Sad MD. Tafhim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23141086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130275" y="135500"/>
            <a:ext cx="88956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 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Introduction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Importance of plant disease identification in agriculture.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Challenges of traditional methods.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Role of deep learning in revolutionizing plant disease detection.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77175" y="213650"/>
            <a:ext cx="8754900" cy="4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</a:t>
            </a:r>
            <a:r>
              <a:rPr b="1" lang="en" sz="2200"/>
              <a:t>he Role of CNNs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CNNs (Convolutional Neural Networks) as a game-changer.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High accuracy and efficiency in distinguishing healthy vs. diseased plants.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Application of CNNs in various crops.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239725" y="198025"/>
            <a:ext cx="8629800" cy="47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Utilizing Xception for Advancement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Use of transfer learning with models like Xception.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Superior performance in disease and pest detection.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Potential for rapid, accurate identification in agriculture.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239725" y="213650"/>
            <a:ext cx="8661000" cy="4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MobileNet: A Comprehensive Approach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Combining traditional and deep features for robust detection.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Integration of MobileNet V2 with dual attention mechanism.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Exceptional sensitivity in plant disease recognition.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61550" y="166750"/>
            <a:ext cx="8848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Methodology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Overview of the data preprocessing steps.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Description of the three deep learning classifiers used: CNN, MobileNet, and Xception.</a:t>
            </a:r>
            <a:endParaRPr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08450" y="260550"/>
            <a:ext cx="8661000" cy="4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Conclusion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Deep learning's potential in plant disease identification.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The importance of large, diverse datasets.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The significance of hyperspectral imaging in plant disease detection.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