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5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</p:sldIdLst>
  <p:sldSz cy="5143500" cx="9144000"/>
  <p:notesSz cx="6858000" cy="9144000"/>
  <p:embeddedFontLst>
    <p:embeddedFont>
      <p:font typeface="Dosis"/>
      <p:regular r:id="rId28"/>
      <p:bold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font" Target="fonts/Dosis-regular.fntdata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Dosis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4dfce81f19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4dfce81f19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2a66e1e2bc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2a66e1e2bc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263b628b8db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263b628b8db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263b628b8db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263b628b8db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g263b628b8db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5" name="Google Shape;515;g263b628b8db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2a66e1e2bc3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Google Shape;561;g2a66e1e2bc3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2a66e1e2bc3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2a66e1e2bc3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g263b628b8db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3" name="Google Shape;583;g263b628b8db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g2a66e1e2bc3_1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9" name="Google Shape;629;g2a66e1e2bc3_1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g263b628b8db_0_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7" name="Google Shape;637;g263b628b8db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g2a66e1e2bc3_1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9" name="Google Shape;649;g2a66e1e2bc3_1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54dda1946d_6_3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54dda1946d_6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g2a66e1e2bc3_1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1" name="Google Shape;661;g2a66e1e2bc3_1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g2a66e1e2bc3_1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3" name="Google Shape;673;g2a66e1e2bc3_1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7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g2a66e1e2bc3_1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9" name="Google Shape;719;g2a66e1e2bc3_1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7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g263b628b8db_0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9" name="Google Shape;729;g263b628b8db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d431007ba2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d431007ba2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263b628b8db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263b628b8db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263b628b8db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263b628b8db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263b628b8db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263b628b8db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54dda1946d_6_3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54dda1946d_6_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54dda1946d_4_27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54dda1946d_4_27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54ff9c4cb4_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54ff9c4cb4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713225" y="998100"/>
            <a:ext cx="4528800" cy="236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9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713225" y="3420250"/>
            <a:ext cx="45288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cxnSp>
        <p:nvCxnSpPr>
          <p:cNvPr id="11" name="Google Shape;11;p2"/>
          <p:cNvCxnSpPr/>
          <p:nvPr/>
        </p:nvCxnSpPr>
        <p:spPr>
          <a:xfrm>
            <a:off x="369050" y="-15300"/>
            <a:ext cx="0" cy="51627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" name="Google Shape;12;p2"/>
          <p:cNvSpPr/>
          <p:nvPr/>
        </p:nvSpPr>
        <p:spPr>
          <a:xfrm>
            <a:off x="131293" y="4148795"/>
            <a:ext cx="475500" cy="475800"/>
          </a:xfrm>
          <a:prstGeom prst="rect">
            <a:avLst/>
          </a:prstGeom>
          <a:solidFill>
            <a:srgbClr val="C4D8BF">
              <a:alpha val="42410"/>
            </a:srgbClr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/>
          <p:nvPr>
            <p:ph hasCustomPrompt="1" type="title"/>
          </p:nvPr>
        </p:nvSpPr>
        <p:spPr>
          <a:xfrm>
            <a:off x="713225" y="1667350"/>
            <a:ext cx="4487100" cy="128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None/>
              <a:defRPr sz="7200">
                <a:solidFill>
                  <a:schemeClr val="accent4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52" name="Google Shape;52;p11"/>
          <p:cNvSpPr txBox="1"/>
          <p:nvPr>
            <p:ph idx="1" type="subTitle"/>
          </p:nvPr>
        </p:nvSpPr>
        <p:spPr>
          <a:xfrm>
            <a:off x="713225" y="2782325"/>
            <a:ext cx="44871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cxnSp>
        <p:nvCxnSpPr>
          <p:cNvPr id="53" name="Google Shape;53;p11"/>
          <p:cNvCxnSpPr/>
          <p:nvPr/>
        </p:nvCxnSpPr>
        <p:spPr>
          <a:xfrm>
            <a:off x="369050" y="-15300"/>
            <a:ext cx="0" cy="51627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4" name="Google Shape;54;p11"/>
          <p:cNvSpPr/>
          <p:nvPr/>
        </p:nvSpPr>
        <p:spPr>
          <a:xfrm>
            <a:off x="194000" y="243697"/>
            <a:ext cx="350100" cy="350400"/>
          </a:xfrm>
          <a:prstGeom prst="rect">
            <a:avLst/>
          </a:prstGeom>
          <a:solidFill>
            <a:srgbClr val="C4D8BF">
              <a:alpha val="42410"/>
            </a:srgbClr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8" name="Google Shape;58;p13"/>
          <p:cNvSpPr txBox="1"/>
          <p:nvPr>
            <p:ph hasCustomPrompt="1" idx="2" type="title"/>
          </p:nvPr>
        </p:nvSpPr>
        <p:spPr>
          <a:xfrm>
            <a:off x="1493676" y="1386050"/>
            <a:ext cx="758100" cy="794700"/>
          </a:xfrm>
          <a:prstGeom prst="rect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>
                <a:solidFill>
                  <a:srgbClr val="588F6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9" name="Google Shape;59;p13"/>
          <p:cNvSpPr txBox="1"/>
          <p:nvPr>
            <p:ph hasCustomPrompt="1" idx="3" type="title"/>
          </p:nvPr>
        </p:nvSpPr>
        <p:spPr>
          <a:xfrm>
            <a:off x="1493676" y="3058950"/>
            <a:ext cx="758100" cy="794700"/>
          </a:xfrm>
          <a:prstGeom prst="rect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0" name="Google Shape;60;p13"/>
          <p:cNvSpPr txBox="1"/>
          <p:nvPr>
            <p:ph hasCustomPrompt="1" idx="4" type="title"/>
          </p:nvPr>
        </p:nvSpPr>
        <p:spPr>
          <a:xfrm>
            <a:off x="4192950" y="1386050"/>
            <a:ext cx="758100" cy="794700"/>
          </a:xfrm>
          <a:prstGeom prst="rect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1" name="Google Shape;61;p13"/>
          <p:cNvSpPr txBox="1"/>
          <p:nvPr>
            <p:ph hasCustomPrompt="1" idx="5" type="title"/>
          </p:nvPr>
        </p:nvSpPr>
        <p:spPr>
          <a:xfrm>
            <a:off x="4192950" y="3058950"/>
            <a:ext cx="758100" cy="794700"/>
          </a:xfrm>
          <a:prstGeom prst="rect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2" name="Google Shape;62;p13"/>
          <p:cNvSpPr txBox="1"/>
          <p:nvPr>
            <p:ph hasCustomPrompt="1" idx="6" type="title"/>
          </p:nvPr>
        </p:nvSpPr>
        <p:spPr>
          <a:xfrm>
            <a:off x="6892224" y="1386050"/>
            <a:ext cx="758100" cy="794700"/>
          </a:xfrm>
          <a:prstGeom prst="rect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3" name="Google Shape;63;p13"/>
          <p:cNvSpPr txBox="1"/>
          <p:nvPr>
            <p:ph hasCustomPrompt="1" idx="7" type="title"/>
          </p:nvPr>
        </p:nvSpPr>
        <p:spPr>
          <a:xfrm>
            <a:off x="6892224" y="3058950"/>
            <a:ext cx="758100" cy="794700"/>
          </a:xfrm>
          <a:prstGeom prst="rect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719976" y="2202262"/>
            <a:ext cx="23055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5" name="Google Shape;65;p13"/>
          <p:cNvSpPr txBox="1"/>
          <p:nvPr>
            <p:ph idx="8" type="subTitle"/>
          </p:nvPr>
        </p:nvSpPr>
        <p:spPr>
          <a:xfrm>
            <a:off x="3419250" y="2202262"/>
            <a:ext cx="23055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6" name="Google Shape;66;p13"/>
          <p:cNvSpPr txBox="1"/>
          <p:nvPr>
            <p:ph idx="9" type="subTitle"/>
          </p:nvPr>
        </p:nvSpPr>
        <p:spPr>
          <a:xfrm>
            <a:off x="6118524" y="2202262"/>
            <a:ext cx="23055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13"/>
          <p:cNvSpPr txBox="1"/>
          <p:nvPr>
            <p:ph idx="13" type="subTitle"/>
          </p:nvPr>
        </p:nvSpPr>
        <p:spPr>
          <a:xfrm>
            <a:off x="719976" y="3875200"/>
            <a:ext cx="23055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8" name="Google Shape;68;p13"/>
          <p:cNvSpPr txBox="1"/>
          <p:nvPr>
            <p:ph idx="14" type="subTitle"/>
          </p:nvPr>
        </p:nvSpPr>
        <p:spPr>
          <a:xfrm>
            <a:off x="3419250" y="3875200"/>
            <a:ext cx="23055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9" name="Google Shape;69;p13"/>
          <p:cNvSpPr txBox="1"/>
          <p:nvPr>
            <p:ph idx="15" type="subTitle"/>
          </p:nvPr>
        </p:nvSpPr>
        <p:spPr>
          <a:xfrm>
            <a:off x="6118524" y="3875200"/>
            <a:ext cx="23055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cxnSp>
        <p:nvCxnSpPr>
          <p:cNvPr id="70" name="Google Shape;70;p13"/>
          <p:cNvCxnSpPr/>
          <p:nvPr/>
        </p:nvCxnSpPr>
        <p:spPr>
          <a:xfrm>
            <a:off x="369050" y="-15300"/>
            <a:ext cx="0" cy="51627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71" name="Google Shape;71;p13"/>
          <p:cNvGrpSpPr/>
          <p:nvPr/>
        </p:nvGrpSpPr>
        <p:grpSpPr>
          <a:xfrm>
            <a:off x="8040059" y="2954860"/>
            <a:ext cx="842931" cy="2063919"/>
            <a:chOff x="7988830" y="1253675"/>
            <a:chExt cx="1058692" cy="2592211"/>
          </a:xfrm>
        </p:grpSpPr>
        <p:sp>
          <p:nvSpPr>
            <p:cNvPr id="72" name="Google Shape;72;p13"/>
            <p:cNvSpPr/>
            <p:nvPr/>
          </p:nvSpPr>
          <p:spPr>
            <a:xfrm>
              <a:off x="8483074" y="2393174"/>
              <a:ext cx="421845" cy="599194"/>
            </a:xfrm>
            <a:custGeom>
              <a:rect b="b" l="l" r="r" t="t"/>
              <a:pathLst>
                <a:path extrusionOk="0" h="11761" w="8280">
                  <a:moveTo>
                    <a:pt x="8063" y="0"/>
                  </a:moveTo>
                  <a:cubicBezTo>
                    <a:pt x="8006" y="0"/>
                    <a:pt x="7949" y="29"/>
                    <a:pt x="7909" y="96"/>
                  </a:cubicBezTo>
                  <a:cubicBezTo>
                    <a:pt x="6744" y="2079"/>
                    <a:pt x="6255" y="4356"/>
                    <a:pt x="4778" y="6162"/>
                  </a:cubicBezTo>
                  <a:cubicBezTo>
                    <a:pt x="3986" y="7114"/>
                    <a:pt x="3035" y="7950"/>
                    <a:pt x="2216" y="8884"/>
                  </a:cubicBezTo>
                  <a:cubicBezTo>
                    <a:pt x="1460" y="9755"/>
                    <a:pt x="740" y="10663"/>
                    <a:pt x="55" y="11588"/>
                  </a:cubicBezTo>
                  <a:cubicBezTo>
                    <a:pt x="1" y="11669"/>
                    <a:pt x="86" y="11760"/>
                    <a:pt x="169" y="11760"/>
                  </a:cubicBezTo>
                  <a:cubicBezTo>
                    <a:pt x="195" y="11760"/>
                    <a:pt x="221" y="11751"/>
                    <a:pt x="242" y="11730"/>
                  </a:cubicBezTo>
                  <a:cubicBezTo>
                    <a:pt x="2074" y="9871"/>
                    <a:pt x="4316" y="8386"/>
                    <a:pt x="6006" y="6411"/>
                  </a:cubicBezTo>
                  <a:cubicBezTo>
                    <a:pt x="7482" y="4685"/>
                    <a:pt x="7900" y="2417"/>
                    <a:pt x="8256" y="238"/>
                  </a:cubicBezTo>
                  <a:cubicBezTo>
                    <a:pt x="8279" y="104"/>
                    <a:pt x="8172" y="0"/>
                    <a:pt x="80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3"/>
            <p:cNvSpPr/>
            <p:nvPr/>
          </p:nvSpPr>
          <p:spPr>
            <a:xfrm>
              <a:off x="8323608" y="2629623"/>
              <a:ext cx="125586" cy="559302"/>
            </a:xfrm>
            <a:custGeom>
              <a:rect b="b" l="l" r="r" t="t"/>
              <a:pathLst>
                <a:path extrusionOk="0" h="10978" w="2465">
                  <a:moveTo>
                    <a:pt x="1866" y="1"/>
                  </a:moveTo>
                  <a:cubicBezTo>
                    <a:pt x="1813" y="1"/>
                    <a:pt x="1758" y="34"/>
                    <a:pt x="1735" y="98"/>
                  </a:cubicBezTo>
                  <a:cubicBezTo>
                    <a:pt x="472" y="3673"/>
                    <a:pt x="1" y="7409"/>
                    <a:pt x="1664" y="10940"/>
                  </a:cubicBezTo>
                  <a:cubicBezTo>
                    <a:pt x="1679" y="10967"/>
                    <a:pt x="1701" y="10977"/>
                    <a:pt x="1724" y="10977"/>
                  </a:cubicBezTo>
                  <a:cubicBezTo>
                    <a:pt x="1770" y="10977"/>
                    <a:pt x="1818" y="10932"/>
                    <a:pt x="1806" y="10878"/>
                  </a:cubicBezTo>
                  <a:cubicBezTo>
                    <a:pt x="1344" y="8903"/>
                    <a:pt x="1397" y="6795"/>
                    <a:pt x="1691" y="4794"/>
                  </a:cubicBezTo>
                  <a:cubicBezTo>
                    <a:pt x="1931" y="3184"/>
                    <a:pt x="2465" y="1717"/>
                    <a:pt x="1984" y="98"/>
                  </a:cubicBezTo>
                  <a:cubicBezTo>
                    <a:pt x="1967" y="32"/>
                    <a:pt x="1917" y="1"/>
                    <a:pt x="18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3"/>
            <p:cNvSpPr/>
            <p:nvPr/>
          </p:nvSpPr>
          <p:spPr>
            <a:xfrm>
              <a:off x="8300834" y="3085096"/>
              <a:ext cx="432086" cy="459088"/>
            </a:xfrm>
            <a:custGeom>
              <a:rect b="b" l="l" r="r" t="t"/>
              <a:pathLst>
                <a:path extrusionOk="0" h="9011" w="8481">
                  <a:moveTo>
                    <a:pt x="8280" y="1"/>
                  </a:moveTo>
                  <a:cubicBezTo>
                    <a:pt x="8236" y="1"/>
                    <a:pt x="8188" y="17"/>
                    <a:pt x="8142" y="52"/>
                  </a:cubicBezTo>
                  <a:cubicBezTo>
                    <a:pt x="7314" y="711"/>
                    <a:pt x="6558" y="1440"/>
                    <a:pt x="5713" y="2098"/>
                  </a:cubicBezTo>
                  <a:cubicBezTo>
                    <a:pt x="4886" y="2747"/>
                    <a:pt x="4121" y="3432"/>
                    <a:pt x="3374" y="4171"/>
                  </a:cubicBezTo>
                  <a:cubicBezTo>
                    <a:pt x="1978" y="5558"/>
                    <a:pt x="519" y="6937"/>
                    <a:pt x="12" y="8902"/>
                  </a:cubicBezTo>
                  <a:cubicBezTo>
                    <a:pt x="0" y="8965"/>
                    <a:pt x="52" y="9010"/>
                    <a:pt x="104" y="9010"/>
                  </a:cubicBezTo>
                  <a:cubicBezTo>
                    <a:pt x="133" y="9010"/>
                    <a:pt x="162" y="8996"/>
                    <a:pt x="181" y="8965"/>
                  </a:cubicBezTo>
                  <a:cubicBezTo>
                    <a:pt x="1257" y="7150"/>
                    <a:pt x="3161" y="5905"/>
                    <a:pt x="4735" y="4562"/>
                  </a:cubicBezTo>
                  <a:cubicBezTo>
                    <a:pt x="6087" y="3397"/>
                    <a:pt x="8186" y="2187"/>
                    <a:pt x="8462" y="239"/>
                  </a:cubicBezTo>
                  <a:cubicBezTo>
                    <a:pt x="8481" y="100"/>
                    <a:pt x="8391" y="1"/>
                    <a:pt x="828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3"/>
            <p:cNvSpPr/>
            <p:nvPr/>
          </p:nvSpPr>
          <p:spPr>
            <a:xfrm>
              <a:off x="8342459" y="3193717"/>
              <a:ext cx="463368" cy="154575"/>
            </a:xfrm>
            <a:custGeom>
              <a:rect b="b" l="l" r="r" t="t"/>
              <a:pathLst>
                <a:path extrusionOk="0" h="3034" w="9095">
                  <a:moveTo>
                    <a:pt x="4430" y="1"/>
                  </a:moveTo>
                  <a:cubicBezTo>
                    <a:pt x="4396" y="1"/>
                    <a:pt x="4361" y="1"/>
                    <a:pt x="4327" y="2"/>
                  </a:cubicBezTo>
                  <a:cubicBezTo>
                    <a:pt x="2522" y="37"/>
                    <a:pt x="956" y="1558"/>
                    <a:pt x="22" y="2964"/>
                  </a:cubicBezTo>
                  <a:cubicBezTo>
                    <a:pt x="0" y="2992"/>
                    <a:pt x="32" y="3033"/>
                    <a:pt x="68" y="3033"/>
                  </a:cubicBezTo>
                  <a:cubicBezTo>
                    <a:pt x="76" y="3033"/>
                    <a:pt x="85" y="3031"/>
                    <a:pt x="93" y="3026"/>
                  </a:cubicBezTo>
                  <a:cubicBezTo>
                    <a:pt x="1454" y="2208"/>
                    <a:pt x="2664" y="1185"/>
                    <a:pt x="4327" y="1033"/>
                  </a:cubicBezTo>
                  <a:cubicBezTo>
                    <a:pt x="4447" y="1023"/>
                    <a:pt x="4567" y="1018"/>
                    <a:pt x="4686" y="1018"/>
                  </a:cubicBezTo>
                  <a:cubicBezTo>
                    <a:pt x="6208" y="1018"/>
                    <a:pt x="7697" y="1826"/>
                    <a:pt x="8926" y="2634"/>
                  </a:cubicBezTo>
                  <a:cubicBezTo>
                    <a:pt x="8938" y="2642"/>
                    <a:pt x="8952" y="2646"/>
                    <a:pt x="8965" y="2646"/>
                  </a:cubicBezTo>
                  <a:cubicBezTo>
                    <a:pt x="9029" y="2646"/>
                    <a:pt x="9094" y="2569"/>
                    <a:pt x="9050" y="2510"/>
                  </a:cubicBezTo>
                  <a:cubicBezTo>
                    <a:pt x="7949" y="972"/>
                    <a:pt x="6333" y="1"/>
                    <a:pt x="44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3"/>
            <p:cNvSpPr/>
            <p:nvPr/>
          </p:nvSpPr>
          <p:spPr>
            <a:xfrm>
              <a:off x="8463205" y="1606845"/>
              <a:ext cx="155950" cy="546972"/>
            </a:xfrm>
            <a:custGeom>
              <a:rect b="b" l="l" r="r" t="t"/>
              <a:pathLst>
                <a:path extrusionOk="0" h="10736" w="3061">
                  <a:moveTo>
                    <a:pt x="519" y="0"/>
                  </a:moveTo>
                  <a:cubicBezTo>
                    <a:pt x="427" y="0"/>
                    <a:pt x="331" y="70"/>
                    <a:pt x="321" y="187"/>
                  </a:cubicBezTo>
                  <a:cubicBezTo>
                    <a:pt x="0" y="3807"/>
                    <a:pt x="1219" y="7347"/>
                    <a:pt x="2411" y="10709"/>
                  </a:cubicBezTo>
                  <a:cubicBezTo>
                    <a:pt x="2420" y="10727"/>
                    <a:pt x="2435" y="10736"/>
                    <a:pt x="2451" y="10736"/>
                  </a:cubicBezTo>
                  <a:cubicBezTo>
                    <a:pt x="2466" y="10736"/>
                    <a:pt x="2482" y="10727"/>
                    <a:pt x="2491" y="10709"/>
                  </a:cubicBezTo>
                  <a:cubicBezTo>
                    <a:pt x="3060" y="9277"/>
                    <a:pt x="2251" y="7489"/>
                    <a:pt x="1904" y="6093"/>
                  </a:cubicBezTo>
                  <a:cubicBezTo>
                    <a:pt x="1415" y="4118"/>
                    <a:pt x="1246" y="2090"/>
                    <a:pt x="685" y="133"/>
                  </a:cubicBezTo>
                  <a:cubicBezTo>
                    <a:pt x="658" y="41"/>
                    <a:pt x="590" y="0"/>
                    <a:pt x="5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13"/>
            <p:cNvSpPr/>
            <p:nvPr/>
          </p:nvSpPr>
          <p:spPr>
            <a:xfrm>
              <a:off x="8631078" y="1373912"/>
              <a:ext cx="228703" cy="479925"/>
            </a:xfrm>
            <a:custGeom>
              <a:rect b="b" l="l" r="r" t="t"/>
              <a:pathLst>
                <a:path extrusionOk="0" h="9420" w="4489">
                  <a:moveTo>
                    <a:pt x="4315" y="0"/>
                  </a:moveTo>
                  <a:cubicBezTo>
                    <a:pt x="4238" y="0"/>
                    <a:pt x="4156" y="42"/>
                    <a:pt x="4123" y="124"/>
                  </a:cubicBezTo>
                  <a:cubicBezTo>
                    <a:pt x="3554" y="1725"/>
                    <a:pt x="3038" y="3327"/>
                    <a:pt x="2229" y="4830"/>
                  </a:cubicBezTo>
                  <a:cubicBezTo>
                    <a:pt x="1446" y="6306"/>
                    <a:pt x="663" y="7720"/>
                    <a:pt x="32" y="9268"/>
                  </a:cubicBezTo>
                  <a:cubicBezTo>
                    <a:pt x="0" y="9351"/>
                    <a:pt x="78" y="9420"/>
                    <a:pt x="154" y="9420"/>
                  </a:cubicBezTo>
                  <a:cubicBezTo>
                    <a:pt x="184" y="9420"/>
                    <a:pt x="214" y="9409"/>
                    <a:pt x="236" y="9384"/>
                  </a:cubicBezTo>
                  <a:cubicBezTo>
                    <a:pt x="2514" y="6849"/>
                    <a:pt x="4301" y="3620"/>
                    <a:pt x="4479" y="178"/>
                  </a:cubicBezTo>
                  <a:cubicBezTo>
                    <a:pt x="4489" y="58"/>
                    <a:pt x="4405" y="0"/>
                    <a:pt x="43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13"/>
            <p:cNvSpPr/>
            <p:nvPr/>
          </p:nvSpPr>
          <p:spPr>
            <a:xfrm>
              <a:off x="8617729" y="1337943"/>
              <a:ext cx="81159" cy="509373"/>
            </a:xfrm>
            <a:custGeom>
              <a:rect b="b" l="l" r="r" t="t"/>
              <a:pathLst>
                <a:path extrusionOk="0" h="9998" w="1593">
                  <a:moveTo>
                    <a:pt x="1285" y="0"/>
                  </a:moveTo>
                  <a:cubicBezTo>
                    <a:pt x="1254" y="0"/>
                    <a:pt x="1219" y="21"/>
                    <a:pt x="1219" y="57"/>
                  </a:cubicBezTo>
                  <a:cubicBezTo>
                    <a:pt x="1246" y="1782"/>
                    <a:pt x="570" y="3374"/>
                    <a:pt x="276" y="5055"/>
                  </a:cubicBezTo>
                  <a:cubicBezTo>
                    <a:pt x="0" y="6621"/>
                    <a:pt x="232" y="8346"/>
                    <a:pt x="507" y="9903"/>
                  </a:cubicBezTo>
                  <a:cubicBezTo>
                    <a:pt x="519" y="9969"/>
                    <a:pt x="567" y="9998"/>
                    <a:pt x="617" y="9998"/>
                  </a:cubicBezTo>
                  <a:cubicBezTo>
                    <a:pt x="682" y="9998"/>
                    <a:pt x="751" y="9951"/>
                    <a:pt x="756" y="9876"/>
                  </a:cubicBezTo>
                  <a:cubicBezTo>
                    <a:pt x="854" y="8071"/>
                    <a:pt x="783" y="6238"/>
                    <a:pt x="1077" y="4451"/>
                  </a:cubicBezTo>
                  <a:cubicBezTo>
                    <a:pt x="1317" y="2974"/>
                    <a:pt x="1593" y="1542"/>
                    <a:pt x="1335" y="39"/>
                  </a:cubicBezTo>
                  <a:cubicBezTo>
                    <a:pt x="1331" y="12"/>
                    <a:pt x="1309" y="0"/>
                    <a:pt x="12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13"/>
            <p:cNvSpPr/>
            <p:nvPr/>
          </p:nvSpPr>
          <p:spPr>
            <a:xfrm>
              <a:off x="8221356" y="1654736"/>
              <a:ext cx="450172" cy="2191150"/>
            </a:xfrm>
            <a:custGeom>
              <a:rect b="b" l="l" r="r" t="t"/>
              <a:pathLst>
                <a:path extrusionOk="0" h="43008" w="8836">
                  <a:moveTo>
                    <a:pt x="8782" y="0"/>
                  </a:moveTo>
                  <a:cubicBezTo>
                    <a:pt x="8767" y="0"/>
                    <a:pt x="8753" y="9"/>
                    <a:pt x="8750" y="29"/>
                  </a:cubicBezTo>
                  <a:cubicBezTo>
                    <a:pt x="8056" y="3427"/>
                    <a:pt x="7469" y="6851"/>
                    <a:pt x="7131" y="10303"/>
                  </a:cubicBezTo>
                  <a:cubicBezTo>
                    <a:pt x="6740" y="14189"/>
                    <a:pt x="6927" y="18103"/>
                    <a:pt x="6251" y="21972"/>
                  </a:cubicBezTo>
                  <a:cubicBezTo>
                    <a:pt x="5628" y="25557"/>
                    <a:pt x="3653" y="28705"/>
                    <a:pt x="2444" y="32094"/>
                  </a:cubicBezTo>
                  <a:cubicBezTo>
                    <a:pt x="1865" y="33740"/>
                    <a:pt x="1447" y="35439"/>
                    <a:pt x="1136" y="37155"/>
                  </a:cubicBezTo>
                  <a:cubicBezTo>
                    <a:pt x="807" y="38952"/>
                    <a:pt x="344" y="40749"/>
                    <a:pt x="42" y="42554"/>
                  </a:cubicBezTo>
                  <a:cubicBezTo>
                    <a:pt x="1" y="42796"/>
                    <a:pt x="218" y="43007"/>
                    <a:pt x="423" y="43007"/>
                  </a:cubicBezTo>
                  <a:cubicBezTo>
                    <a:pt x="527" y="43007"/>
                    <a:pt x="629" y="42953"/>
                    <a:pt x="691" y="42821"/>
                  </a:cubicBezTo>
                  <a:cubicBezTo>
                    <a:pt x="1341" y="41398"/>
                    <a:pt x="1554" y="39770"/>
                    <a:pt x="1821" y="38241"/>
                  </a:cubicBezTo>
                  <a:cubicBezTo>
                    <a:pt x="2150" y="36373"/>
                    <a:pt x="2533" y="34540"/>
                    <a:pt x="3102" y="32735"/>
                  </a:cubicBezTo>
                  <a:cubicBezTo>
                    <a:pt x="4187" y="29284"/>
                    <a:pt x="6099" y="26171"/>
                    <a:pt x="6864" y="22613"/>
                  </a:cubicBezTo>
                  <a:cubicBezTo>
                    <a:pt x="7638" y="19019"/>
                    <a:pt x="7309" y="15292"/>
                    <a:pt x="7451" y="11655"/>
                  </a:cubicBezTo>
                  <a:cubicBezTo>
                    <a:pt x="7603" y="7759"/>
                    <a:pt x="8172" y="3890"/>
                    <a:pt x="8830" y="56"/>
                  </a:cubicBezTo>
                  <a:cubicBezTo>
                    <a:pt x="8835" y="23"/>
                    <a:pt x="8807" y="0"/>
                    <a:pt x="87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13"/>
            <p:cNvSpPr/>
            <p:nvPr/>
          </p:nvSpPr>
          <p:spPr>
            <a:xfrm>
              <a:off x="8369868" y="2052741"/>
              <a:ext cx="213929" cy="632462"/>
            </a:xfrm>
            <a:custGeom>
              <a:rect b="b" l="l" r="r" t="t"/>
              <a:pathLst>
                <a:path extrusionOk="0" h="12414" w="4199">
                  <a:moveTo>
                    <a:pt x="907" y="0"/>
                  </a:moveTo>
                  <a:cubicBezTo>
                    <a:pt x="787" y="0"/>
                    <a:pt x="667" y="71"/>
                    <a:pt x="614" y="214"/>
                  </a:cubicBezTo>
                  <a:cubicBezTo>
                    <a:pt x="0" y="1912"/>
                    <a:pt x="516" y="4189"/>
                    <a:pt x="925" y="5897"/>
                  </a:cubicBezTo>
                  <a:cubicBezTo>
                    <a:pt x="1156" y="6867"/>
                    <a:pt x="1610" y="7818"/>
                    <a:pt x="2055" y="8717"/>
                  </a:cubicBezTo>
                  <a:cubicBezTo>
                    <a:pt x="2633" y="9891"/>
                    <a:pt x="3496" y="10967"/>
                    <a:pt x="3540" y="12319"/>
                  </a:cubicBezTo>
                  <a:cubicBezTo>
                    <a:pt x="3540" y="12379"/>
                    <a:pt x="3591" y="12414"/>
                    <a:pt x="3640" y="12414"/>
                  </a:cubicBezTo>
                  <a:cubicBezTo>
                    <a:pt x="3678" y="12414"/>
                    <a:pt x="3715" y="12393"/>
                    <a:pt x="3727" y="12346"/>
                  </a:cubicBezTo>
                  <a:cubicBezTo>
                    <a:pt x="4198" y="10558"/>
                    <a:pt x="2900" y="8477"/>
                    <a:pt x="2313" y="6822"/>
                  </a:cubicBezTo>
                  <a:cubicBezTo>
                    <a:pt x="1903" y="5684"/>
                    <a:pt x="1699" y="4456"/>
                    <a:pt x="1574" y="3255"/>
                  </a:cubicBezTo>
                  <a:cubicBezTo>
                    <a:pt x="1459" y="2224"/>
                    <a:pt x="1565" y="1201"/>
                    <a:pt x="1201" y="214"/>
                  </a:cubicBezTo>
                  <a:cubicBezTo>
                    <a:pt x="1147" y="71"/>
                    <a:pt x="1027" y="0"/>
                    <a:pt x="9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13"/>
            <p:cNvSpPr/>
            <p:nvPr/>
          </p:nvSpPr>
          <p:spPr>
            <a:xfrm>
              <a:off x="8573303" y="2076482"/>
              <a:ext cx="474219" cy="516557"/>
            </a:xfrm>
            <a:custGeom>
              <a:rect b="b" l="l" r="r" t="t"/>
              <a:pathLst>
                <a:path extrusionOk="0" h="10139" w="9308">
                  <a:moveTo>
                    <a:pt x="8887" y="1"/>
                  </a:moveTo>
                  <a:cubicBezTo>
                    <a:pt x="8836" y="1"/>
                    <a:pt x="8785" y="13"/>
                    <a:pt x="8735" y="41"/>
                  </a:cubicBezTo>
                  <a:cubicBezTo>
                    <a:pt x="7703" y="610"/>
                    <a:pt x="6859" y="1535"/>
                    <a:pt x="6005" y="2336"/>
                  </a:cubicBezTo>
                  <a:cubicBezTo>
                    <a:pt x="5097" y="3190"/>
                    <a:pt x="4217" y="4079"/>
                    <a:pt x="3363" y="4986"/>
                  </a:cubicBezTo>
                  <a:cubicBezTo>
                    <a:pt x="1966" y="6472"/>
                    <a:pt x="623" y="8028"/>
                    <a:pt x="19" y="10012"/>
                  </a:cubicBezTo>
                  <a:cubicBezTo>
                    <a:pt x="1" y="10083"/>
                    <a:pt x="66" y="10138"/>
                    <a:pt x="127" y="10138"/>
                  </a:cubicBezTo>
                  <a:cubicBezTo>
                    <a:pt x="158" y="10138"/>
                    <a:pt x="188" y="10125"/>
                    <a:pt x="205" y="10092"/>
                  </a:cubicBezTo>
                  <a:cubicBezTo>
                    <a:pt x="1175" y="8251"/>
                    <a:pt x="2722" y="6756"/>
                    <a:pt x="4181" y="5298"/>
                  </a:cubicBezTo>
                  <a:cubicBezTo>
                    <a:pt x="4982" y="4506"/>
                    <a:pt x="5809" y="3741"/>
                    <a:pt x="6654" y="2994"/>
                  </a:cubicBezTo>
                  <a:cubicBezTo>
                    <a:pt x="7526" y="2211"/>
                    <a:pt x="8531" y="1464"/>
                    <a:pt x="9162" y="468"/>
                  </a:cubicBezTo>
                  <a:cubicBezTo>
                    <a:pt x="9307" y="243"/>
                    <a:pt x="9109" y="1"/>
                    <a:pt x="88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13"/>
            <p:cNvSpPr/>
            <p:nvPr/>
          </p:nvSpPr>
          <p:spPr>
            <a:xfrm>
              <a:off x="8363194" y="2817365"/>
              <a:ext cx="532045" cy="457152"/>
            </a:xfrm>
            <a:custGeom>
              <a:rect b="b" l="l" r="r" t="t"/>
              <a:pathLst>
                <a:path extrusionOk="0" h="8973" w="10443">
                  <a:moveTo>
                    <a:pt x="10209" y="0"/>
                  </a:moveTo>
                  <a:cubicBezTo>
                    <a:pt x="10183" y="0"/>
                    <a:pt x="10155" y="8"/>
                    <a:pt x="10129" y="24"/>
                  </a:cubicBezTo>
                  <a:cubicBezTo>
                    <a:pt x="8198" y="1171"/>
                    <a:pt x="6606" y="2603"/>
                    <a:pt x="4979" y="4124"/>
                  </a:cubicBezTo>
                  <a:cubicBezTo>
                    <a:pt x="4080" y="4960"/>
                    <a:pt x="3129" y="5716"/>
                    <a:pt x="2221" y="6526"/>
                  </a:cubicBezTo>
                  <a:cubicBezTo>
                    <a:pt x="1474" y="7184"/>
                    <a:pt x="505" y="7842"/>
                    <a:pt x="51" y="8741"/>
                  </a:cubicBezTo>
                  <a:cubicBezTo>
                    <a:pt x="1" y="8834"/>
                    <a:pt x="77" y="8973"/>
                    <a:pt x="179" y="8973"/>
                  </a:cubicBezTo>
                  <a:cubicBezTo>
                    <a:pt x="203" y="8973"/>
                    <a:pt x="229" y="8964"/>
                    <a:pt x="256" y="8945"/>
                  </a:cubicBezTo>
                  <a:cubicBezTo>
                    <a:pt x="1963" y="7647"/>
                    <a:pt x="3733" y="6526"/>
                    <a:pt x="5343" y="5067"/>
                  </a:cubicBezTo>
                  <a:cubicBezTo>
                    <a:pt x="7051" y="3520"/>
                    <a:pt x="8617" y="1830"/>
                    <a:pt x="10324" y="282"/>
                  </a:cubicBezTo>
                  <a:cubicBezTo>
                    <a:pt x="10443" y="178"/>
                    <a:pt x="10339" y="0"/>
                    <a:pt x="102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13"/>
            <p:cNvSpPr/>
            <p:nvPr/>
          </p:nvSpPr>
          <p:spPr>
            <a:xfrm>
              <a:off x="8423313" y="2559519"/>
              <a:ext cx="266404" cy="517525"/>
            </a:xfrm>
            <a:custGeom>
              <a:rect b="b" l="l" r="r" t="t"/>
              <a:pathLst>
                <a:path extrusionOk="0" h="10158" w="5229">
                  <a:moveTo>
                    <a:pt x="4865" y="1"/>
                  </a:moveTo>
                  <a:cubicBezTo>
                    <a:pt x="4826" y="1"/>
                    <a:pt x="4787" y="11"/>
                    <a:pt x="4750" y="33"/>
                  </a:cubicBezTo>
                  <a:cubicBezTo>
                    <a:pt x="3167" y="993"/>
                    <a:pt x="1468" y="2470"/>
                    <a:pt x="757" y="4240"/>
                  </a:cubicBezTo>
                  <a:cubicBezTo>
                    <a:pt x="1" y="6135"/>
                    <a:pt x="543" y="8109"/>
                    <a:pt x="597" y="10075"/>
                  </a:cubicBezTo>
                  <a:cubicBezTo>
                    <a:pt x="597" y="10128"/>
                    <a:pt x="639" y="10158"/>
                    <a:pt x="683" y="10158"/>
                  </a:cubicBezTo>
                  <a:cubicBezTo>
                    <a:pt x="720" y="10158"/>
                    <a:pt x="758" y="10137"/>
                    <a:pt x="774" y="10093"/>
                  </a:cubicBezTo>
                  <a:cubicBezTo>
                    <a:pt x="1237" y="8474"/>
                    <a:pt x="1006" y="6775"/>
                    <a:pt x="1459" y="5156"/>
                  </a:cubicBezTo>
                  <a:cubicBezTo>
                    <a:pt x="1735" y="4160"/>
                    <a:pt x="2607" y="3333"/>
                    <a:pt x="3265" y="2568"/>
                  </a:cubicBezTo>
                  <a:cubicBezTo>
                    <a:pt x="3888" y="1847"/>
                    <a:pt x="4519" y="1145"/>
                    <a:pt x="5097" y="380"/>
                  </a:cubicBezTo>
                  <a:cubicBezTo>
                    <a:pt x="5229" y="211"/>
                    <a:pt x="5048" y="1"/>
                    <a:pt x="48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13"/>
            <p:cNvSpPr/>
            <p:nvPr/>
          </p:nvSpPr>
          <p:spPr>
            <a:xfrm>
              <a:off x="8272253" y="3316297"/>
              <a:ext cx="467647" cy="318524"/>
            </a:xfrm>
            <a:custGeom>
              <a:rect b="b" l="l" r="r" t="t"/>
              <a:pathLst>
                <a:path extrusionOk="0" h="6252" w="9179">
                  <a:moveTo>
                    <a:pt x="9053" y="1"/>
                  </a:moveTo>
                  <a:cubicBezTo>
                    <a:pt x="9030" y="1"/>
                    <a:pt x="9007" y="10"/>
                    <a:pt x="8987" y="33"/>
                  </a:cubicBezTo>
                  <a:cubicBezTo>
                    <a:pt x="8205" y="887"/>
                    <a:pt x="7502" y="1420"/>
                    <a:pt x="6399" y="1821"/>
                  </a:cubicBezTo>
                  <a:cubicBezTo>
                    <a:pt x="5536" y="2132"/>
                    <a:pt x="4682" y="2488"/>
                    <a:pt x="3837" y="2852"/>
                  </a:cubicBezTo>
                  <a:cubicBezTo>
                    <a:pt x="2352" y="3502"/>
                    <a:pt x="715" y="4587"/>
                    <a:pt x="21" y="6108"/>
                  </a:cubicBezTo>
                  <a:cubicBezTo>
                    <a:pt x="0" y="6171"/>
                    <a:pt x="40" y="6251"/>
                    <a:pt x="98" y="6251"/>
                  </a:cubicBezTo>
                  <a:cubicBezTo>
                    <a:pt x="113" y="6251"/>
                    <a:pt x="129" y="6245"/>
                    <a:pt x="146" y="6232"/>
                  </a:cubicBezTo>
                  <a:cubicBezTo>
                    <a:pt x="1783" y="5040"/>
                    <a:pt x="3393" y="4231"/>
                    <a:pt x="5269" y="3448"/>
                  </a:cubicBezTo>
                  <a:cubicBezTo>
                    <a:pt x="6132" y="3084"/>
                    <a:pt x="6968" y="2737"/>
                    <a:pt x="7769" y="2221"/>
                  </a:cubicBezTo>
                  <a:cubicBezTo>
                    <a:pt x="8462" y="1758"/>
                    <a:pt x="8783" y="869"/>
                    <a:pt x="9138" y="157"/>
                  </a:cubicBezTo>
                  <a:cubicBezTo>
                    <a:pt x="9178" y="84"/>
                    <a:pt x="9119" y="1"/>
                    <a:pt x="90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13"/>
            <p:cNvSpPr/>
            <p:nvPr/>
          </p:nvSpPr>
          <p:spPr>
            <a:xfrm>
              <a:off x="7988830" y="3145367"/>
              <a:ext cx="347054" cy="254432"/>
            </a:xfrm>
            <a:custGeom>
              <a:rect b="b" l="l" r="r" t="t"/>
              <a:pathLst>
                <a:path extrusionOk="0" h="4994" w="6812">
                  <a:moveTo>
                    <a:pt x="311" y="1"/>
                  </a:moveTo>
                  <a:cubicBezTo>
                    <a:pt x="133" y="1"/>
                    <a:pt x="1" y="208"/>
                    <a:pt x="150" y="373"/>
                  </a:cubicBezTo>
                  <a:cubicBezTo>
                    <a:pt x="1048" y="1351"/>
                    <a:pt x="2240" y="1698"/>
                    <a:pt x="3423" y="2214"/>
                  </a:cubicBezTo>
                  <a:cubicBezTo>
                    <a:pt x="4775" y="2819"/>
                    <a:pt x="5691" y="3948"/>
                    <a:pt x="6696" y="4971"/>
                  </a:cubicBezTo>
                  <a:cubicBezTo>
                    <a:pt x="6711" y="4986"/>
                    <a:pt x="6730" y="4993"/>
                    <a:pt x="6747" y="4993"/>
                  </a:cubicBezTo>
                  <a:cubicBezTo>
                    <a:pt x="6781" y="4993"/>
                    <a:pt x="6812" y="4968"/>
                    <a:pt x="6812" y="4927"/>
                  </a:cubicBezTo>
                  <a:cubicBezTo>
                    <a:pt x="6776" y="3735"/>
                    <a:pt x="5780" y="2614"/>
                    <a:pt x="4855" y="1956"/>
                  </a:cubicBezTo>
                  <a:cubicBezTo>
                    <a:pt x="3521" y="995"/>
                    <a:pt x="1884" y="711"/>
                    <a:pt x="417" y="26"/>
                  </a:cubicBezTo>
                  <a:cubicBezTo>
                    <a:pt x="381" y="8"/>
                    <a:pt x="345" y="1"/>
                    <a:pt x="3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13"/>
            <p:cNvSpPr/>
            <p:nvPr/>
          </p:nvSpPr>
          <p:spPr>
            <a:xfrm>
              <a:off x="8176776" y="2754802"/>
              <a:ext cx="235734" cy="445383"/>
            </a:xfrm>
            <a:custGeom>
              <a:rect b="b" l="l" r="r" t="t"/>
              <a:pathLst>
                <a:path extrusionOk="0" h="8742" w="4627">
                  <a:moveTo>
                    <a:pt x="766" y="0"/>
                  </a:moveTo>
                  <a:cubicBezTo>
                    <a:pt x="664" y="0"/>
                    <a:pt x="561" y="56"/>
                    <a:pt x="543" y="167"/>
                  </a:cubicBezTo>
                  <a:cubicBezTo>
                    <a:pt x="1" y="3565"/>
                    <a:pt x="4101" y="5432"/>
                    <a:pt x="4359" y="8661"/>
                  </a:cubicBezTo>
                  <a:cubicBezTo>
                    <a:pt x="4364" y="8715"/>
                    <a:pt x="4404" y="8741"/>
                    <a:pt x="4443" y="8741"/>
                  </a:cubicBezTo>
                  <a:cubicBezTo>
                    <a:pt x="4482" y="8741"/>
                    <a:pt x="4519" y="8715"/>
                    <a:pt x="4519" y="8661"/>
                  </a:cubicBezTo>
                  <a:cubicBezTo>
                    <a:pt x="4626" y="7265"/>
                    <a:pt x="3763" y="6028"/>
                    <a:pt x="3096" y="4872"/>
                  </a:cubicBezTo>
                  <a:cubicBezTo>
                    <a:pt x="2260" y="3413"/>
                    <a:pt x="1246" y="1857"/>
                    <a:pt x="988" y="167"/>
                  </a:cubicBezTo>
                  <a:cubicBezTo>
                    <a:pt x="970" y="56"/>
                    <a:pt x="868" y="0"/>
                    <a:pt x="7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13"/>
            <p:cNvSpPr/>
            <p:nvPr/>
          </p:nvSpPr>
          <p:spPr>
            <a:xfrm>
              <a:off x="8572997" y="1817311"/>
              <a:ext cx="317760" cy="509271"/>
            </a:xfrm>
            <a:custGeom>
              <a:rect b="b" l="l" r="r" t="t"/>
              <a:pathLst>
                <a:path extrusionOk="0" h="9996" w="6237">
                  <a:moveTo>
                    <a:pt x="5958" y="0"/>
                  </a:moveTo>
                  <a:cubicBezTo>
                    <a:pt x="5871" y="0"/>
                    <a:pt x="5785" y="37"/>
                    <a:pt x="5744" y="120"/>
                  </a:cubicBezTo>
                  <a:cubicBezTo>
                    <a:pt x="5361" y="885"/>
                    <a:pt x="5023" y="1668"/>
                    <a:pt x="4605" y="2415"/>
                  </a:cubicBezTo>
                  <a:cubicBezTo>
                    <a:pt x="4018" y="3474"/>
                    <a:pt x="3120" y="4399"/>
                    <a:pt x="2373" y="5350"/>
                  </a:cubicBezTo>
                  <a:cubicBezTo>
                    <a:pt x="1385" y="6605"/>
                    <a:pt x="336" y="8223"/>
                    <a:pt x="25" y="9807"/>
                  </a:cubicBezTo>
                  <a:cubicBezTo>
                    <a:pt x="1" y="9913"/>
                    <a:pt x="90" y="9995"/>
                    <a:pt x="177" y="9995"/>
                  </a:cubicBezTo>
                  <a:cubicBezTo>
                    <a:pt x="221" y="9995"/>
                    <a:pt x="264" y="9973"/>
                    <a:pt x="291" y="9922"/>
                  </a:cubicBezTo>
                  <a:cubicBezTo>
                    <a:pt x="1296" y="8143"/>
                    <a:pt x="2604" y="6560"/>
                    <a:pt x="3956" y="5030"/>
                  </a:cubicBezTo>
                  <a:cubicBezTo>
                    <a:pt x="5237" y="3571"/>
                    <a:pt x="5975" y="2202"/>
                    <a:pt x="6215" y="245"/>
                  </a:cubicBezTo>
                  <a:cubicBezTo>
                    <a:pt x="6237" y="93"/>
                    <a:pt x="6096" y="0"/>
                    <a:pt x="59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13"/>
            <p:cNvSpPr/>
            <p:nvPr/>
          </p:nvSpPr>
          <p:spPr>
            <a:xfrm>
              <a:off x="8573609" y="1946362"/>
              <a:ext cx="152944" cy="578305"/>
            </a:xfrm>
            <a:custGeom>
              <a:rect b="b" l="l" r="r" t="t"/>
              <a:pathLst>
                <a:path extrusionOk="0" h="11351" w="3002">
                  <a:moveTo>
                    <a:pt x="2235" y="0"/>
                  </a:moveTo>
                  <a:cubicBezTo>
                    <a:pt x="2116" y="0"/>
                    <a:pt x="1996" y="65"/>
                    <a:pt x="1969" y="194"/>
                  </a:cubicBezTo>
                  <a:cubicBezTo>
                    <a:pt x="1622" y="1955"/>
                    <a:pt x="1809" y="3734"/>
                    <a:pt x="1649" y="5504"/>
                  </a:cubicBezTo>
                  <a:cubicBezTo>
                    <a:pt x="1462" y="7487"/>
                    <a:pt x="537" y="9373"/>
                    <a:pt x="13" y="11276"/>
                  </a:cubicBezTo>
                  <a:cubicBezTo>
                    <a:pt x="1" y="11317"/>
                    <a:pt x="36" y="11351"/>
                    <a:pt x="71" y="11351"/>
                  </a:cubicBezTo>
                  <a:cubicBezTo>
                    <a:pt x="89" y="11351"/>
                    <a:pt x="107" y="11342"/>
                    <a:pt x="119" y="11321"/>
                  </a:cubicBezTo>
                  <a:cubicBezTo>
                    <a:pt x="1062" y="9604"/>
                    <a:pt x="2129" y="7958"/>
                    <a:pt x="2565" y="6028"/>
                  </a:cubicBezTo>
                  <a:cubicBezTo>
                    <a:pt x="3001" y="4125"/>
                    <a:pt x="2814" y="2097"/>
                    <a:pt x="2494" y="194"/>
                  </a:cubicBezTo>
                  <a:cubicBezTo>
                    <a:pt x="2472" y="65"/>
                    <a:pt x="2354" y="0"/>
                    <a:pt x="223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3"/>
            <p:cNvSpPr/>
            <p:nvPr/>
          </p:nvSpPr>
          <p:spPr>
            <a:xfrm>
              <a:off x="8502638" y="1850783"/>
              <a:ext cx="97004" cy="590991"/>
            </a:xfrm>
            <a:custGeom>
              <a:rect b="b" l="l" r="r" t="t"/>
              <a:pathLst>
                <a:path extrusionOk="0" h="11600" w="1904">
                  <a:moveTo>
                    <a:pt x="1429" y="1"/>
                  </a:moveTo>
                  <a:cubicBezTo>
                    <a:pt x="1326" y="1"/>
                    <a:pt x="1220" y="58"/>
                    <a:pt x="1183" y="175"/>
                  </a:cubicBezTo>
                  <a:cubicBezTo>
                    <a:pt x="525" y="2194"/>
                    <a:pt x="98" y="4186"/>
                    <a:pt x="45" y="6321"/>
                  </a:cubicBezTo>
                  <a:cubicBezTo>
                    <a:pt x="0" y="8180"/>
                    <a:pt x="703" y="9799"/>
                    <a:pt x="1352" y="11516"/>
                  </a:cubicBezTo>
                  <a:cubicBezTo>
                    <a:pt x="1371" y="11567"/>
                    <a:pt x="1425" y="11599"/>
                    <a:pt x="1475" y="11599"/>
                  </a:cubicBezTo>
                  <a:cubicBezTo>
                    <a:pt x="1520" y="11599"/>
                    <a:pt x="1562" y="11574"/>
                    <a:pt x="1575" y="11516"/>
                  </a:cubicBezTo>
                  <a:cubicBezTo>
                    <a:pt x="1904" y="9977"/>
                    <a:pt x="1121" y="8322"/>
                    <a:pt x="1139" y="6757"/>
                  </a:cubicBezTo>
                  <a:cubicBezTo>
                    <a:pt x="1156" y="4587"/>
                    <a:pt x="1548" y="2416"/>
                    <a:pt x="1663" y="237"/>
                  </a:cubicBezTo>
                  <a:cubicBezTo>
                    <a:pt x="1673" y="82"/>
                    <a:pt x="1553" y="1"/>
                    <a:pt x="142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3"/>
            <p:cNvSpPr/>
            <p:nvPr/>
          </p:nvSpPr>
          <p:spPr>
            <a:xfrm>
              <a:off x="8606674" y="1507854"/>
              <a:ext cx="324332" cy="499184"/>
            </a:xfrm>
            <a:custGeom>
              <a:rect b="b" l="l" r="r" t="t"/>
              <a:pathLst>
                <a:path extrusionOk="0" h="9798" w="6366">
                  <a:moveTo>
                    <a:pt x="6170" y="0"/>
                  </a:moveTo>
                  <a:cubicBezTo>
                    <a:pt x="6104" y="0"/>
                    <a:pt x="6038" y="27"/>
                    <a:pt x="5999" y="84"/>
                  </a:cubicBezTo>
                  <a:cubicBezTo>
                    <a:pt x="5510" y="840"/>
                    <a:pt x="5172" y="1685"/>
                    <a:pt x="4700" y="2459"/>
                  </a:cubicBezTo>
                  <a:cubicBezTo>
                    <a:pt x="4176" y="3321"/>
                    <a:pt x="3393" y="4069"/>
                    <a:pt x="2743" y="4834"/>
                  </a:cubicBezTo>
                  <a:cubicBezTo>
                    <a:pt x="1596" y="6185"/>
                    <a:pt x="422" y="7991"/>
                    <a:pt x="13" y="9726"/>
                  </a:cubicBezTo>
                  <a:cubicBezTo>
                    <a:pt x="0" y="9764"/>
                    <a:pt x="33" y="9797"/>
                    <a:pt x="68" y="9797"/>
                  </a:cubicBezTo>
                  <a:cubicBezTo>
                    <a:pt x="83" y="9797"/>
                    <a:pt x="98" y="9792"/>
                    <a:pt x="111" y="9779"/>
                  </a:cubicBezTo>
                  <a:cubicBezTo>
                    <a:pt x="1596" y="8382"/>
                    <a:pt x="2494" y="6354"/>
                    <a:pt x="3873" y="4834"/>
                  </a:cubicBezTo>
                  <a:cubicBezTo>
                    <a:pt x="5083" y="3499"/>
                    <a:pt x="6159" y="2023"/>
                    <a:pt x="6355" y="182"/>
                  </a:cubicBezTo>
                  <a:cubicBezTo>
                    <a:pt x="6365" y="63"/>
                    <a:pt x="6269" y="0"/>
                    <a:pt x="617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13"/>
            <p:cNvSpPr/>
            <p:nvPr/>
          </p:nvSpPr>
          <p:spPr>
            <a:xfrm>
              <a:off x="8629702" y="1253675"/>
              <a:ext cx="173425" cy="576420"/>
            </a:xfrm>
            <a:custGeom>
              <a:rect b="b" l="l" r="r" t="t"/>
              <a:pathLst>
                <a:path extrusionOk="0" h="11314" w="3404">
                  <a:moveTo>
                    <a:pt x="2816" y="1"/>
                  </a:moveTo>
                  <a:cubicBezTo>
                    <a:pt x="2710" y="1"/>
                    <a:pt x="2603" y="61"/>
                    <a:pt x="2576" y="181"/>
                  </a:cubicBezTo>
                  <a:cubicBezTo>
                    <a:pt x="2380" y="1088"/>
                    <a:pt x="2283" y="2004"/>
                    <a:pt x="2131" y="2920"/>
                  </a:cubicBezTo>
                  <a:cubicBezTo>
                    <a:pt x="1953" y="3952"/>
                    <a:pt x="1473" y="4877"/>
                    <a:pt x="1055" y="5820"/>
                  </a:cubicBezTo>
                  <a:cubicBezTo>
                    <a:pt x="308" y="7528"/>
                    <a:pt x="112" y="9387"/>
                    <a:pt x="6" y="11228"/>
                  </a:cubicBezTo>
                  <a:cubicBezTo>
                    <a:pt x="1" y="11285"/>
                    <a:pt x="41" y="11314"/>
                    <a:pt x="85" y="11314"/>
                  </a:cubicBezTo>
                  <a:cubicBezTo>
                    <a:pt x="122" y="11314"/>
                    <a:pt x="162" y="11291"/>
                    <a:pt x="175" y="11246"/>
                  </a:cubicBezTo>
                  <a:cubicBezTo>
                    <a:pt x="939" y="9227"/>
                    <a:pt x="1535" y="7190"/>
                    <a:pt x="2514" y="5251"/>
                  </a:cubicBezTo>
                  <a:cubicBezTo>
                    <a:pt x="3288" y="3703"/>
                    <a:pt x="3403" y="1853"/>
                    <a:pt x="3056" y="181"/>
                  </a:cubicBezTo>
                  <a:cubicBezTo>
                    <a:pt x="3030" y="61"/>
                    <a:pt x="2923" y="1"/>
                    <a:pt x="28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13"/>
            <p:cNvSpPr/>
            <p:nvPr/>
          </p:nvSpPr>
          <p:spPr>
            <a:xfrm>
              <a:off x="8545231" y="1261521"/>
              <a:ext cx="99755" cy="686619"/>
            </a:xfrm>
            <a:custGeom>
              <a:rect b="b" l="l" r="r" t="t"/>
              <a:pathLst>
                <a:path extrusionOk="0" h="13477" w="1958">
                  <a:moveTo>
                    <a:pt x="1139" y="1"/>
                  </a:moveTo>
                  <a:cubicBezTo>
                    <a:pt x="1087" y="1"/>
                    <a:pt x="1034" y="31"/>
                    <a:pt x="1014" y="98"/>
                  </a:cubicBezTo>
                  <a:cubicBezTo>
                    <a:pt x="481" y="2144"/>
                    <a:pt x="0" y="4252"/>
                    <a:pt x="0" y="6386"/>
                  </a:cubicBezTo>
                  <a:cubicBezTo>
                    <a:pt x="9" y="8752"/>
                    <a:pt x="1005" y="11020"/>
                    <a:pt x="1246" y="13360"/>
                  </a:cubicBezTo>
                  <a:cubicBezTo>
                    <a:pt x="1251" y="13431"/>
                    <a:pt x="1315" y="13477"/>
                    <a:pt x="1373" y="13477"/>
                  </a:cubicBezTo>
                  <a:cubicBezTo>
                    <a:pt x="1416" y="13477"/>
                    <a:pt x="1457" y="13452"/>
                    <a:pt x="1468" y="13395"/>
                  </a:cubicBezTo>
                  <a:cubicBezTo>
                    <a:pt x="1957" y="11341"/>
                    <a:pt x="1272" y="9339"/>
                    <a:pt x="1157" y="7276"/>
                  </a:cubicBezTo>
                  <a:cubicBezTo>
                    <a:pt x="1023" y="4901"/>
                    <a:pt x="1326" y="2508"/>
                    <a:pt x="1272" y="133"/>
                  </a:cubicBezTo>
                  <a:cubicBezTo>
                    <a:pt x="1272" y="49"/>
                    <a:pt x="1206" y="1"/>
                    <a:pt x="11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>
            <p:ph type="title"/>
          </p:nvPr>
        </p:nvSpPr>
        <p:spPr>
          <a:xfrm>
            <a:off x="760525" y="3100300"/>
            <a:ext cx="5378400" cy="45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95" name="Google Shape;95;p14"/>
          <p:cNvSpPr txBox="1"/>
          <p:nvPr>
            <p:ph idx="1" type="subTitle"/>
          </p:nvPr>
        </p:nvSpPr>
        <p:spPr>
          <a:xfrm>
            <a:off x="760525" y="1425725"/>
            <a:ext cx="5378400" cy="1563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cxnSp>
        <p:nvCxnSpPr>
          <p:cNvPr id="96" name="Google Shape;96;p14"/>
          <p:cNvCxnSpPr/>
          <p:nvPr/>
        </p:nvCxnSpPr>
        <p:spPr>
          <a:xfrm>
            <a:off x="369050" y="-15300"/>
            <a:ext cx="0" cy="51627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7" name="Google Shape;97;p14"/>
          <p:cNvSpPr/>
          <p:nvPr/>
        </p:nvSpPr>
        <p:spPr>
          <a:xfrm>
            <a:off x="620650" y="427397"/>
            <a:ext cx="350100" cy="350400"/>
          </a:xfrm>
          <a:prstGeom prst="rect">
            <a:avLst/>
          </a:prstGeom>
          <a:solidFill>
            <a:srgbClr val="C4D8BF">
              <a:alpha val="42410"/>
            </a:srgbClr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720000" y="1093600"/>
            <a:ext cx="3519600" cy="16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00" name="Google Shape;100;p15"/>
          <p:cNvSpPr txBox="1"/>
          <p:nvPr>
            <p:ph idx="1" type="subTitle"/>
          </p:nvPr>
        </p:nvSpPr>
        <p:spPr>
          <a:xfrm>
            <a:off x="720000" y="2765800"/>
            <a:ext cx="3519600" cy="7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01" name="Google Shape;101;p15"/>
          <p:cNvSpPr/>
          <p:nvPr>
            <p:ph idx="2" type="pic"/>
          </p:nvPr>
        </p:nvSpPr>
        <p:spPr>
          <a:xfrm>
            <a:off x="4590550" y="963750"/>
            <a:ext cx="3445200" cy="34452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02" name="Google Shape;102;p15"/>
          <p:cNvCxnSpPr/>
          <p:nvPr/>
        </p:nvCxnSpPr>
        <p:spPr>
          <a:xfrm>
            <a:off x="369050" y="-15300"/>
            <a:ext cx="0" cy="51627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3" name="Google Shape;103;p15"/>
          <p:cNvSpPr/>
          <p:nvPr/>
        </p:nvSpPr>
        <p:spPr>
          <a:xfrm>
            <a:off x="131293" y="4148795"/>
            <a:ext cx="475500" cy="475800"/>
          </a:xfrm>
          <a:prstGeom prst="rect">
            <a:avLst/>
          </a:prstGeom>
          <a:solidFill>
            <a:srgbClr val="C4D8BF">
              <a:alpha val="42410"/>
            </a:srgbClr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4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720000" y="2056125"/>
            <a:ext cx="35979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06" name="Google Shape;106;p16"/>
          <p:cNvSpPr txBox="1"/>
          <p:nvPr>
            <p:ph idx="1" type="subTitle"/>
          </p:nvPr>
        </p:nvSpPr>
        <p:spPr>
          <a:xfrm>
            <a:off x="720000" y="2700750"/>
            <a:ext cx="35979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cxnSp>
        <p:nvCxnSpPr>
          <p:cNvPr id="107" name="Google Shape;107;p16"/>
          <p:cNvCxnSpPr/>
          <p:nvPr/>
        </p:nvCxnSpPr>
        <p:spPr>
          <a:xfrm>
            <a:off x="369050" y="-15300"/>
            <a:ext cx="0" cy="51627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8" name="Google Shape;108;p16"/>
          <p:cNvSpPr/>
          <p:nvPr/>
        </p:nvSpPr>
        <p:spPr>
          <a:xfrm>
            <a:off x="538175" y="4117722"/>
            <a:ext cx="350100" cy="350400"/>
          </a:xfrm>
          <a:prstGeom prst="rect">
            <a:avLst/>
          </a:prstGeom>
          <a:solidFill>
            <a:srgbClr val="C4D8BF">
              <a:alpha val="42410"/>
            </a:srgbClr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4_1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4562875" y="1909525"/>
            <a:ext cx="3867600" cy="65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11" name="Google Shape;111;p17"/>
          <p:cNvSpPr txBox="1"/>
          <p:nvPr>
            <p:ph idx="1" type="subTitle"/>
          </p:nvPr>
        </p:nvSpPr>
        <p:spPr>
          <a:xfrm>
            <a:off x="4563175" y="2562000"/>
            <a:ext cx="3867600" cy="65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cxnSp>
        <p:nvCxnSpPr>
          <p:cNvPr id="112" name="Google Shape;112;p17"/>
          <p:cNvCxnSpPr/>
          <p:nvPr/>
        </p:nvCxnSpPr>
        <p:spPr>
          <a:xfrm>
            <a:off x="369050" y="-15300"/>
            <a:ext cx="0" cy="51627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4_2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/>
          <p:nvPr>
            <p:ph type="title"/>
          </p:nvPr>
        </p:nvSpPr>
        <p:spPr>
          <a:xfrm>
            <a:off x="720000" y="1417900"/>
            <a:ext cx="3428700" cy="106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15" name="Google Shape;115;p18"/>
          <p:cNvSpPr txBox="1"/>
          <p:nvPr>
            <p:ph idx="1" type="subTitle"/>
          </p:nvPr>
        </p:nvSpPr>
        <p:spPr>
          <a:xfrm>
            <a:off x="720000" y="2485100"/>
            <a:ext cx="3428700" cy="12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cxnSp>
        <p:nvCxnSpPr>
          <p:cNvPr id="116" name="Google Shape;116;p18"/>
          <p:cNvCxnSpPr/>
          <p:nvPr/>
        </p:nvCxnSpPr>
        <p:spPr>
          <a:xfrm>
            <a:off x="369050" y="-15300"/>
            <a:ext cx="0" cy="51627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19" name="Google Shape;119;p19"/>
          <p:cNvSpPr txBox="1"/>
          <p:nvPr>
            <p:ph idx="1" type="subTitle"/>
          </p:nvPr>
        </p:nvSpPr>
        <p:spPr>
          <a:xfrm>
            <a:off x="5012643" y="3043125"/>
            <a:ext cx="24609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20" name="Google Shape;120;p19"/>
          <p:cNvSpPr txBox="1"/>
          <p:nvPr>
            <p:ph idx="2" type="subTitle"/>
          </p:nvPr>
        </p:nvSpPr>
        <p:spPr>
          <a:xfrm>
            <a:off x="1670457" y="3043125"/>
            <a:ext cx="24609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21" name="Google Shape;121;p19"/>
          <p:cNvSpPr txBox="1"/>
          <p:nvPr>
            <p:ph idx="3" type="subTitle"/>
          </p:nvPr>
        </p:nvSpPr>
        <p:spPr>
          <a:xfrm>
            <a:off x="1670450" y="2643525"/>
            <a:ext cx="2460900" cy="4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22" name="Google Shape;122;p19"/>
          <p:cNvSpPr txBox="1"/>
          <p:nvPr>
            <p:ph idx="4" type="subTitle"/>
          </p:nvPr>
        </p:nvSpPr>
        <p:spPr>
          <a:xfrm>
            <a:off x="5012644" y="2643525"/>
            <a:ext cx="2460900" cy="4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cxnSp>
        <p:nvCxnSpPr>
          <p:cNvPr id="123" name="Google Shape;123;p19"/>
          <p:cNvCxnSpPr/>
          <p:nvPr/>
        </p:nvCxnSpPr>
        <p:spPr>
          <a:xfrm>
            <a:off x="369050" y="-15300"/>
            <a:ext cx="0" cy="51627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4" name="Google Shape;124;p19"/>
          <p:cNvSpPr/>
          <p:nvPr/>
        </p:nvSpPr>
        <p:spPr>
          <a:xfrm>
            <a:off x="131293" y="4148795"/>
            <a:ext cx="475500" cy="475800"/>
          </a:xfrm>
          <a:prstGeom prst="rect">
            <a:avLst/>
          </a:prstGeom>
          <a:solidFill>
            <a:srgbClr val="C4D8BF">
              <a:alpha val="42410"/>
            </a:srgbClr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9"/>
          <p:cNvSpPr/>
          <p:nvPr/>
        </p:nvSpPr>
        <p:spPr>
          <a:xfrm>
            <a:off x="8546375" y="243697"/>
            <a:ext cx="350100" cy="350400"/>
          </a:xfrm>
          <a:prstGeom prst="rect">
            <a:avLst/>
          </a:prstGeom>
          <a:solidFill>
            <a:srgbClr val="C4D8BF">
              <a:alpha val="42410"/>
            </a:srgbClr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_ONLY_1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128" name="Google Shape;128;p20"/>
          <p:cNvCxnSpPr/>
          <p:nvPr/>
        </p:nvCxnSpPr>
        <p:spPr>
          <a:xfrm>
            <a:off x="369050" y="-15300"/>
            <a:ext cx="0" cy="51627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9" name="Google Shape;129;p20"/>
          <p:cNvSpPr/>
          <p:nvPr/>
        </p:nvSpPr>
        <p:spPr>
          <a:xfrm>
            <a:off x="8614175" y="4603997"/>
            <a:ext cx="350100" cy="350400"/>
          </a:xfrm>
          <a:prstGeom prst="rect">
            <a:avLst/>
          </a:prstGeom>
          <a:solidFill>
            <a:srgbClr val="C4D8BF">
              <a:alpha val="42410"/>
            </a:srgbClr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0"/>
          <p:cNvSpPr/>
          <p:nvPr/>
        </p:nvSpPr>
        <p:spPr>
          <a:xfrm>
            <a:off x="194000" y="243697"/>
            <a:ext cx="350100" cy="350400"/>
          </a:xfrm>
          <a:prstGeom prst="rect">
            <a:avLst/>
          </a:prstGeom>
          <a:solidFill>
            <a:srgbClr val="C4D8BF">
              <a:alpha val="42410"/>
            </a:srgbClr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4408200" y="2142150"/>
            <a:ext cx="4022700" cy="84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hasCustomPrompt="1" idx="2" type="title"/>
          </p:nvPr>
        </p:nvSpPr>
        <p:spPr>
          <a:xfrm>
            <a:off x="2814800" y="1899900"/>
            <a:ext cx="1365600" cy="1332300"/>
          </a:xfrm>
          <a:prstGeom prst="rect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cxnSp>
        <p:nvCxnSpPr>
          <p:cNvPr id="16" name="Google Shape;16;p3"/>
          <p:cNvCxnSpPr/>
          <p:nvPr/>
        </p:nvCxnSpPr>
        <p:spPr>
          <a:xfrm>
            <a:off x="369050" y="-15300"/>
            <a:ext cx="0" cy="51627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AND_TWO_COLUMNS_1_1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33" name="Google Shape;133;p21"/>
          <p:cNvSpPr txBox="1"/>
          <p:nvPr>
            <p:ph idx="1" type="subTitle"/>
          </p:nvPr>
        </p:nvSpPr>
        <p:spPr>
          <a:xfrm>
            <a:off x="3889212" y="1515225"/>
            <a:ext cx="2681400" cy="242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34" name="Google Shape;134;p21"/>
          <p:cNvSpPr txBox="1"/>
          <p:nvPr>
            <p:ph idx="2" type="subTitle"/>
          </p:nvPr>
        </p:nvSpPr>
        <p:spPr>
          <a:xfrm>
            <a:off x="774450" y="1515225"/>
            <a:ext cx="2681400" cy="242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cxnSp>
        <p:nvCxnSpPr>
          <p:cNvPr id="135" name="Google Shape;135;p21"/>
          <p:cNvCxnSpPr/>
          <p:nvPr/>
        </p:nvCxnSpPr>
        <p:spPr>
          <a:xfrm>
            <a:off x="369050" y="-15300"/>
            <a:ext cx="0" cy="51627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6" name="Google Shape;136;p21"/>
          <p:cNvSpPr/>
          <p:nvPr/>
        </p:nvSpPr>
        <p:spPr>
          <a:xfrm>
            <a:off x="8576390" y="2353347"/>
            <a:ext cx="341400" cy="341700"/>
          </a:xfrm>
          <a:prstGeom prst="rect">
            <a:avLst/>
          </a:prstGeom>
          <a:solidFill>
            <a:srgbClr val="C4D8BF">
              <a:alpha val="42410"/>
            </a:srgbClr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39" name="Google Shape;139;p22"/>
          <p:cNvSpPr txBox="1"/>
          <p:nvPr>
            <p:ph idx="1" type="subTitle"/>
          </p:nvPr>
        </p:nvSpPr>
        <p:spPr>
          <a:xfrm>
            <a:off x="937625" y="3274550"/>
            <a:ext cx="2175300" cy="112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40" name="Google Shape;140;p22"/>
          <p:cNvSpPr txBox="1"/>
          <p:nvPr>
            <p:ph idx="2" type="subTitle"/>
          </p:nvPr>
        </p:nvSpPr>
        <p:spPr>
          <a:xfrm>
            <a:off x="3484350" y="3274550"/>
            <a:ext cx="2175300" cy="112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41" name="Google Shape;141;p22"/>
          <p:cNvSpPr txBox="1"/>
          <p:nvPr>
            <p:ph idx="3" type="subTitle"/>
          </p:nvPr>
        </p:nvSpPr>
        <p:spPr>
          <a:xfrm>
            <a:off x="6031075" y="3274550"/>
            <a:ext cx="2175300" cy="112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42" name="Google Shape;142;p22"/>
          <p:cNvSpPr txBox="1"/>
          <p:nvPr>
            <p:ph idx="4" type="subTitle"/>
          </p:nvPr>
        </p:nvSpPr>
        <p:spPr>
          <a:xfrm>
            <a:off x="937625" y="2874947"/>
            <a:ext cx="2175300" cy="4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43" name="Google Shape;143;p22"/>
          <p:cNvSpPr txBox="1"/>
          <p:nvPr>
            <p:ph idx="5" type="subTitle"/>
          </p:nvPr>
        </p:nvSpPr>
        <p:spPr>
          <a:xfrm>
            <a:off x="3484350" y="2874947"/>
            <a:ext cx="2175300" cy="4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44" name="Google Shape;144;p22"/>
          <p:cNvSpPr txBox="1"/>
          <p:nvPr>
            <p:ph idx="6" type="subTitle"/>
          </p:nvPr>
        </p:nvSpPr>
        <p:spPr>
          <a:xfrm>
            <a:off x="6031075" y="2874947"/>
            <a:ext cx="2175300" cy="4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cxnSp>
        <p:nvCxnSpPr>
          <p:cNvPr id="145" name="Google Shape;145;p22"/>
          <p:cNvCxnSpPr/>
          <p:nvPr/>
        </p:nvCxnSpPr>
        <p:spPr>
          <a:xfrm>
            <a:off x="369050" y="-15300"/>
            <a:ext cx="0" cy="51627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6" name="Google Shape;146;p22"/>
          <p:cNvSpPr/>
          <p:nvPr/>
        </p:nvSpPr>
        <p:spPr>
          <a:xfrm>
            <a:off x="8576390" y="4433147"/>
            <a:ext cx="341400" cy="341700"/>
          </a:xfrm>
          <a:prstGeom prst="rect">
            <a:avLst/>
          </a:prstGeom>
          <a:solidFill>
            <a:srgbClr val="C4D8BF">
              <a:alpha val="42410"/>
            </a:srgbClr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49" name="Google Shape;149;p23"/>
          <p:cNvSpPr txBox="1"/>
          <p:nvPr>
            <p:ph idx="1" type="subTitle"/>
          </p:nvPr>
        </p:nvSpPr>
        <p:spPr>
          <a:xfrm>
            <a:off x="1902325" y="1633975"/>
            <a:ext cx="2113500" cy="91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50" name="Google Shape;150;p23"/>
          <p:cNvSpPr txBox="1"/>
          <p:nvPr>
            <p:ph idx="2" type="subTitle"/>
          </p:nvPr>
        </p:nvSpPr>
        <p:spPr>
          <a:xfrm>
            <a:off x="6099896" y="1633975"/>
            <a:ext cx="2113500" cy="91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51" name="Google Shape;151;p23"/>
          <p:cNvSpPr txBox="1"/>
          <p:nvPr>
            <p:ph idx="3" type="subTitle"/>
          </p:nvPr>
        </p:nvSpPr>
        <p:spPr>
          <a:xfrm>
            <a:off x="1902325" y="3291741"/>
            <a:ext cx="2113500" cy="91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52" name="Google Shape;152;p23"/>
          <p:cNvSpPr txBox="1"/>
          <p:nvPr>
            <p:ph idx="4" type="subTitle"/>
          </p:nvPr>
        </p:nvSpPr>
        <p:spPr>
          <a:xfrm>
            <a:off x="6099896" y="3291741"/>
            <a:ext cx="2113500" cy="91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53" name="Google Shape;153;p23"/>
          <p:cNvSpPr txBox="1"/>
          <p:nvPr>
            <p:ph idx="5" type="subTitle"/>
          </p:nvPr>
        </p:nvSpPr>
        <p:spPr>
          <a:xfrm>
            <a:off x="1902325" y="1416825"/>
            <a:ext cx="21135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9pPr>
          </a:lstStyle>
          <a:p/>
        </p:txBody>
      </p:sp>
      <p:sp>
        <p:nvSpPr>
          <p:cNvPr id="154" name="Google Shape;154;p23"/>
          <p:cNvSpPr txBox="1"/>
          <p:nvPr>
            <p:ph idx="6" type="subTitle"/>
          </p:nvPr>
        </p:nvSpPr>
        <p:spPr>
          <a:xfrm>
            <a:off x="1902325" y="3077475"/>
            <a:ext cx="21135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9pPr>
          </a:lstStyle>
          <a:p/>
        </p:txBody>
      </p:sp>
      <p:sp>
        <p:nvSpPr>
          <p:cNvPr id="155" name="Google Shape;155;p23"/>
          <p:cNvSpPr txBox="1"/>
          <p:nvPr>
            <p:ph idx="7" type="subTitle"/>
          </p:nvPr>
        </p:nvSpPr>
        <p:spPr>
          <a:xfrm>
            <a:off x="6099871" y="1416825"/>
            <a:ext cx="21135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9pPr>
          </a:lstStyle>
          <a:p/>
        </p:txBody>
      </p:sp>
      <p:sp>
        <p:nvSpPr>
          <p:cNvPr id="156" name="Google Shape;156;p23"/>
          <p:cNvSpPr txBox="1"/>
          <p:nvPr>
            <p:ph idx="8" type="subTitle"/>
          </p:nvPr>
        </p:nvSpPr>
        <p:spPr>
          <a:xfrm>
            <a:off x="6099871" y="3077475"/>
            <a:ext cx="21135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9pPr>
          </a:lstStyle>
          <a:p/>
        </p:txBody>
      </p:sp>
      <p:cxnSp>
        <p:nvCxnSpPr>
          <p:cNvPr id="157" name="Google Shape;157;p23"/>
          <p:cNvCxnSpPr/>
          <p:nvPr/>
        </p:nvCxnSpPr>
        <p:spPr>
          <a:xfrm>
            <a:off x="369050" y="-15300"/>
            <a:ext cx="0" cy="51627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8" name="Google Shape;158;p23"/>
          <p:cNvSpPr/>
          <p:nvPr/>
        </p:nvSpPr>
        <p:spPr>
          <a:xfrm>
            <a:off x="131293" y="4148795"/>
            <a:ext cx="475500" cy="475800"/>
          </a:xfrm>
          <a:prstGeom prst="rect">
            <a:avLst/>
          </a:prstGeom>
          <a:solidFill>
            <a:srgbClr val="C4D8BF">
              <a:alpha val="42410"/>
            </a:srgbClr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3"/>
          <p:cNvSpPr/>
          <p:nvPr/>
        </p:nvSpPr>
        <p:spPr>
          <a:xfrm>
            <a:off x="8546375" y="243697"/>
            <a:ext cx="350100" cy="350400"/>
          </a:xfrm>
          <a:prstGeom prst="rect">
            <a:avLst/>
          </a:prstGeom>
          <a:solidFill>
            <a:srgbClr val="C4D8BF">
              <a:alpha val="42410"/>
            </a:srgbClr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62" name="Google Shape;162;p24"/>
          <p:cNvSpPr txBox="1"/>
          <p:nvPr>
            <p:ph idx="1" type="subTitle"/>
          </p:nvPr>
        </p:nvSpPr>
        <p:spPr>
          <a:xfrm>
            <a:off x="720000" y="1710152"/>
            <a:ext cx="1986000" cy="90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63" name="Google Shape;163;p24"/>
          <p:cNvSpPr txBox="1"/>
          <p:nvPr>
            <p:ph idx="2" type="subTitle"/>
          </p:nvPr>
        </p:nvSpPr>
        <p:spPr>
          <a:xfrm>
            <a:off x="3083137" y="1710152"/>
            <a:ext cx="1986000" cy="90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64" name="Google Shape;164;p24"/>
          <p:cNvSpPr txBox="1"/>
          <p:nvPr>
            <p:ph idx="3" type="subTitle"/>
          </p:nvPr>
        </p:nvSpPr>
        <p:spPr>
          <a:xfrm>
            <a:off x="720000" y="3288050"/>
            <a:ext cx="1986000" cy="90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65" name="Google Shape;165;p24"/>
          <p:cNvSpPr txBox="1"/>
          <p:nvPr>
            <p:ph idx="4" type="subTitle"/>
          </p:nvPr>
        </p:nvSpPr>
        <p:spPr>
          <a:xfrm>
            <a:off x="3083137" y="3288050"/>
            <a:ext cx="1986000" cy="90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66" name="Google Shape;166;p24"/>
          <p:cNvSpPr txBox="1"/>
          <p:nvPr>
            <p:ph idx="5" type="subTitle"/>
          </p:nvPr>
        </p:nvSpPr>
        <p:spPr>
          <a:xfrm>
            <a:off x="5446274" y="1710152"/>
            <a:ext cx="1986000" cy="90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67" name="Google Shape;167;p24"/>
          <p:cNvSpPr txBox="1"/>
          <p:nvPr>
            <p:ph idx="6" type="subTitle"/>
          </p:nvPr>
        </p:nvSpPr>
        <p:spPr>
          <a:xfrm>
            <a:off x="5446274" y="3288050"/>
            <a:ext cx="1986000" cy="90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68" name="Google Shape;168;p24"/>
          <p:cNvSpPr txBox="1"/>
          <p:nvPr>
            <p:ph idx="7" type="subTitle"/>
          </p:nvPr>
        </p:nvSpPr>
        <p:spPr>
          <a:xfrm>
            <a:off x="720000" y="1488675"/>
            <a:ext cx="19860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9pPr>
          </a:lstStyle>
          <a:p/>
        </p:txBody>
      </p:sp>
      <p:sp>
        <p:nvSpPr>
          <p:cNvPr id="169" name="Google Shape;169;p24"/>
          <p:cNvSpPr txBox="1"/>
          <p:nvPr>
            <p:ph idx="8" type="subTitle"/>
          </p:nvPr>
        </p:nvSpPr>
        <p:spPr>
          <a:xfrm>
            <a:off x="3083137" y="1488675"/>
            <a:ext cx="19860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9pPr>
          </a:lstStyle>
          <a:p/>
        </p:txBody>
      </p:sp>
      <p:sp>
        <p:nvSpPr>
          <p:cNvPr id="170" name="Google Shape;170;p24"/>
          <p:cNvSpPr txBox="1"/>
          <p:nvPr>
            <p:ph idx="9" type="subTitle"/>
          </p:nvPr>
        </p:nvSpPr>
        <p:spPr>
          <a:xfrm>
            <a:off x="5446272" y="1488675"/>
            <a:ext cx="19860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9pPr>
          </a:lstStyle>
          <a:p/>
        </p:txBody>
      </p:sp>
      <p:sp>
        <p:nvSpPr>
          <p:cNvPr id="171" name="Google Shape;171;p24"/>
          <p:cNvSpPr txBox="1"/>
          <p:nvPr>
            <p:ph idx="13" type="subTitle"/>
          </p:nvPr>
        </p:nvSpPr>
        <p:spPr>
          <a:xfrm>
            <a:off x="720000" y="3063352"/>
            <a:ext cx="19860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9pPr>
          </a:lstStyle>
          <a:p/>
        </p:txBody>
      </p:sp>
      <p:sp>
        <p:nvSpPr>
          <p:cNvPr id="172" name="Google Shape;172;p24"/>
          <p:cNvSpPr txBox="1"/>
          <p:nvPr>
            <p:ph idx="14" type="subTitle"/>
          </p:nvPr>
        </p:nvSpPr>
        <p:spPr>
          <a:xfrm>
            <a:off x="3083137" y="3063352"/>
            <a:ext cx="19860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9pPr>
          </a:lstStyle>
          <a:p/>
        </p:txBody>
      </p:sp>
      <p:sp>
        <p:nvSpPr>
          <p:cNvPr id="173" name="Google Shape;173;p24"/>
          <p:cNvSpPr txBox="1"/>
          <p:nvPr>
            <p:ph idx="15" type="subTitle"/>
          </p:nvPr>
        </p:nvSpPr>
        <p:spPr>
          <a:xfrm>
            <a:off x="5446272" y="3063352"/>
            <a:ext cx="19860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9pPr>
          </a:lstStyle>
          <a:p/>
        </p:txBody>
      </p:sp>
      <p:cxnSp>
        <p:nvCxnSpPr>
          <p:cNvPr id="174" name="Google Shape;174;p24"/>
          <p:cNvCxnSpPr/>
          <p:nvPr/>
        </p:nvCxnSpPr>
        <p:spPr>
          <a:xfrm>
            <a:off x="369050" y="-15300"/>
            <a:ext cx="0" cy="51627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5" name="Google Shape;175;p24"/>
          <p:cNvSpPr/>
          <p:nvPr/>
        </p:nvSpPr>
        <p:spPr>
          <a:xfrm>
            <a:off x="8614175" y="2601947"/>
            <a:ext cx="350100" cy="350400"/>
          </a:xfrm>
          <a:prstGeom prst="rect">
            <a:avLst/>
          </a:prstGeom>
          <a:solidFill>
            <a:srgbClr val="C4D8BF">
              <a:alpha val="42410"/>
            </a:srgbClr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4"/>
          <p:cNvSpPr/>
          <p:nvPr/>
        </p:nvSpPr>
        <p:spPr>
          <a:xfrm>
            <a:off x="194000" y="243697"/>
            <a:ext cx="350100" cy="350400"/>
          </a:xfrm>
          <a:prstGeom prst="rect">
            <a:avLst/>
          </a:prstGeom>
          <a:solidFill>
            <a:srgbClr val="C4D8BF">
              <a:alpha val="42410"/>
            </a:srgbClr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5"/>
          <p:cNvSpPr txBox="1"/>
          <p:nvPr>
            <p:ph hasCustomPrompt="1" type="title"/>
          </p:nvPr>
        </p:nvSpPr>
        <p:spPr>
          <a:xfrm>
            <a:off x="3312634" y="628300"/>
            <a:ext cx="37032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79" name="Google Shape;179;p25"/>
          <p:cNvSpPr txBox="1"/>
          <p:nvPr>
            <p:ph idx="1" type="subTitle"/>
          </p:nvPr>
        </p:nvSpPr>
        <p:spPr>
          <a:xfrm>
            <a:off x="3312625" y="1221031"/>
            <a:ext cx="3703200" cy="40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0" name="Google Shape;180;p25"/>
          <p:cNvSpPr txBox="1"/>
          <p:nvPr>
            <p:ph hasCustomPrompt="1" idx="2" type="title"/>
          </p:nvPr>
        </p:nvSpPr>
        <p:spPr>
          <a:xfrm>
            <a:off x="3312634" y="1980564"/>
            <a:ext cx="37032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81" name="Google Shape;181;p25"/>
          <p:cNvSpPr txBox="1"/>
          <p:nvPr>
            <p:ph idx="3" type="subTitle"/>
          </p:nvPr>
        </p:nvSpPr>
        <p:spPr>
          <a:xfrm>
            <a:off x="3312625" y="2573294"/>
            <a:ext cx="3703200" cy="40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2" name="Google Shape;182;p25"/>
          <p:cNvSpPr txBox="1"/>
          <p:nvPr>
            <p:ph hasCustomPrompt="1" idx="4" type="title"/>
          </p:nvPr>
        </p:nvSpPr>
        <p:spPr>
          <a:xfrm>
            <a:off x="3312634" y="3332828"/>
            <a:ext cx="37032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83" name="Google Shape;183;p25"/>
          <p:cNvSpPr txBox="1"/>
          <p:nvPr>
            <p:ph idx="5" type="subTitle"/>
          </p:nvPr>
        </p:nvSpPr>
        <p:spPr>
          <a:xfrm>
            <a:off x="3312625" y="3925558"/>
            <a:ext cx="3703200" cy="40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id="184" name="Google Shape;184;p25"/>
          <p:cNvCxnSpPr/>
          <p:nvPr/>
        </p:nvCxnSpPr>
        <p:spPr>
          <a:xfrm>
            <a:off x="369050" y="-15300"/>
            <a:ext cx="0" cy="51627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5" name="Google Shape;185;p25"/>
          <p:cNvSpPr/>
          <p:nvPr/>
        </p:nvSpPr>
        <p:spPr>
          <a:xfrm>
            <a:off x="8539250" y="103472"/>
            <a:ext cx="350100" cy="350400"/>
          </a:xfrm>
          <a:prstGeom prst="rect">
            <a:avLst/>
          </a:prstGeom>
          <a:solidFill>
            <a:srgbClr val="C4D8BF">
              <a:alpha val="42410"/>
            </a:srgbClr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6"/>
          <p:cNvSpPr txBox="1"/>
          <p:nvPr>
            <p:ph type="title"/>
          </p:nvPr>
        </p:nvSpPr>
        <p:spPr>
          <a:xfrm>
            <a:off x="1094263" y="677525"/>
            <a:ext cx="4448100" cy="1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88" name="Google Shape;188;p26"/>
          <p:cNvSpPr txBox="1"/>
          <p:nvPr>
            <p:ph idx="1" type="subTitle"/>
          </p:nvPr>
        </p:nvSpPr>
        <p:spPr>
          <a:xfrm>
            <a:off x="1094225" y="1796450"/>
            <a:ext cx="4448100" cy="105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cxnSp>
        <p:nvCxnSpPr>
          <p:cNvPr id="189" name="Google Shape;189;p26"/>
          <p:cNvCxnSpPr/>
          <p:nvPr/>
        </p:nvCxnSpPr>
        <p:spPr>
          <a:xfrm>
            <a:off x="369050" y="-15300"/>
            <a:ext cx="0" cy="51627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0" name="Google Shape;190;p26"/>
          <p:cNvSpPr/>
          <p:nvPr/>
        </p:nvSpPr>
        <p:spPr>
          <a:xfrm>
            <a:off x="131293" y="4148795"/>
            <a:ext cx="475500" cy="475800"/>
          </a:xfrm>
          <a:prstGeom prst="rect">
            <a:avLst/>
          </a:prstGeom>
          <a:solidFill>
            <a:srgbClr val="C4D8BF">
              <a:alpha val="42410"/>
            </a:srgbClr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6"/>
          <p:cNvSpPr txBox="1"/>
          <p:nvPr/>
        </p:nvSpPr>
        <p:spPr>
          <a:xfrm>
            <a:off x="1094225" y="3672950"/>
            <a:ext cx="34482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CREDITS:</a:t>
            </a:r>
            <a:r>
              <a:rPr lang="en" sz="10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This presentation template was created by </a:t>
            </a:r>
            <a:r>
              <a:rPr b="1" lang="en" sz="1000" u="sng">
                <a:solidFill>
                  <a:schemeClr val="hlink"/>
                </a:solidFill>
                <a:latin typeface="Dosis"/>
                <a:ea typeface="Dosis"/>
                <a:cs typeface="Dosis"/>
                <a:sym typeface="Dosis"/>
                <a:hlinkClick r:id="rId2"/>
              </a:rPr>
              <a:t>Slidesgo</a:t>
            </a:r>
            <a:r>
              <a:rPr lang="en" sz="10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, and includes icons by </a:t>
            </a:r>
            <a:r>
              <a:rPr b="1" lang="en" sz="1000" u="sng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, and infographics &amp; images by </a:t>
            </a:r>
            <a:r>
              <a:rPr b="1" lang="en" sz="1000" u="sng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000" u="sng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endParaRPr b="1" sz="1000" u="sng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3" name="Google Shape;193;p27"/>
          <p:cNvCxnSpPr/>
          <p:nvPr/>
        </p:nvCxnSpPr>
        <p:spPr>
          <a:xfrm>
            <a:off x="369050" y="-15300"/>
            <a:ext cx="0" cy="51627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4" name="Google Shape;194;p27"/>
          <p:cNvSpPr/>
          <p:nvPr/>
        </p:nvSpPr>
        <p:spPr>
          <a:xfrm>
            <a:off x="8614175" y="4603997"/>
            <a:ext cx="350100" cy="350400"/>
          </a:xfrm>
          <a:prstGeom prst="rect">
            <a:avLst/>
          </a:prstGeom>
          <a:solidFill>
            <a:srgbClr val="C4D8BF">
              <a:alpha val="42410"/>
            </a:srgbClr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27"/>
          <p:cNvSpPr/>
          <p:nvPr/>
        </p:nvSpPr>
        <p:spPr>
          <a:xfrm>
            <a:off x="194000" y="243697"/>
            <a:ext cx="350100" cy="350400"/>
          </a:xfrm>
          <a:prstGeom prst="rect">
            <a:avLst/>
          </a:prstGeom>
          <a:solidFill>
            <a:srgbClr val="C4D8BF">
              <a:alpha val="42410"/>
            </a:srgbClr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7" name="Google Shape;197;p28"/>
          <p:cNvCxnSpPr/>
          <p:nvPr/>
        </p:nvCxnSpPr>
        <p:spPr>
          <a:xfrm>
            <a:off x="369050" y="-15300"/>
            <a:ext cx="0" cy="51627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8" name="Google Shape;198;p28"/>
          <p:cNvSpPr/>
          <p:nvPr/>
        </p:nvSpPr>
        <p:spPr>
          <a:xfrm>
            <a:off x="131293" y="4148795"/>
            <a:ext cx="475500" cy="475800"/>
          </a:xfrm>
          <a:prstGeom prst="rect">
            <a:avLst/>
          </a:prstGeom>
          <a:solidFill>
            <a:srgbClr val="C4D8BF">
              <a:alpha val="42410"/>
            </a:srgbClr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28"/>
          <p:cNvSpPr/>
          <p:nvPr/>
        </p:nvSpPr>
        <p:spPr>
          <a:xfrm>
            <a:off x="8546375" y="243697"/>
            <a:ext cx="350100" cy="350400"/>
          </a:xfrm>
          <a:prstGeom prst="rect">
            <a:avLst/>
          </a:prstGeom>
          <a:solidFill>
            <a:srgbClr val="C4D8BF">
              <a:alpha val="42410"/>
            </a:srgbClr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720000" y="1215752"/>
            <a:ext cx="770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/>
        </p:txBody>
      </p:sp>
      <p:cxnSp>
        <p:nvCxnSpPr>
          <p:cNvPr id="20" name="Google Shape;20;p4"/>
          <p:cNvCxnSpPr/>
          <p:nvPr/>
        </p:nvCxnSpPr>
        <p:spPr>
          <a:xfrm>
            <a:off x="369050" y="-15300"/>
            <a:ext cx="0" cy="51627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subTitle"/>
          </p:nvPr>
        </p:nvSpPr>
        <p:spPr>
          <a:xfrm>
            <a:off x="4826705" y="3542824"/>
            <a:ext cx="250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4" name="Google Shape;24;p5"/>
          <p:cNvSpPr txBox="1"/>
          <p:nvPr>
            <p:ph idx="2" type="subTitle"/>
          </p:nvPr>
        </p:nvSpPr>
        <p:spPr>
          <a:xfrm>
            <a:off x="1811920" y="3542824"/>
            <a:ext cx="250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5" name="Google Shape;25;p5"/>
          <p:cNvSpPr txBox="1"/>
          <p:nvPr>
            <p:ph idx="3" type="subTitle"/>
          </p:nvPr>
        </p:nvSpPr>
        <p:spPr>
          <a:xfrm>
            <a:off x="4826700" y="3180000"/>
            <a:ext cx="2505600" cy="43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6" name="Google Shape;26;p5"/>
          <p:cNvSpPr txBox="1"/>
          <p:nvPr>
            <p:ph idx="4" type="subTitle"/>
          </p:nvPr>
        </p:nvSpPr>
        <p:spPr>
          <a:xfrm>
            <a:off x="1811700" y="3180000"/>
            <a:ext cx="2505600" cy="43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cxnSp>
        <p:nvCxnSpPr>
          <p:cNvPr id="27" name="Google Shape;27;p5"/>
          <p:cNvCxnSpPr/>
          <p:nvPr/>
        </p:nvCxnSpPr>
        <p:spPr>
          <a:xfrm>
            <a:off x="369050" y="-15300"/>
            <a:ext cx="0" cy="51627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" name="Google Shape;28;p5"/>
          <p:cNvSpPr/>
          <p:nvPr/>
        </p:nvSpPr>
        <p:spPr>
          <a:xfrm>
            <a:off x="620650" y="427397"/>
            <a:ext cx="350100" cy="350400"/>
          </a:xfrm>
          <a:prstGeom prst="rect">
            <a:avLst/>
          </a:prstGeom>
          <a:solidFill>
            <a:srgbClr val="C4D8BF">
              <a:alpha val="42410"/>
            </a:srgbClr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5"/>
          <p:cNvSpPr/>
          <p:nvPr/>
        </p:nvSpPr>
        <p:spPr>
          <a:xfrm>
            <a:off x="8614175" y="2601947"/>
            <a:ext cx="350100" cy="350400"/>
          </a:xfrm>
          <a:prstGeom prst="rect">
            <a:avLst/>
          </a:prstGeom>
          <a:solidFill>
            <a:srgbClr val="C4D8BF">
              <a:alpha val="42410"/>
            </a:srgbClr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32" name="Google Shape;32;p6"/>
          <p:cNvCxnSpPr/>
          <p:nvPr/>
        </p:nvCxnSpPr>
        <p:spPr>
          <a:xfrm>
            <a:off x="369050" y="-15300"/>
            <a:ext cx="0" cy="51627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" name="Google Shape;33;p6"/>
          <p:cNvSpPr/>
          <p:nvPr/>
        </p:nvSpPr>
        <p:spPr>
          <a:xfrm>
            <a:off x="131293" y="4148795"/>
            <a:ext cx="475500" cy="475800"/>
          </a:xfrm>
          <a:prstGeom prst="rect">
            <a:avLst/>
          </a:prstGeom>
          <a:solidFill>
            <a:srgbClr val="C4D8BF">
              <a:alpha val="42410"/>
            </a:srgbClr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/>
          <p:nvPr/>
        </p:nvSpPr>
        <p:spPr>
          <a:xfrm>
            <a:off x="8546375" y="243697"/>
            <a:ext cx="350100" cy="350400"/>
          </a:xfrm>
          <a:prstGeom prst="rect">
            <a:avLst/>
          </a:prstGeom>
          <a:solidFill>
            <a:srgbClr val="C4D8BF">
              <a:alpha val="42410"/>
            </a:srgbClr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 txBox="1"/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7" name="Google Shape;37;p7"/>
          <p:cNvSpPr txBox="1"/>
          <p:nvPr>
            <p:ph idx="1" type="subTitle"/>
          </p:nvPr>
        </p:nvSpPr>
        <p:spPr>
          <a:xfrm>
            <a:off x="720000" y="1700300"/>
            <a:ext cx="4294800" cy="229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/>
        </p:txBody>
      </p:sp>
      <p:cxnSp>
        <p:nvCxnSpPr>
          <p:cNvPr id="38" name="Google Shape;38;p7"/>
          <p:cNvCxnSpPr/>
          <p:nvPr/>
        </p:nvCxnSpPr>
        <p:spPr>
          <a:xfrm>
            <a:off x="369050" y="-15300"/>
            <a:ext cx="0" cy="51627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865625" y="1508475"/>
            <a:ext cx="4327800" cy="200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cxnSp>
        <p:nvCxnSpPr>
          <p:cNvPr id="41" name="Google Shape;41;p8"/>
          <p:cNvCxnSpPr/>
          <p:nvPr/>
        </p:nvCxnSpPr>
        <p:spPr>
          <a:xfrm>
            <a:off x="369050" y="-15300"/>
            <a:ext cx="0" cy="51627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/>
          <p:nvPr>
            <p:ph type="title"/>
          </p:nvPr>
        </p:nvSpPr>
        <p:spPr>
          <a:xfrm>
            <a:off x="713225" y="1508000"/>
            <a:ext cx="4002600" cy="124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7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4" name="Google Shape;44;p9"/>
          <p:cNvSpPr txBox="1"/>
          <p:nvPr>
            <p:ph idx="1" type="subTitle"/>
          </p:nvPr>
        </p:nvSpPr>
        <p:spPr>
          <a:xfrm>
            <a:off x="713225" y="2656350"/>
            <a:ext cx="4002600" cy="67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cxnSp>
        <p:nvCxnSpPr>
          <p:cNvPr id="45" name="Google Shape;45;p9"/>
          <p:cNvCxnSpPr/>
          <p:nvPr/>
        </p:nvCxnSpPr>
        <p:spPr>
          <a:xfrm>
            <a:off x="369050" y="-15300"/>
            <a:ext cx="0" cy="51627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6" name="Google Shape;46;p9"/>
          <p:cNvSpPr/>
          <p:nvPr/>
        </p:nvSpPr>
        <p:spPr>
          <a:xfrm>
            <a:off x="8420950" y="466764"/>
            <a:ext cx="475500" cy="475800"/>
          </a:xfrm>
          <a:prstGeom prst="rect">
            <a:avLst/>
          </a:prstGeom>
          <a:solidFill>
            <a:srgbClr val="C4D8BF">
              <a:alpha val="42410"/>
            </a:srgbClr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0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49" name="Google Shape;49;p10"/>
          <p:cNvSpPr txBox="1"/>
          <p:nvPr>
            <p:ph type="title"/>
          </p:nvPr>
        </p:nvSpPr>
        <p:spPr>
          <a:xfrm>
            <a:off x="2350800" y="4014450"/>
            <a:ext cx="4442400" cy="572700"/>
          </a:xfrm>
          <a:prstGeom prst="rect">
            <a:avLst/>
          </a:prstGeom>
          <a:solidFill>
            <a:schemeClr val="lt2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theme" Target="../theme/theme1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sis"/>
              <a:buNone/>
              <a:defRPr sz="30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sis"/>
              <a:buNone/>
              <a:defRPr sz="30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sis"/>
              <a:buNone/>
              <a:defRPr sz="30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sis"/>
              <a:buNone/>
              <a:defRPr sz="30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sis"/>
              <a:buNone/>
              <a:defRPr sz="30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sis"/>
              <a:buNone/>
              <a:defRPr sz="30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sis"/>
              <a:buNone/>
              <a:defRPr sz="30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sis"/>
              <a:buNone/>
              <a:defRPr sz="30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sis"/>
              <a:buNone/>
              <a:defRPr sz="30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osis"/>
              <a:buChar char="●"/>
              <a:defRPr sz="12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1pPr>
            <a:lvl2pPr indent="-3048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osis"/>
              <a:buChar char="○"/>
              <a:defRPr sz="12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2pPr>
            <a:lvl3pPr indent="-3048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osis"/>
              <a:buChar char="■"/>
              <a:defRPr sz="12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3pPr>
            <a:lvl4pPr indent="-3048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osis"/>
              <a:buChar char="●"/>
              <a:defRPr sz="12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4pPr>
            <a:lvl5pPr indent="-3048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osis"/>
              <a:buChar char="○"/>
              <a:defRPr sz="12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5pPr>
            <a:lvl6pPr indent="-3048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osis"/>
              <a:buChar char="■"/>
              <a:defRPr sz="12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6pPr>
            <a:lvl7pPr indent="-3048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osis"/>
              <a:buChar char="●"/>
              <a:defRPr sz="12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7pPr>
            <a:lvl8pPr indent="-3048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osis"/>
              <a:buChar char="○"/>
              <a:defRPr sz="12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8pPr>
            <a:lvl9pPr indent="-3048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osis"/>
              <a:buChar char="■"/>
              <a:defRPr sz="12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Relationship Id="rId4" Type="http://schemas.openxmlformats.org/officeDocument/2006/relationships/image" Target="../media/image3.png"/><Relationship Id="rId5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Relationship Id="rId4" Type="http://schemas.openxmlformats.org/officeDocument/2006/relationships/image" Target="../media/image13.png"/><Relationship Id="rId5" Type="http://schemas.openxmlformats.org/officeDocument/2006/relationships/image" Target="../media/image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Relationship Id="rId4" Type="http://schemas.openxmlformats.org/officeDocument/2006/relationships/image" Target="../media/image7.png"/><Relationship Id="rId5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png"/><Relationship Id="rId4" Type="http://schemas.openxmlformats.org/officeDocument/2006/relationships/image" Target="../media/image10.png"/><Relationship Id="rId5" Type="http://schemas.openxmlformats.org/officeDocument/2006/relationships/image" Target="../media/image1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9"/>
          <p:cNvSpPr txBox="1"/>
          <p:nvPr>
            <p:ph type="ctrTitle"/>
          </p:nvPr>
        </p:nvSpPr>
        <p:spPr>
          <a:xfrm>
            <a:off x="713225" y="998100"/>
            <a:ext cx="4919100" cy="236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/>
              <a:t>Comparative Analysis of </a:t>
            </a:r>
            <a:r>
              <a:rPr lang="en" sz="3900">
                <a:solidFill>
                  <a:schemeClr val="accent1"/>
                </a:solidFill>
              </a:rPr>
              <a:t>Plant Disease Detection</a:t>
            </a:r>
            <a:r>
              <a:rPr lang="en" sz="3900"/>
              <a:t> Using XceptionNet, MobileNet, and CNN Model</a:t>
            </a:r>
            <a:endParaRPr b="0" sz="3900">
              <a:solidFill>
                <a:schemeClr val="accent4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205" name="Google Shape;205;p29"/>
          <p:cNvSpPr txBox="1"/>
          <p:nvPr>
            <p:ph idx="1" type="subTitle"/>
          </p:nvPr>
        </p:nvSpPr>
        <p:spPr>
          <a:xfrm>
            <a:off x="684875" y="3105900"/>
            <a:ext cx="4528800" cy="196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2D5A3D"/>
                </a:solidFill>
              </a:rPr>
              <a:t>CSE424 || section: 1 || </a:t>
            </a:r>
            <a:r>
              <a:rPr b="1" lang="en" sz="1700">
                <a:solidFill>
                  <a:srgbClr val="2D5A3D"/>
                </a:solidFill>
              </a:rPr>
              <a:t>GROUP 21 || FALL’23</a:t>
            </a:r>
            <a:br>
              <a:rPr b="1" lang="en" sz="1700">
                <a:solidFill>
                  <a:srgbClr val="2D5A3D"/>
                </a:solidFill>
              </a:rPr>
            </a:br>
            <a:r>
              <a:rPr lang="en"/>
              <a:t>Saiwara Mahmud Tuhee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20101465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Sad Md. Tafhim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23141086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Rakhin Mostafa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20101084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6" name="Google Shape;206;p29"/>
          <p:cNvGrpSpPr/>
          <p:nvPr/>
        </p:nvGrpSpPr>
        <p:grpSpPr>
          <a:xfrm>
            <a:off x="4827017" y="248380"/>
            <a:ext cx="4865144" cy="4895129"/>
            <a:chOff x="4827017" y="248380"/>
            <a:chExt cx="4865144" cy="4895129"/>
          </a:xfrm>
        </p:grpSpPr>
        <p:sp>
          <p:nvSpPr>
            <p:cNvPr id="207" name="Google Shape;207;p29"/>
            <p:cNvSpPr/>
            <p:nvPr/>
          </p:nvSpPr>
          <p:spPr>
            <a:xfrm>
              <a:off x="6864400" y="2083600"/>
              <a:ext cx="1767600" cy="2541000"/>
            </a:xfrm>
            <a:prstGeom prst="rect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29"/>
            <p:cNvSpPr/>
            <p:nvPr/>
          </p:nvSpPr>
          <p:spPr>
            <a:xfrm>
              <a:off x="5469950" y="549725"/>
              <a:ext cx="1605900" cy="1835400"/>
            </a:xfrm>
            <a:prstGeom prst="rect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09" name="Google Shape;209;p29"/>
            <p:cNvGrpSpPr/>
            <p:nvPr/>
          </p:nvGrpSpPr>
          <p:grpSpPr>
            <a:xfrm rot="-2866112">
              <a:off x="5146780" y="734012"/>
              <a:ext cx="2113342" cy="1792376"/>
              <a:chOff x="10446987" y="3263212"/>
              <a:chExt cx="2858593" cy="2650554"/>
            </a:xfrm>
          </p:grpSpPr>
          <p:sp>
            <p:nvSpPr>
              <p:cNvPr id="210" name="Google Shape;210;p29"/>
              <p:cNvSpPr/>
              <p:nvPr/>
            </p:nvSpPr>
            <p:spPr>
              <a:xfrm rot="3031618">
                <a:off x="11760143" y="4115830"/>
                <a:ext cx="396556" cy="1042078"/>
              </a:xfrm>
              <a:custGeom>
                <a:rect b="b" l="l" r="r" t="t"/>
                <a:pathLst>
                  <a:path extrusionOk="0" h="11410" w="4342">
                    <a:moveTo>
                      <a:pt x="4190" y="0"/>
                    </a:moveTo>
                    <a:cubicBezTo>
                      <a:pt x="4129" y="0"/>
                      <a:pt x="4068" y="35"/>
                      <a:pt x="4048" y="111"/>
                    </a:cubicBezTo>
                    <a:cubicBezTo>
                      <a:pt x="3781" y="1143"/>
                      <a:pt x="3532" y="2192"/>
                      <a:pt x="3158" y="3206"/>
                    </a:cubicBezTo>
                    <a:cubicBezTo>
                      <a:pt x="2749" y="4309"/>
                      <a:pt x="2135" y="5287"/>
                      <a:pt x="1584" y="6328"/>
                    </a:cubicBezTo>
                    <a:cubicBezTo>
                      <a:pt x="819" y="7751"/>
                      <a:pt x="1" y="9708"/>
                      <a:pt x="499" y="11336"/>
                    </a:cubicBezTo>
                    <a:cubicBezTo>
                      <a:pt x="517" y="11385"/>
                      <a:pt x="561" y="11409"/>
                      <a:pt x="606" y="11409"/>
                    </a:cubicBezTo>
                    <a:cubicBezTo>
                      <a:pt x="650" y="11409"/>
                      <a:pt x="695" y="11385"/>
                      <a:pt x="712" y="11336"/>
                    </a:cubicBezTo>
                    <a:cubicBezTo>
                      <a:pt x="970" y="10482"/>
                      <a:pt x="1059" y="9601"/>
                      <a:pt x="1353" y="8747"/>
                    </a:cubicBezTo>
                    <a:cubicBezTo>
                      <a:pt x="1726" y="7671"/>
                      <a:pt x="2411" y="6728"/>
                      <a:pt x="2954" y="5732"/>
                    </a:cubicBezTo>
                    <a:cubicBezTo>
                      <a:pt x="3950" y="3918"/>
                      <a:pt x="4341" y="2219"/>
                      <a:pt x="4341" y="146"/>
                    </a:cubicBezTo>
                    <a:cubicBezTo>
                      <a:pt x="4341" y="53"/>
                      <a:pt x="4265" y="0"/>
                      <a:pt x="419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29"/>
              <p:cNvSpPr/>
              <p:nvPr/>
            </p:nvSpPr>
            <p:spPr>
              <a:xfrm rot="3031618">
                <a:off x="11291150" y="4696537"/>
                <a:ext cx="871017" cy="1024451"/>
              </a:xfrm>
              <a:custGeom>
                <a:rect b="b" l="l" r="r" t="t"/>
                <a:pathLst>
                  <a:path extrusionOk="0" h="11217" w="9537">
                    <a:moveTo>
                      <a:pt x="9135" y="0"/>
                    </a:moveTo>
                    <a:cubicBezTo>
                      <a:pt x="9097" y="0"/>
                      <a:pt x="9058" y="8"/>
                      <a:pt x="9020" y="25"/>
                    </a:cubicBezTo>
                    <a:cubicBezTo>
                      <a:pt x="6956" y="977"/>
                      <a:pt x="4990" y="2765"/>
                      <a:pt x="3638" y="4579"/>
                    </a:cubicBezTo>
                    <a:cubicBezTo>
                      <a:pt x="2117" y="6598"/>
                      <a:pt x="392" y="8609"/>
                      <a:pt x="0" y="11188"/>
                    </a:cubicBezTo>
                    <a:cubicBezTo>
                      <a:pt x="0" y="11204"/>
                      <a:pt x="13" y="11217"/>
                      <a:pt x="27" y="11217"/>
                    </a:cubicBezTo>
                    <a:cubicBezTo>
                      <a:pt x="37" y="11217"/>
                      <a:pt x="47" y="11211"/>
                      <a:pt x="54" y="11197"/>
                    </a:cubicBezTo>
                    <a:cubicBezTo>
                      <a:pt x="854" y="8769"/>
                      <a:pt x="2669" y="6981"/>
                      <a:pt x="4305" y="5095"/>
                    </a:cubicBezTo>
                    <a:cubicBezTo>
                      <a:pt x="5070" y="4215"/>
                      <a:pt x="5826" y="3379"/>
                      <a:pt x="6698" y="2605"/>
                    </a:cubicBezTo>
                    <a:cubicBezTo>
                      <a:pt x="7552" y="1849"/>
                      <a:pt x="8504" y="1226"/>
                      <a:pt x="9340" y="434"/>
                    </a:cubicBezTo>
                    <a:cubicBezTo>
                      <a:pt x="9537" y="253"/>
                      <a:pt x="9353" y="0"/>
                      <a:pt x="913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29"/>
              <p:cNvSpPr/>
              <p:nvPr/>
            </p:nvSpPr>
            <p:spPr>
              <a:xfrm rot="3031618">
                <a:off x="11291675" y="5015357"/>
                <a:ext cx="687717" cy="267963"/>
              </a:xfrm>
              <a:custGeom>
                <a:rect b="b" l="l" r="r" t="t"/>
                <a:pathLst>
                  <a:path extrusionOk="0" h="2934" w="7530">
                    <a:moveTo>
                      <a:pt x="3449" y="0"/>
                    </a:moveTo>
                    <a:cubicBezTo>
                      <a:pt x="2020" y="0"/>
                      <a:pt x="1052" y="896"/>
                      <a:pt x="53" y="1878"/>
                    </a:cubicBezTo>
                    <a:cubicBezTo>
                      <a:pt x="1" y="1931"/>
                      <a:pt x="56" y="2021"/>
                      <a:pt x="123" y="2021"/>
                    </a:cubicBezTo>
                    <a:cubicBezTo>
                      <a:pt x="135" y="2021"/>
                      <a:pt x="148" y="2018"/>
                      <a:pt x="160" y="2011"/>
                    </a:cubicBezTo>
                    <a:cubicBezTo>
                      <a:pt x="1115" y="1384"/>
                      <a:pt x="1977" y="872"/>
                      <a:pt x="3024" y="872"/>
                    </a:cubicBezTo>
                    <a:cubicBezTo>
                      <a:pt x="3313" y="872"/>
                      <a:pt x="3617" y="911"/>
                      <a:pt x="3940" y="997"/>
                    </a:cubicBezTo>
                    <a:cubicBezTo>
                      <a:pt x="5177" y="1335"/>
                      <a:pt x="6315" y="2154"/>
                      <a:pt x="7320" y="2910"/>
                    </a:cubicBezTo>
                    <a:cubicBezTo>
                      <a:pt x="7343" y="2926"/>
                      <a:pt x="7365" y="2933"/>
                      <a:pt x="7385" y="2933"/>
                    </a:cubicBezTo>
                    <a:cubicBezTo>
                      <a:pt x="7475" y="2933"/>
                      <a:pt x="7530" y="2794"/>
                      <a:pt x="7472" y="2714"/>
                    </a:cubicBezTo>
                    <a:cubicBezTo>
                      <a:pt x="6546" y="1522"/>
                      <a:pt x="5328" y="135"/>
                      <a:pt x="3709" y="10"/>
                    </a:cubicBezTo>
                    <a:cubicBezTo>
                      <a:pt x="3621" y="4"/>
                      <a:pt x="3534" y="0"/>
                      <a:pt x="344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29"/>
              <p:cNvSpPr/>
              <p:nvPr/>
            </p:nvSpPr>
            <p:spPr>
              <a:xfrm rot="3031618">
                <a:off x="10934107" y="5249878"/>
                <a:ext cx="837590" cy="416466"/>
              </a:xfrm>
              <a:custGeom>
                <a:rect b="b" l="l" r="r" t="t"/>
                <a:pathLst>
                  <a:path extrusionOk="0" h="4560" w="9171">
                    <a:moveTo>
                      <a:pt x="5348" y="1"/>
                    </a:moveTo>
                    <a:cubicBezTo>
                      <a:pt x="4576" y="1"/>
                      <a:pt x="3820" y="142"/>
                      <a:pt x="3131" y="510"/>
                    </a:cubicBezTo>
                    <a:cubicBezTo>
                      <a:pt x="1672" y="1284"/>
                      <a:pt x="365" y="2885"/>
                      <a:pt x="0" y="4513"/>
                    </a:cubicBezTo>
                    <a:cubicBezTo>
                      <a:pt x="0" y="4538"/>
                      <a:pt x="18" y="4559"/>
                      <a:pt x="35" y="4559"/>
                    </a:cubicBezTo>
                    <a:cubicBezTo>
                      <a:pt x="42" y="4559"/>
                      <a:pt x="48" y="4556"/>
                      <a:pt x="53" y="4548"/>
                    </a:cubicBezTo>
                    <a:cubicBezTo>
                      <a:pt x="1156" y="3392"/>
                      <a:pt x="1930" y="1987"/>
                      <a:pt x="3496" y="1364"/>
                    </a:cubicBezTo>
                    <a:cubicBezTo>
                      <a:pt x="4312" y="1039"/>
                      <a:pt x="5236" y="959"/>
                      <a:pt x="6171" y="959"/>
                    </a:cubicBezTo>
                    <a:cubicBezTo>
                      <a:pt x="7083" y="959"/>
                      <a:pt x="8006" y="1036"/>
                      <a:pt x="8850" y="1036"/>
                    </a:cubicBezTo>
                    <a:cubicBezTo>
                      <a:pt x="8895" y="1036"/>
                      <a:pt x="8939" y="1035"/>
                      <a:pt x="8984" y="1035"/>
                    </a:cubicBezTo>
                    <a:cubicBezTo>
                      <a:pt x="9153" y="1035"/>
                      <a:pt x="9170" y="812"/>
                      <a:pt x="9019" y="759"/>
                    </a:cubicBezTo>
                    <a:cubicBezTo>
                      <a:pt x="7910" y="378"/>
                      <a:pt x="6609" y="1"/>
                      <a:pt x="534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" name="Google Shape;214;p29"/>
              <p:cNvSpPr/>
              <p:nvPr/>
            </p:nvSpPr>
            <p:spPr>
              <a:xfrm rot="3031618">
                <a:off x="11513058" y="3717042"/>
                <a:ext cx="696119" cy="723518"/>
              </a:xfrm>
              <a:custGeom>
                <a:rect b="b" l="l" r="r" t="t"/>
                <a:pathLst>
                  <a:path extrusionOk="0" h="7922" w="7622">
                    <a:moveTo>
                      <a:pt x="207" y="1"/>
                    </a:moveTo>
                    <a:cubicBezTo>
                      <a:pt x="99" y="1"/>
                      <a:pt x="1" y="129"/>
                      <a:pt x="106" y="219"/>
                    </a:cubicBezTo>
                    <a:cubicBezTo>
                      <a:pt x="1502" y="1375"/>
                      <a:pt x="2997" y="2389"/>
                      <a:pt x="4384" y="3546"/>
                    </a:cubicBezTo>
                    <a:cubicBezTo>
                      <a:pt x="5861" y="4800"/>
                      <a:pt x="6492" y="6241"/>
                      <a:pt x="7426" y="7868"/>
                    </a:cubicBezTo>
                    <a:cubicBezTo>
                      <a:pt x="7445" y="7906"/>
                      <a:pt x="7475" y="7921"/>
                      <a:pt x="7506" y="7921"/>
                    </a:cubicBezTo>
                    <a:cubicBezTo>
                      <a:pt x="7563" y="7921"/>
                      <a:pt x="7621" y="7867"/>
                      <a:pt x="7604" y="7797"/>
                    </a:cubicBezTo>
                    <a:cubicBezTo>
                      <a:pt x="7222" y="6045"/>
                      <a:pt x="6670" y="4400"/>
                      <a:pt x="5354" y="3128"/>
                    </a:cubicBezTo>
                    <a:cubicBezTo>
                      <a:pt x="3895" y="1731"/>
                      <a:pt x="2089" y="833"/>
                      <a:pt x="266" y="15"/>
                    </a:cubicBezTo>
                    <a:cubicBezTo>
                      <a:pt x="247" y="5"/>
                      <a:pt x="227" y="1"/>
                      <a:pt x="20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" name="Google Shape;215;p29"/>
              <p:cNvSpPr/>
              <p:nvPr/>
            </p:nvSpPr>
            <p:spPr>
              <a:xfrm rot="3031618">
                <a:off x="11999645" y="3569773"/>
                <a:ext cx="471081" cy="611365"/>
              </a:xfrm>
              <a:custGeom>
                <a:rect b="b" l="l" r="r" t="t"/>
                <a:pathLst>
                  <a:path extrusionOk="0" h="6694" w="5158">
                    <a:moveTo>
                      <a:pt x="26" y="0"/>
                    </a:moveTo>
                    <a:cubicBezTo>
                      <a:pt x="6" y="0"/>
                      <a:pt x="1" y="29"/>
                      <a:pt x="17" y="37"/>
                    </a:cubicBezTo>
                    <a:cubicBezTo>
                      <a:pt x="1004" y="900"/>
                      <a:pt x="1822" y="1709"/>
                      <a:pt x="2578" y="2786"/>
                    </a:cubicBezTo>
                    <a:cubicBezTo>
                      <a:pt x="2997" y="3382"/>
                      <a:pt x="3450" y="3969"/>
                      <a:pt x="3859" y="4573"/>
                    </a:cubicBezTo>
                    <a:cubicBezTo>
                      <a:pt x="4304" y="5223"/>
                      <a:pt x="4518" y="5979"/>
                      <a:pt x="4918" y="6646"/>
                    </a:cubicBezTo>
                    <a:cubicBezTo>
                      <a:pt x="4938" y="6679"/>
                      <a:pt x="4968" y="6694"/>
                      <a:pt x="4998" y="6694"/>
                    </a:cubicBezTo>
                    <a:cubicBezTo>
                      <a:pt x="5048" y="6694"/>
                      <a:pt x="5099" y="6654"/>
                      <a:pt x="5105" y="6593"/>
                    </a:cubicBezTo>
                    <a:cubicBezTo>
                      <a:pt x="5158" y="4983"/>
                      <a:pt x="3939" y="3382"/>
                      <a:pt x="3068" y="2119"/>
                    </a:cubicBezTo>
                    <a:cubicBezTo>
                      <a:pt x="2347" y="1078"/>
                      <a:pt x="1333" y="144"/>
                      <a:pt x="35" y="2"/>
                    </a:cubicBezTo>
                    <a:cubicBezTo>
                      <a:pt x="32" y="1"/>
                      <a:pt x="29" y="0"/>
                      <a:pt x="2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29"/>
              <p:cNvSpPr/>
              <p:nvPr/>
            </p:nvSpPr>
            <p:spPr>
              <a:xfrm rot="3031618">
                <a:off x="12679266" y="3547410"/>
                <a:ext cx="447244" cy="675022"/>
              </a:xfrm>
              <a:custGeom>
                <a:rect b="b" l="l" r="r" t="t"/>
                <a:pathLst>
                  <a:path extrusionOk="0" h="7391" w="4897">
                    <a:moveTo>
                      <a:pt x="4639" y="1"/>
                    </a:moveTo>
                    <a:cubicBezTo>
                      <a:pt x="4589" y="1"/>
                      <a:pt x="4538" y="16"/>
                      <a:pt x="4498" y="48"/>
                    </a:cubicBezTo>
                    <a:cubicBezTo>
                      <a:pt x="2266" y="1872"/>
                      <a:pt x="496" y="4424"/>
                      <a:pt x="6" y="7315"/>
                    </a:cubicBezTo>
                    <a:cubicBezTo>
                      <a:pt x="0" y="7353"/>
                      <a:pt x="29" y="7391"/>
                      <a:pt x="63" y="7391"/>
                    </a:cubicBezTo>
                    <a:cubicBezTo>
                      <a:pt x="77" y="7391"/>
                      <a:pt x="91" y="7384"/>
                      <a:pt x="104" y="7369"/>
                    </a:cubicBezTo>
                    <a:cubicBezTo>
                      <a:pt x="1074" y="6328"/>
                      <a:pt x="1696" y="4905"/>
                      <a:pt x="2399" y="3668"/>
                    </a:cubicBezTo>
                    <a:cubicBezTo>
                      <a:pt x="3111" y="2423"/>
                      <a:pt x="4338" y="1632"/>
                      <a:pt x="4845" y="253"/>
                    </a:cubicBezTo>
                    <a:cubicBezTo>
                      <a:pt x="4896" y="99"/>
                      <a:pt x="4768" y="1"/>
                      <a:pt x="46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29"/>
              <p:cNvSpPr/>
              <p:nvPr/>
            </p:nvSpPr>
            <p:spPr>
              <a:xfrm rot="3031618">
                <a:off x="11639874" y="3089678"/>
                <a:ext cx="126036" cy="3150163"/>
              </a:xfrm>
              <a:custGeom>
                <a:rect b="b" l="l" r="r" t="t"/>
                <a:pathLst>
                  <a:path extrusionOk="0" h="34492" w="1380">
                    <a:moveTo>
                      <a:pt x="45" y="1"/>
                    </a:moveTo>
                    <a:cubicBezTo>
                      <a:pt x="36" y="1"/>
                      <a:pt x="27" y="7"/>
                      <a:pt x="27" y="21"/>
                    </a:cubicBezTo>
                    <a:cubicBezTo>
                      <a:pt x="1" y="5891"/>
                      <a:pt x="45" y="11762"/>
                      <a:pt x="330" y="17632"/>
                    </a:cubicBezTo>
                    <a:cubicBezTo>
                      <a:pt x="463" y="20514"/>
                      <a:pt x="516" y="23351"/>
                      <a:pt x="401" y="26233"/>
                    </a:cubicBezTo>
                    <a:cubicBezTo>
                      <a:pt x="303" y="28830"/>
                      <a:pt x="45" y="31837"/>
                      <a:pt x="872" y="34336"/>
                    </a:cubicBezTo>
                    <a:cubicBezTo>
                      <a:pt x="908" y="34443"/>
                      <a:pt x="993" y="34492"/>
                      <a:pt x="1077" y="34492"/>
                    </a:cubicBezTo>
                    <a:cubicBezTo>
                      <a:pt x="1182" y="34492"/>
                      <a:pt x="1285" y="34416"/>
                      <a:pt x="1290" y="34283"/>
                    </a:cubicBezTo>
                    <a:cubicBezTo>
                      <a:pt x="1379" y="32957"/>
                      <a:pt x="1166" y="31614"/>
                      <a:pt x="1130" y="30289"/>
                    </a:cubicBezTo>
                    <a:cubicBezTo>
                      <a:pt x="1103" y="28937"/>
                      <a:pt x="1157" y="27585"/>
                      <a:pt x="1157" y="26233"/>
                    </a:cubicBezTo>
                    <a:cubicBezTo>
                      <a:pt x="1175" y="23351"/>
                      <a:pt x="1050" y="20505"/>
                      <a:pt x="837" y="17632"/>
                    </a:cubicBezTo>
                    <a:cubicBezTo>
                      <a:pt x="401" y="11770"/>
                      <a:pt x="214" y="5891"/>
                      <a:pt x="63" y="21"/>
                    </a:cubicBezTo>
                    <a:cubicBezTo>
                      <a:pt x="63" y="7"/>
                      <a:pt x="54" y="1"/>
                      <a:pt x="4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29"/>
              <p:cNvSpPr/>
              <p:nvPr/>
            </p:nvSpPr>
            <p:spPr>
              <a:xfrm rot="3031618">
                <a:off x="12168294" y="3714267"/>
                <a:ext cx="368518" cy="1204920"/>
              </a:xfrm>
              <a:custGeom>
                <a:rect b="b" l="l" r="r" t="t"/>
                <a:pathLst>
                  <a:path extrusionOk="0" h="13193" w="4035">
                    <a:moveTo>
                      <a:pt x="3919" y="1"/>
                    </a:moveTo>
                    <a:cubicBezTo>
                      <a:pt x="3872" y="1"/>
                      <a:pt x="3823" y="26"/>
                      <a:pt x="3803" y="78"/>
                    </a:cubicBezTo>
                    <a:cubicBezTo>
                      <a:pt x="3056" y="2283"/>
                      <a:pt x="2905" y="4605"/>
                      <a:pt x="2096" y="6811"/>
                    </a:cubicBezTo>
                    <a:cubicBezTo>
                      <a:pt x="1313" y="8910"/>
                      <a:pt x="166" y="10849"/>
                      <a:pt x="5" y="13126"/>
                    </a:cubicBezTo>
                    <a:cubicBezTo>
                      <a:pt x="1" y="13170"/>
                      <a:pt x="33" y="13192"/>
                      <a:pt x="66" y="13192"/>
                    </a:cubicBezTo>
                    <a:cubicBezTo>
                      <a:pt x="93" y="13192"/>
                      <a:pt x="122" y="13176"/>
                      <a:pt x="130" y="13144"/>
                    </a:cubicBezTo>
                    <a:cubicBezTo>
                      <a:pt x="726" y="10840"/>
                      <a:pt x="2140" y="8830"/>
                      <a:pt x="2976" y="6615"/>
                    </a:cubicBezTo>
                    <a:cubicBezTo>
                      <a:pt x="3803" y="4436"/>
                      <a:pt x="3955" y="2408"/>
                      <a:pt x="4035" y="113"/>
                    </a:cubicBezTo>
                    <a:cubicBezTo>
                      <a:pt x="4035" y="39"/>
                      <a:pt x="3978" y="1"/>
                      <a:pt x="391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" name="Google Shape;219;p29"/>
              <p:cNvSpPr/>
              <p:nvPr/>
            </p:nvSpPr>
            <p:spPr>
              <a:xfrm rot="3031618">
                <a:off x="11561917" y="4584679"/>
                <a:ext cx="544785" cy="641138"/>
              </a:xfrm>
              <a:custGeom>
                <a:rect b="b" l="l" r="r" t="t"/>
                <a:pathLst>
                  <a:path extrusionOk="0" h="7020" w="5965">
                    <a:moveTo>
                      <a:pt x="5807" y="1"/>
                    </a:moveTo>
                    <a:cubicBezTo>
                      <a:pt x="5772" y="1"/>
                      <a:pt x="5736" y="13"/>
                      <a:pt x="5705" y="42"/>
                    </a:cubicBezTo>
                    <a:cubicBezTo>
                      <a:pt x="4513" y="1074"/>
                      <a:pt x="3499" y="2301"/>
                      <a:pt x="2307" y="3351"/>
                    </a:cubicBezTo>
                    <a:cubicBezTo>
                      <a:pt x="1240" y="4294"/>
                      <a:pt x="360" y="5557"/>
                      <a:pt x="13" y="6953"/>
                    </a:cubicBezTo>
                    <a:cubicBezTo>
                      <a:pt x="1" y="6994"/>
                      <a:pt x="28" y="7020"/>
                      <a:pt x="58" y="7020"/>
                    </a:cubicBezTo>
                    <a:cubicBezTo>
                      <a:pt x="73" y="7020"/>
                      <a:pt x="89" y="7013"/>
                      <a:pt x="102" y="6998"/>
                    </a:cubicBezTo>
                    <a:cubicBezTo>
                      <a:pt x="1071" y="5583"/>
                      <a:pt x="2130" y="4516"/>
                      <a:pt x="3428" y="3413"/>
                    </a:cubicBezTo>
                    <a:cubicBezTo>
                      <a:pt x="4513" y="2497"/>
                      <a:pt x="5616" y="1616"/>
                      <a:pt x="5945" y="175"/>
                    </a:cubicBezTo>
                    <a:cubicBezTo>
                      <a:pt x="5964" y="75"/>
                      <a:pt x="5890" y="1"/>
                      <a:pt x="580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" name="Google Shape;220;p29"/>
              <p:cNvSpPr/>
              <p:nvPr/>
            </p:nvSpPr>
            <p:spPr>
              <a:xfrm rot="3031618">
                <a:off x="12127172" y="3682821"/>
                <a:ext cx="242208" cy="1028653"/>
              </a:xfrm>
              <a:custGeom>
                <a:rect b="b" l="l" r="r" t="t"/>
                <a:pathLst>
                  <a:path extrusionOk="0" h="11263" w="2652">
                    <a:moveTo>
                      <a:pt x="2535" y="0"/>
                    </a:moveTo>
                    <a:cubicBezTo>
                      <a:pt x="2508" y="0"/>
                      <a:pt x="2481" y="13"/>
                      <a:pt x="2465" y="42"/>
                    </a:cubicBezTo>
                    <a:cubicBezTo>
                      <a:pt x="1477" y="1848"/>
                      <a:pt x="1193" y="3965"/>
                      <a:pt x="757" y="5948"/>
                    </a:cubicBezTo>
                    <a:cubicBezTo>
                      <a:pt x="366" y="7763"/>
                      <a:pt x="1" y="9568"/>
                      <a:pt x="1104" y="11214"/>
                    </a:cubicBezTo>
                    <a:cubicBezTo>
                      <a:pt x="1128" y="11247"/>
                      <a:pt x="1166" y="11262"/>
                      <a:pt x="1202" y="11262"/>
                    </a:cubicBezTo>
                    <a:cubicBezTo>
                      <a:pt x="1270" y="11262"/>
                      <a:pt x="1334" y="11209"/>
                      <a:pt x="1300" y="11134"/>
                    </a:cubicBezTo>
                    <a:cubicBezTo>
                      <a:pt x="508" y="9043"/>
                      <a:pt x="935" y="7389"/>
                      <a:pt x="1557" y="5325"/>
                    </a:cubicBezTo>
                    <a:cubicBezTo>
                      <a:pt x="2064" y="3644"/>
                      <a:pt x="2651" y="1865"/>
                      <a:pt x="2634" y="95"/>
                    </a:cubicBezTo>
                    <a:cubicBezTo>
                      <a:pt x="2634" y="39"/>
                      <a:pt x="2583" y="0"/>
                      <a:pt x="253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29"/>
              <p:cNvSpPr/>
              <p:nvPr/>
            </p:nvSpPr>
            <p:spPr>
              <a:xfrm rot="3031618">
                <a:off x="12320111" y="3215767"/>
                <a:ext cx="316003" cy="1153775"/>
              </a:xfrm>
              <a:custGeom>
                <a:rect b="b" l="l" r="r" t="t"/>
                <a:pathLst>
                  <a:path extrusionOk="0" h="12633" w="3460">
                    <a:moveTo>
                      <a:pt x="1033" y="0"/>
                    </a:moveTo>
                    <a:cubicBezTo>
                      <a:pt x="980" y="0"/>
                      <a:pt x="928" y="20"/>
                      <a:pt x="890" y="68"/>
                    </a:cubicBezTo>
                    <a:cubicBezTo>
                      <a:pt x="276" y="851"/>
                      <a:pt x="240" y="1892"/>
                      <a:pt x="143" y="2852"/>
                    </a:cubicBezTo>
                    <a:cubicBezTo>
                      <a:pt x="0" y="4204"/>
                      <a:pt x="9" y="5565"/>
                      <a:pt x="178" y="6917"/>
                    </a:cubicBezTo>
                    <a:cubicBezTo>
                      <a:pt x="436" y="9016"/>
                      <a:pt x="1566" y="11347"/>
                      <a:pt x="3291" y="12618"/>
                    </a:cubicBezTo>
                    <a:cubicBezTo>
                      <a:pt x="3305" y="12629"/>
                      <a:pt x="3319" y="12633"/>
                      <a:pt x="3334" y="12633"/>
                    </a:cubicBezTo>
                    <a:cubicBezTo>
                      <a:pt x="3397" y="12633"/>
                      <a:pt x="3459" y="12552"/>
                      <a:pt x="3416" y="12494"/>
                    </a:cubicBezTo>
                    <a:cubicBezTo>
                      <a:pt x="1913" y="10546"/>
                      <a:pt x="1245" y="8696"/>
                      <a:pt x="1041" y="6250"/>
                    </a:cubicBezTo>
                    <a:cubicBezTo>
                      <a:pt x="952" y="5236"/>
                      <a:pt x="1005" y="4204"/>
                      <a:pt x="1103" y="3190"/>
                    </a:cubicBezTo>
                    <a:cubicBezTo>
                      <a:pt x="1192" y="2212"/>
                      <a:pt x="1548" y="1136"/>
                      <a:pt x="1254" y="157"/>
                    </a:cubicBezTo>
                    <a:cubicBezTo>
                      <a:pt x="1226" y="66"/>
                      <a:pt x="1128" y="0"/>
                      <a:pt x="103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29"/>
              <p:cNvSpPr/>
              <p:nvPr/>
            </p:nvSpPr>
            <p:spPr>
              <a:xfrm rot="3031618">
                <a:off x="12658744" y="3170583"/>
                <a:ext cx="257643" cy="1054499"/>
              </a:xfrm>
              <a:custGeom>
                <a:rect b="b" l="l" r="r" t="t"/>
                <a:pathLst>
                  <a:path extrusionOk="0" h="11546" w="2821">
                    <a:moveTo>
                      <a:pt x="2450" y="1"/>
                    </a:moveTo>
                    <a:cubicBezTo>
                      <a:pt x="2371" y="1"/>
                      <a:pt x="2289" y="28"/>
                      <a:pt x="2215" y="87"/>
                    </a:cubicBezTo>
                    <a:cubicBezTo>
                      <a:pt x="1530" y="630"/>
                      <a:pt x="1281" y="1697"/>
                      <a:pt x="979" y="2498"/>
                    </a:cubicBezTo>
                    <a:cubicBezTo>
                      <a:pt x="579" y="3530"/>
                      <a:pt x="347" y="4624"/>
                      <a:pt x="223" y="5709"/>
                    </a:cubicBezTo>
                    <a:cubicBezTo>
                      <a:pt x="0" y="7550"/>
                      <a:pt x="0" y="10129"/>
                      <a:pt x="1424" y="11535"/>
                    </a:cubicBezTo>
                    <a:cubicBezTo>
                      <a:pt x="1431" y="11542"/>
                      <a:pt x="1439" y="11546"/>
                      <a:pt x="1447" y="11546"/>
                    </a:cubicBezTo>
                    <a:cubicBezTo>
                      <a:pt x="1467" y="11546"/>
                      <a:pt x="1483" y="11525"/>
                      <a:pt x="1477" y="11499"/>
                    </a:cubicBezTo>
                    <a:cubicBezTo>
                      <a:pt x="1272" y="10512"/>
                      <a:pt x="988" y="9605"/>
                      <a:pt x="952" y="8573"/>
                    </a:cubicBezTo>
                    <a:cubicBezTo>
                      <a:pt x="917" y="7550"/>
                      <a:pt x="1086" y="6491"/>
                      <a:pt x="1290" y="5495"/>
                    </a:cubicBezTo>
                    <a:cubicBezTo>
                      <a:pt x="1486" y="4579"/>
                      <a:pt x="1788" y="3690"/>
                      <a:pt x="2073" y="2800"/>
                    </a:cubicBezTo>
                    <a:cubicBezTo>
                      <a:pt x="2331" y="2000"/>
                      <a:pt x="2820" y="1164"/>
                      <a:pt x="2767" y="310"/>
                    </a:cubicBezTo>
                    <a:cubicBezTo>
                      <a:pt x="2749" y="113"/>
                      <a:pt x="2608" y="1"/>
                      <a:pt x="245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" name="Google Shape;223;p29"/>
              <p:cNvSpPr/>
              <p:nvPr/>
            </p:nvSpPr>
            <p:spPr>
              <a:xfrm rot="3031618">
                <a:off x="11705561" y="3808495"/>
                <a:ext cx="309792" cy="1062536"/>
              </a:xfrm>
              <a:custGeom>
                <a:rect b="b" l="l" r="r" t="t"/>
                <a:pathLst>
                  <a:path extrusionOk="0" h="11634" w="3392">
                    <a:moveTo>
                      <a:pt x="160" y="1"/>
                    </a:moveTo>
                    <a:cubicBezTo>
                      <a:pt x="78" y="1"/>
                      <a:pt x="1" y="54"/>
                      <a:pt x="6" y="155"/>
                    </a:cubicBezTo>
                    <a:cubicBezTo>
                      <a:pt x="50" y="1196"/>
                      <a:pt x="335" y="2201"/>
                      <a:pt x="379" y="3251"/>
                    </a:cubicBezTo>
                    <a:cubicBezTo>
                      <a:pt x="424" y="4229"/>
                      <a:pt x="513" y="5207"/>
                      <a:pt x="646" y="6168"/>
                    </a:cubicBezTo>
                    <a:cubicBezTo>
                      <a:pt x="913" y="8071"/>
                      <a:pt x="2061" y="10064"/>
                      <a:pt x="3190" y="11585"/>
                    </a:cubicBezTo>
                    <a:cubicBezTo>
                      <a:pt x="3212" y="11618"/>
                      <a:pt x="3250" y="11634"/>
                      <a:pt x="3287" y="11634"/>
                    </a:cubicBezTo>
                    <a:cubicBezTo>
                      <a:pt x="3340" y="11634"/>
                      <a:pt x="3391" y="11600"/>
                      <a:pt x="3386" y="11531"/>
                    </a:cubicBezTo>
                    <a:cubicBezTo>
                      <a:pt x="3359" y="10695"/>
                      <a:pt x="2932" y="9966"/>
                      <a:pt x="2559" y="9228"/>
                    </a:cubicBezTo>
                    <a:cubicBezTo>
                      <a:pt x="1972" y="8071"/>
                      <a:pt x="1554" y="6951"/>
                      <a:pt x="1393" y="5661"/>
                    </a:cubicBezTo>
                    <a:cubicBezTo>
                      <a:pt x="1171" y="3838"/>
                      <a:pt x="1420" y="1658"/>
                      <a:pt x="308" y="75"/>
                    </a:cubicBezTo>
                    <a:cubicBezTo>
                      <a:pt x="273" y="25"/>
                      <a:pt x="215" y="1"/>
                      <a:pt x="16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" name="Google Shape;224;p29"/>
              <p:cNvSpPr/>
              <p:nvPr/>
            </p:nvSpPr>
            <p:spPr>
              <a:xfrm rot="3031618">
                <a:off x="11243964" y="4075638"/>
                <a:ext cx="574467" cy="797952"/>
              </a:xfrm>
              <a:custGeom>
                <a:rect b="b" l="l" r="r" t="t"/>
                <a:pathLst>
                  <a:path extrusionOk="0" h="8737" w="6290">
                    <a:moveTo>
                      <a:pt x="136" y="1"/>
                    </a:moveTo>
                    <a:cubicBezTo>
                      <a:pt x="69" y="1"/>
                      <a:pt x="1" y="53"/>
                      <a:pt x="1" y="135"/>
                    </a:cubicBezTo>
                    <a:cubicBezTo>
                      <a:pt x="36" y="2030"/>
                      <a:pt x="1139" y="3542"/>
                      <a:pt x="2465" y="4787"/>
                    </a:cubicBezTo>
                    <a:cubicBezTo>
                      <a:pt x="3096" y="5383"/>
                      <a:pt x="3763" y="5926"/>
                      <a:pt x="4386" y="6513"/>
                    </a:cubicBezTo>
                    <a:cubicBezTo>
                      <a:pt x="5089" y="7180"/>
                      <a:pt x="5453" y="7989"/>
                      <a:pt x="6022" y="8727"/>
                    </a:cubicBezTo>
                    <a:cubicBezTo>
                      <a:pt x="6029" y="8734"/>
                      <a:pt x="6040" y="8737"/>
                      <a:pt x="6051" y="8737"/>
                    </a:cubicBezTo>
                    <a:cubicBezTo>
                      <a:pt x="6071" y="8737"/>
                      <a:pt x="6094" y="8727"/>
                      <a:pt x="6094" y="8710"/>
                    </a:cubicBezTo>
                    <a:cubicBezTo>
                      <a:pt x="6289" y="7340"/>
                      <a:pt x="4813" y="5979"/>
                      <a:pt x="3914" y="5143"/>
                    </a:cubicBezTo>
                    <a:cubicBezTo>
                      <a:pt x="3194" y="4476"/>
                      <a:pt x="2473" y="3835"/>
                      <a:pt x="1878" y="3053"/>
                    </a:cubicBezTo>
                    <a:cubicBezTo>
                      <a:pt x="1193" y="2154"/>
                      <a:pt x="766" y="1060"/>
                      <a:pt x="241" y="64"/>
                    </a:cubicBezTo>
                    <a:cubicBezTo>
                      <a:pt x="217" y="20"/>
                      <a:pt x="177" y="1"/>
                      <a:pt x="13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29"/>
              <p:cNvSpPr/>
              <p:nvPr/>
            </p:nvSpPr>
            <p:spPr>
              <a:xfrm rot="3031618">
                <a:off x="10999165" y="4546168"/>
                <a:ext cx="307144" cy="794847"/>
              </a:xfrm>
              <a:custGeom>
                <a:rect b="b" l="l" r="r" t="t"/>
                <a:pathLst>
                  <a:path extrusionOk="0" h="8703" w="3363">
                    <a:moveTo>
                      <a:pt x="293" y="0"/>
                    </a:moveTo>
                    <a:cubicBezTo>
                      <a:pt x="200" y="0"/>
                      <a:pt x="104" y="78"/>
                      <a:pt x="99" y="184"/>
                    </a:cubicBezTo>
                    <a:cubicBezTo>
                      <a:pt x="1" y="1554"/>
                      <a:pt x="294" y="3084"/>
                      <a:pt x="899" y="4320"/>
                    </a:cubicBezTo>
                    <a:cubicBezTo>
                      <a:pt x="1602" y="5734"/>
                      <a:pt x="2082" y="7282"/>
                      <a:pt x="2891" y="8643"/>
                    </a:cubicBezTo>
                    <a:cubicBezTo>
                      <a:pt x="2915" y="8682"/>
                      <a:pt x="2960" y="8702"/>
                      <a:pt x="3005" y="8702"/>
                    </a:cubicBezTo>
                    <a:cubicBezTo>
                      <a:pt x="3061" y="8702"/>
                      <a:pt x="3117" y="8671"/>
                      <a:pt x="3132" y="8607"/>
                    </a:cubicBezTo>
                    <a:cubicBezTo>
                      <a:pt x="3363" y="7415"/>
                      <a:pt x="2482" y="5859"/>
                      <a:pt x="2091" y="4747"/>
                    </a:cubicBezTo>
                    <a:cubicBezTo>
                      <a:pt x="1548" y="3217"/>
                      <a:pt x="1148" y="1545"/>
                      <a:pt x="437" y="95"/>
                    </a:cubicBezTo>
                    <a:cubicBezTo>
                      <a:pt x="403" y="28"/>
                      <a:pt x="349" y="0"/>
                      <a:pt x="29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6" name="Google Shape;226;p29"/>
            <p:cNvGrpSpPr/>
            <p:nvPr/>
          </p:nvGrpSpPr>
          <p:grpSpPr>
            <a:xfrm rot="-3833104">
              <a:off x="6187496" y="1879771"/>
              <a:ext cx="3338830" cy="2450920"/>
              <a:chOff x="10320247" y="4023861"/>
              <a:chExt cx="4250040" cy="3119982"/>
            </a:xfrm>
          </p:grpSpPr>
          <p:sp>
            <p:nvSpPr>
              <p:cNvPr id="227" name="Google Shape;227;p29"/>
              <p:cNvSpPr/>
              <p:nvPr/>
            </p:nvSpPr>
            <p:spPr>
              <a:xfrm rot="3031618">
                <a:off x="12076402" y="5323776"/>
                <a:ext cx="756214" cy="1074135"/>
              </a:xfrm>
              <a:custGeom>
                <a:rect b="b" l="l" r="r" t="t"/>
                <a:pathLst>
                  <a:path extrusionOk="0" h="11761" w="8280">
                    <a:moveTo>
                      <a:pt x="8063" y="0"/>
                    </a:moveTo>
                    <a:cubicBezTo>
                      <a:pt x="8006" y="0"/>
                      <a:pt x="7949" y="29"/>
                      <a:pt x="7909" y="96"/>
                    </a:cubicBezTo>
                    <a:cubicBezTo>
                      <a:pt x="6744" y="2079"/>
                      <a:pt x="6255" y="4356"/>
                      <a:pt x="4778" y="6162"/>
                    </a:cubicBezTo>
                    <a:cubicBezTo>
                      <a:pt x="3986" y="7114"/>
                      <a:pt x="3035" y="7950"/>
                      <a:pt x="2216" y="8884"/>
                    </a:cubicBezTo>
                    <a:cubicBezTo>
                      <a:pt x="1460" y="9755"/>
                      <a:pt x="740" y="10663"/>
                      <a:pt x="55" y="11588"/>
                    </a:cubicBezTo>
                    <a:cubicBezTo>
                      <a:pt x="1" y="11669"/>
                      <a:pt x="86" y="11760"/>
                      <a:pt x="169" y="11760"/>
                    </a:cubicBezTo>
                    <a:cubicBezTo>
                      <a:pt x="195" y="11760"/>
                      <a:pt x="221" y="11751"/>
                      <a:pt x="242" y="11730"/>
                    </a:cubicBezTo>
                    <a:cubicBezTo>
                      <a:pt x="2074" y="9871"/>
                      <a:pt x="4316" y="8386"/>
                      <a:pt x="6006" y="6411"/>
                    </a:cubicBezTo>
                    <a:cubicBezTo>
                      <a:pt x="7482" y="4685"/>
                      <a:pt x="7900" y="2417"/>
                      <a:pt x="8256" y="238"/>
                    </a:cubicBezTo>
                    <a:cubicBezTo>
                      <a:pt x="8279" y="104"/>
                      <a:pt x="8172" y="0"/>
                      <a:pt x="806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" name="Google Shape;228;p29"/>
              <p:cNvSpPr/>
              <p:nvPr/>
            </p:nvSpPr>
            <p:spPr>
              <a:xfrm rot="3031618">
                <a:off x="11691810" y="5180609"/>
                <a:ext cx="225129" cy="1002623"/>
              </a:xfrm>
              <a:custGeom>
                <a:rect b="b" l="l" r="r" t="t"/>
                <a:pathLst>
                  <a:path extrusionOk="0" h="10978" w="2465">
                    <a:moveTo>
                      <a:pt x="1866" y="1"/>
                    </a:moveTo>
                    <a:cubicBezTo>
                      <a:pt x="1813" y="1"/>
                      <a:pt x="1758" y="34"/>
                      <a:pt x="1735" y="98"/>
                    </a:cubicBezTo>
                    <a:cubicBezTo>
                      <a:pt x="472" y="3673"/>
                      <a:pt x="1" y="7409"/>
                      <a:pt x="1664" y="10940"/>
                    </a:cubicBezTo>
                    <a:cubicBezTo>
                      <a:pt x="1679" y="10967"/>
                      <a:pt x="1701" y="10977"/>
                      <a:pt x="1724" y="10977"/>
                    </a:cubicBezTo>
                    <a:cubicBezTo>
                      <a:pt x="1770" y="10977"/>
                      <a:pt x="1818" y="10932"/>
                      <a:pt x="1806" y="10878"/>
                    </a:cubicBezTo>
                    <a:cubicBezTo>
                      <a:pt x="1344" y="8903"/>
                      <a:pt x="1397" y="6795"/>
                      <a:pt x="1691" y="4794"/>
                    </a:cubicBezTo>
                    <a:cubicBezTo>
                      <a:pt x="1931" y="3184"/>
                      <a:pt x="2465" y="1717"/>
                      <a:pt x="1984" y="98"/>
                    </a:cubicBezTo>
                    <a:cubicBezTo>
                      <a:pt x="1967" y="32"/>
                      <a:pt x="1917" y="1"/>
                      <a:pt x="18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" name="Google Shape;229;p29"/>
              <p:cNvSpPr/>
              <p:nvPr/>
            </p:nvSpPr>
            <p:spPr>
              <a:xfrm rot="3031618">
                <a:off x="11004833" y="5912938"/>
                <a:ext cx="774572" cy="822977"/>
              </a:xfrm>
              <a:custGeom>
                <a:rect b="b" l="l" r="r" t="t"/>
                <a:pathLst>
                  <a:path extrusionOk="0" h="9011" w="8481">
                    <a:moveTo>
                      <a:pt x="8280" y="1"/>
                    </a:moveTo>
                    <a:cubicBezTo>
                      <a:pt x="8236" y="1"/>
                      <a:pt x="8188" y="17"/>
                      <a:pt x="8142" y="52"/>
                    </a:cubicBezTo>
                    <a:cubicBezTo>
                      <a:pt x="7314" y="711"/>
                      <a:pt x="6558" y="1440"/>
                      <a:pt x="5713" y="2098"/>
                    </a:cubicBezTo>
                    <a:cubicBezTo>
                      <a:pt x="4886" y="2747"/>
                      <a:pt x="4121" y="3432"/>
                      <a:pt x="3374" y="4171"/>
                    </a:cubicBezTo>
                    <a:cubicBezTo>
                      <a:pt x="1978" y="5558"/>
                      <a:pt x="519" y="6937"/>
                      <a:pt x="12" y="8902"/>
                    </a:cubicBezTo>
                    <a:cubicBezTo>
                      <a:pt x="0" y="8965"/>
                      <a:pt x="52" y="9010"/>
                      <a:pt x="104" y="9010"/>
                    </a:cubicBezTo>
                    <a:cubicBezTo>
                      <a:pt x="133" y="9010"/>
                      <a:pt x="162" y="8996"/>
                      <a:pt x="181" y="8965"/>
                    </a:cubicBezTo>
                    <a:cubicBezTo>
                      <a:pt x="1257" y="7150"/>
                      <a:pt x="3161" y="5905"/>
                      <a:pt x="4735" y="4562"/>
                    </a:cubicBezTo>
                    <a:cubicBezTo>
                      <a:pt x="6087" y="3397"/>
                      <a:pt x="8186" y="2187"/>
                      <a:pt x="8462" y="239"/>
                    </a:cubicBezTo>
                    <a:cubicBezTo>
                      <a:pt x="8481" y="100"/>
                      <a:pt x="8391" y="1"/>
                      <a:pt x="828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29"/>
              <p:cNvSpPr/>
              <p:nvPr/>
            </p:nvSpPr>
            <p:spPr>
              <a:xfrm rot="3031618">
                <a:off x="11102434" y="6215394"/>
                <a:ext cx="830649" cy="277096"/>
              </a:xfrm>
              <a:custGeom>
                <a:rect b="b" l="l" r="r" t="t"/>
                <a:pathLst>
                  <a:path extrusionOk="0" h="3034" w="9095">
                    <a:moveTo>
                      <a:pt x="4430" y="1"/>
                    </a:moveTo>
                    <a:cubicBezTo>
                      <a:pt x="4396" y="1"/>
                      <a:pt x="4361" y="1"/>
                      <a:pt x="4327" y="2"/>
                    </a:cubicBezTo>
                    <a:cubicBezTo>
                      <a:pt x="2522" y="37"/>
                      <a:pt x="956" y="1558"/>
                      <a:pt x="22" y="2964"/>
                    </a:cubicBezTo>
                    <a:cubicBezTo>
                      <a:pt x="0" y="2992"/>
                      <a:pt x="32" y="3033"/>
                      <a:pt x="68" y="3033"/>
                    </a:cubicBezTo>
                    <a:cubicBezTo>
                      <a:pt x="76" y="3033"/>
                      <a:pt x="85" y="3031"/>
                      <a:pt x="93" y="3026"/>
                    </a:cubicBezTo>
                    <a:cubicBezTo>
                      <a:pt x="1454" y="2208"/>
                      <a:pt x="2664" y="1185"/>
                      <a:pt x="4327" y="1033"/>
                    </a:cubicBezTo>
                    <a:cubicBezTo>
                      <a:pt x="4447" y="1023"/>
                      <a:pt x="4567" y="1018"/>
                      <a:pt x="4686" y="1018"/>
                    </a:cubicBezTo>
                    <a:cubicBezTo>
                      <a:pt x="6208" y="1018"/>
                      <a:pt x="7697" y="1826"/>
                      <a:pt x="8926" y="2634"/>
                    </a:cubicBezTo>
                    <a:cubicBezTo>
                      <a:pt x="8938" y="2642"/>
                      <a:pt x="8952" y="2646"/>
                      <a:pt x="8965" y="2646"/>
                    </a:cubicBezTo>
                    <a:cubicBezTo>
                      <a:pt x="9029" y="2646"/>
                      <a:pt x="9094" y="2569"/>
                      <a:pt x="9050" y="2510"/>
                    </a:cubicBezTo>
                    <a:cubicBezTo>
                      <a:pt x="7949" y="972"/>
                      <a:pt x="6333" y="1"/>
                      <a:pt x="44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29"/>
              <p:cNvSpPr/>
              <p:nvPr/>
            </p:nvSpPr>
            <p:spPr>
              <a:xfrm rot="3031618">
                <a:off x="13264830" y="4233261"/>
                <a:ext cx="279562" cy="980522"/>
              </a:xfrm>
              <a:custGeom>
                <a:rect b="b" l="l" r="r" t="t"/>
                <a:pathLst>
                  <a:path extrusionOk="0" h="10736" w="3061">
                    <a:moveTo>
                      <a:pt x="519" y="0"/>
                    </a:moveTo>
                    <a:cubicBezTo>
                      <a:pt x="427" y="0"/>
                      <a:pt x="331" y="70"/>
                      <a:pt x="321" y="187"/>
                    </a:cubicBezTo>
                    <a:cubicBezTo>
                      <a:pt x="0" y="3807"/>
                      <a:pt x="1219" y="7347"/>
                      <a:pt x="2411" y="10709"/>
                    </a:cubicBezTo>
                    <a:cubicBezTo>
                      <a:pt x="2420" y="10727"/>
                      <a:pt x="2435" y="10736"/>
                      <a:pt x="2451" y="10736"/>
                    </a:cubicBezTo>
                    <a:cubicBezTo>
                      <a:pt x="2466" y="10736"/>
                      <a:pt x="2482" y="10727"/>
                      <a:pt x="2491" y="10709"/>
                    </a:cubicBezTo>
                    <a:cubicBezTo>
                      <a:pt x="3060" y="9277"/>
                      <a:pt x="2251" y="7489"/>
                      <a:pt x="1904" y="6093"/>
                    </a:cubicBezTo>
                    <a:cubicBezTo>
                      <a:pt x="1415" y="4118"/>
                      <a:pt x="1246" y="2090"/>
                      <a:pt x="685" y="133"/>
                    </a:cubicBezTo>
                    <a:cubicBezTo>
                      <a:pt x="658" y="41"/>
                      <a:pt x="590" y="0"/>
                      <a:pt x="51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29"/>
              <p:cNvSpPr/>
              <p:nvPr/>
            </p:nvSpPr>
            <p:spPr>
              <a:xfrm rot="3031618">
                <a:off x="13801105" y="4272342"/>
                <a:ext cx="409981" cy="860331"/>
              </a:xfrm>
              <a:custGeom>
                <a:rect b="b" l="l" r="r" t="t"/>
                <a:pathLst>
                  <a:path extrusionOk="0" h="9420" w="4489">
                    <a:moveTo>
                      <a:pt x="4315" y="0"/>
                    </a:moveTo>
                    <a:cubicBezTo>
                      <a:pt x="4238" y="0"/>
                      <a:pt x="4156" y="42"/>
                      <a:pt x="4123" y="124"/>
                    </a:cubicBezTo>
                    <a:cubicBezTo>
                      <a:pt x="3554" y="1725"/>
                      <a:pt x="3038" y="3327"/>
                      <a:pt x="2229" y="4830"/>
                    </a:cubicBezTo>
                    <a:cubicBezTo>
                      <a:pt x="1446" y="6306"/>
                      <a:pt x="663" y="7720"/>
                      <a:pt x="32" y="9268"/>
                    </a:cubicBezTo>
                    <a:cubicBezTo>
                      <a:pt x="0" y="9351"/>
                      <a:pt x="78" y="9420"/>
                      <a:pt x="154" y="9420"/>
                    </a:cubicBezTo>
                    <a:cubicBezTo>
                      <a:pt x="184" y="9420"/>
                      <a:pt x="214" y="9409"/>
                      <a:pt x="236" y="9384"/>
                    </a:cubicBezTo>
                    <a:cubicBezTo>
                      <a:pt x="2514" y="6849"/>
                      <a:pt x="4301" y="3620"/>
                      <a:pt x="4479" y="178"/>
                    </a:cubicBezTo>
                    <a:cubicBezTo>
                      <a:pt x="4489" y="58"/>
                      <a:pt x="4405" y="0"/>
                      <a:pt x="431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29"/>
              <p:cNvSpPr/>
              <p:nvPr/>
            </p:nvSpPr>
            <p:spPr>
              <a:xfrm rot="3031618">
                <a:off x="13863468" y="4101181"/>
                <a:ext cx="145489" cy="913120"/>
              </a:xfrm>
              <a:custGeom>
                <a:rect b="b" l="l" r="r" t="t"/>
                <a:pathLst>
                  <a:path extrusionOk="0" h="9998" w="1593">
                    <a:moveTo>
                      <a:pt x="1285" y="0"/>
                    </a:moveTo>
                    <a:cubicBezTo>
                      <a:pt x="1254" y="0"/>
                      <a:pt x="1219" y="21"/>
                      <a:pt x="1219" y="57"/>
                    </a:cubicBezTo>
                    <a:cubicBezTo>
                      <a:pt x="1246" y="1782"/>
                      <a:pt x="570" y="3374"/>
                      <a:pt x="276" y="5055"/>
                    </a:cubicBezTo>
                    <a:cubicBezTo>
                      <a:pt x="0" y="6621"/>
                      <a:pt x="232" y="8346"/>
                      <a:pt x="507" y="9903"/>
                    </a:cubicBezTo>
                    <a:cubicBezTo>
                      <a:pt x="519" y="9969"/>
                      <a:pt x="567" y="9998"/>
                      <a:pt x="617" y="9998"/>
                    </a:cubicBezTo>
                    <a:cubicBezTo>
                      <a:pt x="682" y="9998"/>
                      <a:pt x="751" y="9951"/>
                      <a:pt x="756" y="9876"/>
                    </a:cubicBezTo>
                    <a:cubicBezTo>
                      <a:pt x="854" y="8071"/>
                      <a:pt x="783" y="6238"/>
                      <a:pt x="1077" y="4451"/>
                    </a:cubicBezTo>
                    <a:cubicBezTo>
                      <a:pt x="1317" y="2974"/>
                      <a:pt x="1593" y="1542"/>
                      <a:pt x="1335" y="39"/>
                    </a:cubicBezTo>
                    <a:cubicBezTo>
                      <a:pt x="1331" y="12"/>
                      <a:pt x="1309" y="0"/>
                      <a:pt x="128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" name="Google Shape;234;p29"/>
              <p:cNvSpPr/>
              <p:nvPr/>
            </p:nvSpPr>
            <p:spPr>
              <a:xfrm rot="3031618">
                <a:off x="11689291" y="3619887"/>
                <a:ext cx="806994" cy="3927931"/>
              </a:xfrm>
              <a:custGeom>
                <a:rect b="b" l="l" r="r" t="t"/>
                <a:pathLst>
                  <a:path extrusionOk="0" h="43008" w="8836">
                    <a:moveTo>
                      <a:pt x="8782" y="0"/>
                    </a:moveTo>
                    <a:cubicBezTo>
                      <a:pt x="8767" y="0"/>
                      <a:pt x="8753" y="9"/>
                      <a:pt x="8750" y="29"/>
                    </a:cubicBezTo>
                    <a:cubicBezTo>
                      <a:pt x="8056" y="3427"/>
                      <a:pt x="7469" y="6851"/>
                      <a:pt x="7131" y="10303"/>
                    </a:cubicBezTo>
                    <a:cubicBezTo>
                      <a:pt x="6740" y="14189"/>
                      <a:pt x="6927" y="18103"/>
                      <a:pt x="6251" y="21972"/>
                    </a:cubicBezTo>
                    <a:cubicBezTo>
                      <a:pt x="5628" y="25557"/>
                      <a:pt x="3653" y="28705"/>
                      <a:pt x="2444" y="32094"/>
                    </a:cubicBezTo>
                    <a:cubicBezTo>
                      <a:pt x="1865" y="33740"/>
                      <a:pt x="1447" y="35439"/>
                      <a:pt x="1136" y="37155"/>
                    </a:cubicBezTo>
                    <a:cubicBezTo>
                      <a:pt x="807" y="38952"/>
                      <a:pt x="344" y="40749"/>
                      <a:pt x="42" y="42554"/>
                    </a:cubicBezTo>
                    <a:cubicBezTo>
                      <a:pt x="1" y="42796"/>
                      <a:pt x="218" y="43007"/>
                      <a:pt x="423" y="43007"/>
                    </a:cubicBezTo>
                    <a:cubicBezTo>
                      <a:pt x="527" y="43007"/>
                      <a:pt x="629" y="42953"/>
                      <a:pt x="691" y="42821"/>
                    </a:cubicBezTo>
                    <a:cubicBezTo>
                      <a:pt x="1341" y="41398"/>
                      <a:pt x="1554" y="39770"/>
                      <a:pt x="1821" y="38241"/>
                    </a:cubicBezTo>
                    <a:cubicBezTo>
                      <a:pt x="2150" y="36373"/>
                      <a:pt x="2533" y="34540"/>
                      <a:pt x="3102" y="32735"/>
                    </a:cubicBezTo>
                    <a:cubicBezTo>
                      <a:pt x="4187" y="29284"/>
                      <a:pt x="6099" y="26171"/>
                      <a:pt x="6864" y="22613"/>
                    </a:cubicBezTo>
                    <a:cubicBezTo>
                      <a:pt x="7638" y="19019"/>
                      <a:pt x="7309" y="15292"/>
                      <a:pt x="7451" y="11655"/>
                    </a:cubicBezTo>
                    <a:cubicBezTo>
                      <a:pt x="7603" y="7759"/>
                      <a:pt x="8172" y="3890"/>
                      <a:pt x="8830" y="56"/>
                    </a:cubicBezTo>
                    <a:cubicBezTo>
                      <a:pt x="8835" y="23"/>
                      <a:pt x="8807" y="0"/>
                      <a:pt x="87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" name="Google Shape;235;p29"/>
              <p:cNvSpPr/>
              <p:nvPr/>
            </p:nvSpPr>
            <p:spPr>
              <a:xfrm rot="3031618">
                <a:off x="12463354" y="4624445"/>
                <a:ext cx="383496" cy="1133774"/>
              </a:xfrm>
              <a:custGeom>
                <a:rect b="b" l="l" r="r" t="t"/>
                <a:pathLst>
                  <a:path extrusionOk="0" h="12414" w="4199">
                    <a:moveTo>
                      <a:pt x="907" y="0"/>
                    </a:moveTo>
                    <a:cubicBezTo>
                      <a:pt x="787" y="0"/>
                      <a:pt x="667" y="71"/>
                      <a:pt x="614" y="214"/>
                    </a:cubicBezTo>
                    <a:cubicBezTo>
                      <a:pt x="0" y="1912"/>
                      <a:pt x="516" y="4189"/>
                      <a:pt x="925" y="5897"/>
                    </a:cubicBezTo>
                    <a:cubicBezTo>
                      <a:pt x="1156" y="6867"/>
                      <a:pt x="1610" y="7818"/>
                      <a:pt x="2055" y="8717"/>
                    </a:cubicBezTo>
                    <a:cubicBezTo>
                      <a:pt x="2633" y="9891"/>
                      <a:pt x="3496" y="10967"/>
                      <a:pt x="3540" y="12319"/>
                    </a:cubicBezTo>
                    <a:cubicBezTo>
                      <a:pt x="3540" y="12379"/>
                      <a:pt x="3591" y="12414"/>
                      <a:pt x="3640" y="12414"/>
                    </a:cubicBezTo>
                    <a:cubicBezTo>
                      <a:pt x="3678" y="12414"/>
                      <a:pt x="3715" y="12393"/>
                      <a:pt x="3727" y="12346"/>
                    </a:cubicBezTo>
                    <a:cubicBezTo>
                      <a:pt x="4198" y="10558"/>
                      <a:pt x="2900" y="8477"/>
                      <a:pt x="2313" y="6822"/>
                    </a:cubicBezTo>
                    <a:cubicBezTo>
                      <a:pt x="1903" y="5684"/>
                      <a:pt x="1699" y="4456"/>
                      <a:pt x="1574" y="3255"/>
                    </a:cubicBezTo>
                    <a:cubicBezTo>
                      <a:pt x="1459" y="2224"/>
                      <a:pt x="1565" y="1201"/>
                      <a:pt x="1201" y="214"/>
                    </a:cubicBezTo>
                    <a:cubicBezTo>
                      <a:pt x="1147" y="71"/>
                      <a:pt x="1027" y="0"/>
                      <a:pt x="90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29"/>
              <p:cNvSpPr/>
              <p:nvPr/>
            </p:nvSpPr>
            <p:spPr>
              <a:xfrm rot="3031618">
                <a:off x="12657539" y="5150951"/>
                <a:ext cx="850102" cy="925997"/>
              </a:xfrm>
              <a:custGeom>
                <a:rect b="b" l="l" r="r" t="t"/>
                <a:pathLst>
                  <a:path extrusionOk="0" h="10139" w="9308">
                    <a:moveTo>
                      <a:pt x="8887" y="1"/>
                    </a:moveTo>
                    <a:cubicBezTo>
                      <a:pt x="8836" y="1"/>
                      <a:pt x="8785" y="13"/>
                      <a:pt x="8735" y="41"/>
                    </a:cubicBezTo>
                    <a:cubicBezTo>
                      <a:pt x="7703" y="610"/>
                      <a:pt x="6859" y="1535"/>
                      <a:pt x="6005" y="2336"/>
                    </a:cubicBezTo>
                    <a:cubicBezTo>
                      <a:pt x="5097" y="3190"/>
                      <a:pt x="4217" y="4079"/>
                      <a:pt x="3363" y="4986"/>
                    </a:cubicBezTo>
                    <a:cubicBezTo>
                      <a:pt x="1966" y="6472"/>
                      <a:pt x="623" y="8028"/>
                      <a:pt x="19" y="10012"/>
                    </a:cubicBezTo>
                    <a:cubicBezTo>
                      <a:pt x="1" y="10083"/>
                      <a:pt x="66" y="10138"/>
                      <a:pt x="127" y="10138"/>
                    </a:cubicBezTo>
                    <a:cubicBezTo>
                      <a:pt x="158" y="10138"/>
                      <a:pt x="188" y="10125"/>
                      <a:pt x="205" y="10092"/>
                    </a:cubicBezTo>
                    <a:cubicBezTo>
                      <a:pt x="1175" y="8251"/>
                      <a:pt x="2722" y="6756"/>
                      <a:pt x="4181" y="5298"/>
                    </a:cubicBezTo>
                    <a:cubicBezTo>
                      <a:pt x="4982" y="4506"/>
                      <a:pt x="5809" y="3741"/>
                      <a:pt x="6654" y="2994"/>
                    </a:cubicBezTo>
                    <a:cubicBezTo>
                      <a:pt x="7526" y="2211"/>
                      <a:pt x="8531" y="1464"/>
                      <a:pt x="9162" y="468"/>
                    </a:cubicBezTo>
                    <a:cubicBezTo>
                      <a:pt x="9307" y="243"/>
                      <a:pt x="9109" y="1"/>
                      <a:pt x="88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29"/>
              <p:cNvSpPr/>
              <p:nvPr/>
            </p:nvSpPr>
            <p:spPr>
              <a:xfrm rot="3031618">
                <a:off x="11415085" y="5763919"/>
                <a:ext cx="953762" cy="819506"/>
              </a:xfrm>
              <a:custGeom>
                <a:rect b="b" l="l" r="r" t="t"/>
                <a:pathLst>
                  <a:path extrusionOk="0" h="8973" w="10443">
                    <a:moveTo>
                      <a:pt x="10209" y="0"/>
                    </a:moveTo>
                    <a:cubicBezTo>
                      <a:pt x="10183" y="0"/>
                      <a:pt x="10155" y="8"/>
                      <a:pt x="10129" y="24"/>
                    </a:cubicBezTo>
                    <a:cubicBezTo>
                      <a:pt x="8198" y="1171"/>
                      <a:pt x="6606" y="2603"/>
                      <a:pt x="4979" y="4124"/>
                    </a:cubicBezTo>
                    <a:cubicBezTo>
                      <a:pt x="4080" y="4960"/>
                      <a:pt x="3129" y="5716"/>
                      <a:pt x="2221" y="6526"/>
                    </a:cubicBezTo>
                    <a:cubicBezTo>
                      <a:pt x="1474" y="7184"/>
                      <a:pt x="505" y="7842"/>
                      <a:pt x="51" y="8741"/>
                    </a:cubicBezTo>
                    <a:cubicBezTo>
                      <a:pt x="1" y="8834"/>
                      <a:pt x="77" y="8973"/>
                      <a:pt x="179" y="8973"/>
                    </a:cubicBezTo>
                    <a:cubicBezTo>
                      <a:pt x="203" y="8973"/>
                      <a:pt x="229" y="8964"/>
                      <a:pt x="256" y="8945"/>
                    </a:cubicBezTo>
                    <a:cubicBezTo>
                      <a:pt x="1963" y="7647"/>
                      <a:pt x="3733" y="6526"/>
                      <a:pt x="5343" y="5067"/>
                    </a:cubicBezTo>
                    <a:cubicBezTo>
                      <a:pt x="7051" y="3520"/>
                      <a:pt x="8617" y="1830"/>
                      <a:pt x="10324" y="282"/>
                    </a:cubicBezTo>
                    <a:cubicBezTo>
                      <a:pt x="10443" y="178"/>
                      <a:pt x="10339" y="0"/>
                      <a:pt x="1020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29"/>
              <p:cNvSpPr/>
              <p:nvPr/>
            </p:nvSpPr>
            <p:spPr>
              <a:xfrm rot="3031618">
                <a:off x="11885369" y="5349762"/>
                <a:ext cx="477566" cy="927733"/>
              </a:xfrm>
              <a:custGeom>
                <a:rect b="b" l="l" r="r" t="t"/>
                <a:pathLst>
                  <a:path extrusionOk="0" h="10158" w="5229">
                    <a:moveTo>
                      <a:pt x="4865" y="1"/>
                    </a:moveTo>
                    <a:cubicBezTo>
                      <a:pt x="4826" y="1"/>
                      <a:pt x="4787" y="11"/>
                      <a:pt x="4750" y="33"/>
                    </a:cubicBezTo>
                    <a:cubicBezTo>
                      <a:pt x="3167" y="993"/>
                      <a:pt x="1468" y="2470"/>
                      <a:pt x="757" y="4240"/>
                    </a:cubicBezTo>
                    <a:cubicBezTo>
                      <a:pt x="1" y="6135"/>
                      <a:pt x="543" y="8109"/>
                      <a:pt x="597" y="10075"/>
                    </a:cubicBezTo>
                    <a:cubicBezTo>
                      <a:pt x="597" y="10128"/>
                      <a:pt x="639" y="10158"/>
                      <a:pt x="683" y="10158"/>
                    </a:cubicBezTo>
                    <a:cubicBezTo>
                      <a:pt x="720" y="10158"/>
                      <a:pt x="758" y="10137"/>
                      <a:pt x="774" y="10093"/>
                    </a:cubicBezTo>
                    <a:cubicBezTo>
                      <a:pt x="1237" y="8474"/>
                      <a:pt x="1006" y="6775"/>
                      <a:pt x="1459" y="5156"/>
                    </a:cubicBezTo>
                    <a:cubicBezTo>
                      <a:pt x="1735" y="4160"/>
                      <a:pt x="2607" y="3333"/>
                      <a:pt x="3265" y="2568"/>
                    </a:cubicBezTo>
                    <a:cubicBezTo>
                      <a:pt x="3888" y="1847"/>
                      <a:pt x="4519" y="1145"/>
                      <a:pt x="5097" y="380"/>
                    </a:cubicBezTo>
                    <a:cubicBezTo>
                      <a:pt x="5229" y="211"/>
                      <a:pt x="5048" y="1"/>
                      <a:pt x="486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" name="Google Shape;239;p29"/>
              <p:cNvSpPr/>
              <p:nvPr/>
            </p:nvSpPr>
            <p:spPr>
              <a:xfrm rot="3031618">
                <a:off x="10737968" y="6207364"/>
                <a:ext cx="838320" cy="570997"/>
              </a:xfrm>
              <a:custGeom>
                <a:rect b="b" l="l" r="r" t="t"/>
                <a:pathLst>
                  <a:path extrusionOk="0" h="6252" w="9179">
                    <a:moveTo>
                      <a:pt x="9053" y="1"/>
                    </a:moveTo>
                    <a:cubicBezTo>
                      <a:pt x="9030" y="1"/>
                      <a:pt x="9007" y="10"/>
                      <a:pt x="8987" y="33"/>
                    </a:cubicBezTo>
                    <a:cubicBezTo>
                      <a:pt x="8205" y="887"/>
                      <a:pt x="7502" y="1420"/>
                      <a:pt x="6399" y="1821"/>
                    </a:cubicBezTo>
                    <a:cubicBezTo>
                      <a:pt x="5536" y="2132"/>
                      <a:pt x="4682" y="2488"/>
                      <a:pt x="3837" y="2852"/>
                    </a:cubicBezTo>
                    <a:cubicBezTo>
                      <a:pt x="2352" y="3502"/>
                      <a:pt x="715" y="4587"/>
                      <a:pt x="21" y="6108"/>
                    </a:cubicBezTo>
                    <a:cubicBezTo>
                      <a:pt x="0" y="6171"/>
                      <a:pt x="40" y="6251"/>
                      <a:pt x="98" y="6251"/>
                    </a:cubicBezTo>
                    <a:cubicBezTo>
                      <a:pt x="113" y="6251"/>
                      <a:pt x="129" y="6245"/>
                      <a:pt x="146" y="6232"/>
                    </a:cubicBezTo>
                    <a:cubicBezTo>
                      <a:pt x="1783" y="5040"/>
                      <a:pt x="3393" y="4231"/>
                      <a:pt x="5269" y="3448"/>
                    </a:cubicBezTo>
                    <a:cubicBezTo>
                      <a:pt x="6132" y="3084"/>
                      <a:pt x="6968" y="2737"/>
                      <a:pt x="7769" y="2221"/>
                    </a:cubicBezTo>
                    <a:cubicBezTo>
                      <a:pt x="8462" y="1758"/>
                      <a:pt x="8783" y="869"/>
                      <a:pt x="9138" y="157"/>
                    </a:cubicBezTo>
                    <a:cubicBezTo>
                      <a:pt x="9178" y="84"/>
                      <a:pt x="9119" y="1"/>
                      <a:pt x="905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" name="Google Shape;240;p29"/>
              <p:cNvSpPr/>
              <p:nvPr/>
            </p:nvSpPr>
            <p:spPr>
              <a:xfrm rot="3031618">
                <a:off x="10735232" y="5557863"/>
                <a:ext cx="622142" cy="456103"/>
              </a:xfrm>
              <a:custGeom>
                <a:rect b="b" l="l" r="r" t="t"/>
                <a:pathLst>
                  <a:path extrusionOk="0" h="4994" w="6812">
                    <a:moveTo>
                      <a:pt x="311" y="1"/>
                    </a:moveTo>
                    <a:cubicBezTo>
                      <a:pt x="133" y="1"/>
                      <a:pt x="1" y="208"/>
                      <a:pt x="150" y="373"/>
                    </a:cubicBezTo>
                    <a:cubicBezTo>
                      <a:pt x="1048" y="1351"/>
                      <a:pt x="2240" y="1698"/>
                      <a:pt x="3423" y="2214"/>
                    </a:cubicBezTo>
                    <a:cubicBezTo>
                      <a:pt x="4775" y="2819"/>
                      <a:pt x="5691" y="3948"/>
                      <a:pt x="6696" y="4971"/>
                    </a:cubicBezTo>
                    <a:cubicBezTo>
                      <a:pt x="6711" y="4986"/>
                      <a:pt x="6730" y="4993"/>
                      <a:pt x="6747" y="4993"/>
                    </a:cubicBezTo>
                    <a:cubicBezTo>
                      <a:pt x="6781" y="4993"/>
                      <a:pt x="6812" y="4968"/>
                      <a:pt x="6812" y="4927"/>
                    </a:cubicBezTo>
                    <a:cubicBezTo>
                      <a:pt x="6776" y="3735"/>
                      <a:pt x="5780" y="2614"/>
                      <a:pt x="4855" y="1956"/>
                    </a:cubicBezTo>
                    <a:cubicBezTo>
                      <a:pt x="3521" y="995"/>
                      <a:pt x="1884" y="711"/>
                      <a:pt x="417" y="26"/>
                    </a:cubicBezTo>
                    <a:cubicBezTo>
                      <a:pt x="381" y="8"/>
                      <a:pt x="345" y="1"/>
                      <a:pt x="31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29"/>
              <p:cNvSpPr/>
              <p:nvPr/>
            </p:nvSpPr>
            <p:spPr>
              <a:xfrm rot="3031618">
                <a:off x="11029053" y="5419475"/>
                <a:ext cx="226682" cy="1028013"/>
              </a:xfrm>
              <a:custGeom>
                <a:rect b="b" l="l" r="r" t="t"/>
                <a:pathLst>
                  <a:path extrusionOk="0" h="11256" w="2482">
                    <a:moveTo>
                      <a:pt x="598" y="0"/>
                    </a:moveTo>
                    <a:cubicBezTo>
                      <a:pt x="417" y="0"/>
                      <a:pt x="219" y="168"/>
                      <a:pt x="196" y="362"/>
                    </a:cubicBezTo>
                    <a:cubicBezTo>
                      <a:pt x="0" y="2017"/>
                      <a:pt x="489" y="3671"/>
                      <a:pt x="845" y="5272"/>
                    </a:cubicBezTo>
                    <a:cubicBezTo>
                      <a:pt x="1281" y="7238"/>
                      <a:pt x="1824" y="9168"/>
                      <a:pt x="2019" y="11178"/>
                    </a:cubicBezTo>
                    <a:cubicBezTo>
                      <a:pt x="2024" y="11224"/>
                      <a:pt x="2073" y="11255"/>
                      <a:pt x="2116" y="11255"/>
                    </a:cubicBezTo>
                    <a:cubicBezTo>
                      <a:pt x="2147" y="11255"/>
                      <a:pt x="2176" y="11238"/>
                      <a:pt x="2179" y="11196"/>
                    </a:cubicBezTo>
                    <a:cubicBezTo>
                      <a:pt x="2482" y="9390"/>
                      <a:pt x="2455" y="7620"/>
                      <a:pt x="2197" y="5815"/>
                    </a:cubicBezTo>
                    <a:cubicBezTo>
                      <a:pt x="1930" y="3929"/>
                      <a:pt x="1628" y="1937"/>
                      <a:pt x="854" y="184"/>
                    </a:cubicBezTo>
                    <a:cubicBezTo>
                      <a:pt x="797" y="53"/>
                      <a:pt x="700" y="0"/>
                      <a:pt x="59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29"/>
              <p:cNvSpPr/>
              <p:nvPr/>
            </p:nvSpPr>
            <p:spPr>
              <a:xfrm rot="3031618">
                <a:off x="11394112" y="5233484"/>
                <a:ext cx="422585" cy="798409"/>
              </a:xfrm>
              <a:custGeom>
                <a:rect b="b" l="l" r="r" t="t"/>
                <a:pathLst>
                  <a:path extrusionOk="0" h="8742" w="4627">
                    <a:moveTo>
                      <a:pt x="766" y="0"/>
                    </a:moveTo>
                    <a:cubicBezTo>
                      <a:pt x="664" y="0"/>
                      <a:pt x="561" y="56"/>
                      <a:pt x="543" y="167"/>
                    </a:cubicBezTo>
                    <a:cubicBezTo>
                      <a:pt x="1" y="3565"/>
                      <a:pt x="4101" y="5432"/>
                      <a:pt x="4359" y="8661"/>
                    </a:cubicBezTo>
                    <a:cubicBezTo>
                      <a:pt x="4364" y="8715"/>
                      <a:pt x="4404" y="8741"/>
                      <a:pt x="4443" y="8741"/>
                    </a:cubicBezTo>
                    <a:cubicBezTo>
                      <a:pt x="4482" y="8741"/>
                      <a:pt x="4519" y="8715"/>
                      <a:pt x="4519" y="8661"/>
                    </a:cubicBezTo>
                    <a:cubicBezTo>
                      <a:pt x="4626" y="7265"/>
                      <a:pt x="3763" y="6028"/>
                      <a:pt x="3096" y="4872"/>
                    </a:cubicBezTo>
                    <a:cubicBezTo>
                      <a:pt x="2260" y="3413"/>
                      <a:pt x="1246" y="1857"/>
                      <a:pt x="988" y="167"/>
                    </a:cubicBezTo>
                    <a:cubicBezTo>
                      <a:pt x="970" y="56"/>
                      <a:pt x="868" y="0"/>
                      <a:pt x="76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" name="Google Shape;243;p29"/>
              <p:cNvSpPr/>
              <p:nvPr/>
            </p:nvSpPr>
            <p:spPr>
              <a:xfrm rot="3031618">
                <a:off x="13071959" y="4749302"/>
                <a:ext cx="569627" cy="912937"/>
              </a:xfrm>
              <a:custGeom>
                <a:rect b="b" l="l" r="r" t="t"/>
                <a:pathLst>
                  <a:path extrusionOk="0" h="9996" w="6237">
                    <a:moveTo>
                      <a:pt x="5958" y="0"/>
                    </a:moveTo>
                    <a:cubicBezTo>
                      <a:pt x="5871" y="0"/>
                      <a:pt x="5785" y="37"/>
                      <a:pt x="5744" y="120"/>
                    </a:cubicBezTo>
                    <a:cubicBezTo>
                      <a:pt x="5361" y="885"/>
                      <a:pt x="5023" y="1668"/>
                      <a:pt x="4605" y="2415"/>
                    </a:cubicBezTo>
                    <a:cubicBezTo>
                      <a:pt x="4018" y="3474"/>
                      <a:pt x="3120" y="4399"/>
                      <a:pt x="2373" y="5350"/>
                    </a:cubicBezTo>
                    <a:cubicBezTo>
                      <a:pt x="1385" y="6605"/>
                      <a:pt x="336" y="8223"/>
                      <a:pt x="25" y="9807"/>
                    </a:cubicBezTo>
                    <a:cubicBezTo>
                      <a:pt x="1" y="9913"/>
                      <a:pt x="90" y="9995"/>
                      <a:pt x="177" y="9995"/>
                    </a:cubicBezTo>
                    <a:cubicBezTo>
                      <a:pt x="221" y="9995"/>
                      <a:pt x="264" y="9973"/>
                      <a:pt x="291" y="9922"/>
                    </a:cubicBezTo>
                    <a:cubicBezTo>
                      <a:pt x="1296" y="8143"/>
                      <a:pt x="2604" y="6560"/>
                      <a:pt x="3956" y="5030"/>
                    </a:cubicBezTo>
                    <a:cubicBezTo>
                      <a:pt x="5237" y="3571"/>
                      <a:pt x="5975" y="2202"/>
                      <a:pt x="6215" y="245"/>
                    </a:cubicBezTo>
                    <a:cubicBezTo>
                      <a:pt x="6237" y="93"/>
                      <a:pt x="6096" y="0"/>
                      <a:pt x="59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" name="Google Shape;244;p29"/>
              <p:cNvSpPr/>
              <p:nvPr/>
            </p:nvSpPr>
            <p:spPr>
              <a:xfrm rot="3031618">
                <a:off x="12900126" y="4760640"/>
                <a:ext cx="274173" cy="1036690"/>
              </a:xfrm>
              <a:custGeom>
                <a:rect b="b" l="l" r="r" t="t"/>
                <a:pathLst>
                  <a:path extrusionOk="0" h="11351" w="3002">
                    <a:moveTo>
                      <a:pt x="2235" y="0"/>
                    </a:moveTo>
                    <a:cubicBezTo>
                      <a:pt x="2116" y="0"/>
                      <a:pt x="1996" y="65"/>
                      <a:pt x="1969" y="194"/>
                    </a:cubicBezTo>
                    <a:cubicBezTo>
                      <a:pt x="1622" y="1955"/>
                      <a:pt x="1809" y="3734"/>
                      <a:pt x="1649" y="5504"/>
                    </a:cubicBezTo>
                    <a:cubicBezTo>
                      <a:pt x="1462" y="7487"/>
                      <a:pt x="537" y="9373"/>
                      <a:pt x="13" y="11276"/>
                    </a:cubicBezTo>
                    <a:cubicBezTo>
                      <a:pt x="1" y="11317"/>
                      <a:pt x="36" y="11351"/>
                      <a:pt x="71" y="11351"/>
                    </a:cubicBezTo>
                    <a:cubicBezTo>
                      <a:pt x="89" y="11351"/>
                      <a:pt x="107" y="11342"/>
                      <a:pt x="119" y="11321"/>
                    </a:cubicBezTo>
                    <a:cubicBezTo>
                      <a:pt x="1062" y="9604"/>
                      <a:pt x="2129" y="7958"/>
                      <a:pt x="2565" y="6028"/>
                    </a:cubicBezTo>
                    <a:cubicBezTo>
                      <a:pt x="3001" y="4125"/>
                      <a:pt x="2814" y="2097"/>
                      <a:pt x="2494" y="194"/>
                    </a:cubicBezTo>
                    <a:cubicBezTo>
                      <a:pt x="2472" y="65"/>
                      <a:pt x="2354" y="0"/>
                      <a:pt x="223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29"/>
              <p:cNvSpPr/>
              <p:nvPr/>
            </p:nvSpPr>
            <p:spPr>
              <a:xfrm rot="3031618">
                <a:off x="12960998" y="4510664"/>
                <a:ext cx="173893" cy="1059431"/>
              </a:xfrm>
              <a:custGeom>
                <a:rect b="b" l="l" r="r" t="t"/>
                <a:pathLst>
                  <a:path extrusionOk="0" h="11600" w="1904">
                    <a:moveTo>
                      <a:pt x="1429" y="1"/>
                    </a:moveTo>
                    <a:cubicBezTo>
                      <a:pt x="1326" y="1"/>
                      <a:pt x="1220" y="58"/>
                      <a:pt x="1183" y="175"/>
                    </a:cubicBezTo>
                    <a:cubicBezTo>
                      <a:pt x="525" y="2194"/>
                      <a:pt x="98" y="4186"/>
                      <a:pt x="45" y="6321"/>
                    </a:cubicBezTo>
                    <a:cubicBezTo>
                      <a:pt x="0" y="8180"/>
                      <a:pt x="703" y="9799"/>
                      <a:pt x="1352" y="11516"/>
                    </a:cubicBezTo>
                    <a:cubicBezTo>
                      <a:pt x="1371" y="11567"/>
                      <a:pt x="1425" y="11599"/>
                      <a:pt x="1475" y="11599"/>
                    </a:cubicBezTo>
                    <a:cubicBezTo>
                      <a:pt x="1520" y="11599"/>
                      <a:pt x="1562" y="11574"/>
                      <a:pt x="1575" y="11516"/>
                    </a:cubicBezTo>
                    <a:cubicBezTo>
                      <a:pt x="1904" y="9977"/>
                      <a:pt x="1121" y="8322"/>
                      <a:pt x="1139" y="6757"/>
                    </a:cubicBezTo>
                    <a:cubicBezTo>
                      <a:pt x="1156" y="4587"/>
                      <a:pt x="1548" y="2416"/>
                      <a:pt x="1663" y="237"/>
                    </a:cubicBezTo>
                    <a:cubicBezTo>
                      <a:pt x="1673" y="82"/>
                      <a:pt x="1553" y="1"/>
                      <a:pt x="142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29"/>
              <p:cNvSpPr/>
              <p:nvPr/>
            </p:nvSpPr>
            <p:spPr>
              <a:xfrm rot="3031618">
                <a:off x="13543397" y="4451088"/>
                <a:ext cx="581408" cy="894854"/>
              </a:xfrm>
              <a:custGeom>
                <a:rect b="b" l="l" r="r" t="t"/>
                <a:pathLst>
                  <a:path extrusionOk="0" h="9798" w="6366">
                    <a:moveTo>
                      <a:pt x="6170" y="0"/>
                    </a:moveTo>
                    <a:cubicBezTo>
                      <a:pt x="6104" y="0"/>
                      <a:pt x="6038" y="27"/>
                      <a:pt x="5999" y="84"/>
                    </a:cubicBezTo>
                    <a:cubicBezTo>
                      <a:pt x="5510" y="840"/>
                      <a:pt x="5172" y="1685"/>
                      <a:pt x="4700" y="2459"/>
                    </a:cubicBezTo>
                    <a:cubicBezTo>
                      <a:pt x="4176" y="3321"/>
                      <a:pt x="3393" y="4069"/>
                      <a:pt x="2743" y="4834"/>
                    </a:cubicBezTo>
                    <a:cubicBezTo>
                      <a:pt x="1596" y="6185"/>
                      <a:pt x="422" y="7991"/>
                      <a:pt x="13" y="9726"/>
                    </a:cubicBezTo>
                    <a:cubicBezTo>
                      <a:pt x="0" y="9764"/>
                      <a:pt x="33" y="9797"/>
                      <a:pt x="68" y="9797"/>
                    </a:cubicBezTo>
                    <a:cubicBezTo>
                      <a:pt x="83" y="9797"/>
                      <a:pt x="98" y="9792"/>
                      <a:pt x="111" y="9779"/>
                    </a:cubicBezTo>
                    <a:cubicBezTo>
                      <a:pt x="1596" y="8382"/>
                      <a:pt x="2494" y="6354"/>
                      <a:pt x="3873" y="4834"/>
                    </a:cubicBezTo>
                    <a:cubicBezTo>
                      <a:pt x="5083" y="3499"/>
                      <a:pt x="6159" y="2023"/>
                      <a:pt x="6355" y="182"/>
                    </a:cubicBezTo>
                    <a:cubicBezTo>
                      <a:pt x="6365" y="63"/>
                      <a:pt x="6269" y="0"/>
                      <a:pt x="617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29"/>
              <p:cNvSpPr/>
              <p:nvPr/>
            </p:nvSpPr>
            <p:spPr>
              <a:xfrm rot="3031618">
                <a:off x="13917207" y="4063663"/>
                <a:ext cx="310888" cy="1033310"/>
              </a:xfrm>
              <a:custGeom>
                <a:rect b="b" l="l" r="r" t="t"/>
                <a:pathLst>
                  <a:path extrusionOk="0" h="11314" w="3404">
                    <a:moveTo>
                      <a:pt x="2816" y="1"/>
                    </a:moveTo>
                    <a:cubicBezTo>
                      <a:pt x="2710" y="1"/>
                      <a:pt x="2603" y="61"/>
                      <a:pt x="2576" y="181"/>
                    </a:cubicBezTo>
                    <a:cubicBezTo>
                      <a:pt x="2380" y="1088"/>
                      <a:pt x="2283" y="2004"/>
                      <a:pt x="2131" y="2920"/>
                    </a:cubicBezTo>
                    <a:cubicBezTo>
                      <a:pt x="1953" y="3952"/>
                      <a:pt x="1473" y="4877"/>
                      <a:pt x="1055" y="5820"/>
                    </a:cubicBezTo>
                    <a:cubicBezTo>
                      <a:pt x="308" y="7528"/>
                      <a:pt x="112" y="9387"/>
                      <a:pt x="6" y="11228"/>
                    </a:cubicBezTo>
                    <a:cubicBezTo>
                      <a:pt x="1" y="11285"/>
                      <a:pt x="41" y="11314"/>
                      <a:pt x="85" y="11314"/>
                    </a:cubicBezTo>
                    <a:cubicBezTo>
                      <a:pt x="122" y="11314"/>
                      <a:pt x="162" y="11291"/>
                      <a:pt x="175" y="11246"/>
                    </a:cubicBezTo>
                    <a:cubicBezTo>
                      <a:pt x="939" y="9227"/>
                      <a:pt x="1535" y="7190"/>
                      <a:pt x="2514" y="5251"/>
                    </a:cubicBezTo>
                    <a:cubicBezTo>
                      <a:pt x="3288" y="3703"/>
                      <a:pt x="3403" y="1853"/>
                      <a:pt x="3056" y="181"/>
                    </a:cubicBezTo>
                    <a:cubicBezTo>
                      <a:pt x="3030" y="61"/>
                      <a:pt x="2923" y="1"/>
                      <a:pt x="281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29"/>
              <p:cNvSpPr/>
              <p:nvPr/>
            </p:nvSpPr>
            <p:spPr>
              <a:xfrm rot="3031618">
                <a:off x="13757895" y="3868759"/>
                <a:ext cx="178825" cy="1230858"/>
              </a:xfrm>
              <a:custGeom>
                <a:rect b="b" l="l" r="r" t="t"/>
                <a:pathLst>
                  <a:path extrusionOk="0" h="13477" w="1958">
                    <a:moveTo>
                      <a:pt x="1139" y="1"/>
                    </a:moveTo>
                    <a:cubicBezTo>
                      <a:pt x="1087" y="1"/>
                      <a:pt x="1034" y="31"/>
                      <a:pt x="1014" y="98"/>
                    </a:cubicBezTo>
                    <a:cubicBezTo>
                      <a:pt x="481" y="2144"/>
                      <a:pt x="0" y="4252"/>
                      <a:pt x="0" y="6386"/>
                    </a:cubicBezTo>
                    <a:cubicBezTo>
                      <a:pt x="9" y="8752"/>
                      <a:pt x="1005" y="11020"/>
                      <a:pt x="1246" y="13360"/>
                    </a:cubicBezTo>
                    <a:cubicBezTo>
                      <a:pt x="1251" y="13431"/>
                      <a:pt x="1315" y="13477"/>
                      <a:pt x="1373" y="13477"/>
                    </a:cubicBezTo>
                    <a:cubicBezTo>
                      <a:pt x="1416" y="13477"/>
                      <a:pt x="1457" y="13452"/>
                      <a:pt x="1468" y="13395"/>
                    </a:cubicBezTo>
                    <a:cubicBezTo>
                      <a:pt x="1957" y="11341"/>
                      <a:pt x="1272" y="9339"/>
                      <a:pt x="1157" y="7276"/>
                    </a:cubicBezTo>
                    <a:cubicBezTo>
                      <a:pt x="1023" y="4901"/>
                      <a:pt x="1326" y="2508"/>
                      <a:pt x="1272" y="133"/>
                    </a:cubicBezTo>
                    <a:cubicBezTo>
                      <a:pt x="1272" y="49"/>
                      <a:pt x="1206" y="1"/>
                      <a:pt x="11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49" name="Google Shape;249;p29"/>
            <p:cNvSpPr/>
            <p:nvPr/>
          </p:nvSpPr>
          <p:spPr>
            <a:xfrm>
              <a:off x="6298550" y="2536214"/>
              <a:ext cx="475500" cy="475800"/>
            </a:xfrm>
            <a:prstGeom prst="rect">
              <a:avLst/>
            </a:prstGeom>
            <a:solidFill>
              <a:srgbClr val="C4D8BF">
                <a:alpha val="42410"/>
              </a:srgbClr>
            </a:solidFill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38"/>
          <p:cNvSpPr txBox="1"/>
          <p:nvPr>
            <p:ph type="title"/>
          </p:nvPr>
        </p:nvSpPr>
        <p:spPr>
          <a:xfrm>
            <a:off x="720000" y="212925"/>
            <a:ext cx="3519600" cy="16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accent2"/>
                </a:solidFill>
              </a:rPr>
              <a:t>Distribution Across Classes:</a:t>
            </a:r>
            <a:endParaRPr/>
          </a:p>
        </p:txBody>
      </p:sp>
      <p:sp>
        <p:nvSpPr>
          <p:cNvPr id="459" name="Google Shape;459;p38"/>
          <p:cNvSpPr txBox="1"/>
          <p:nvPr>
            <p:ph idx="1" type="subTitle"/>
          </p:nvPr>
        </p:nvSpPr>
        <p:spPr>
          <a:xfrm>
            <a:off x="720000" y="1870725"/>
            <a:ext cx="3519600" cy="7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Train Set:</a:t>
            </a:r>
            <a:endParaRPr b="1"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'Healthy': 458 images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'Powdery': 430 images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'Rust': 434 images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Test Set:</a:t>
            </a:r>
            <a:endParaRPr b="1"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Each class has 50 images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Validation Set:</a:t>
            </a:r>
            <a:endParaRPr b="1"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Each class has 20 images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60" name="Google Shape;460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0975" y="1668325"/>
            <a:ext cx="3981750" cy="3326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5" name="Google Shape;465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5989" y="187825"/>
            <a:ext cx="5612024" cy="1555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6" name="Google Shape;466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91300" y="3205675"/>
            <a:ext cx="5561399" cy="163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7" name="Google Shape;467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65997" y="1696875"/>
            <a:ext cx="5586702" cy="155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40"/>
          <p:cNvSpPr txBox="1"/>
          <p:nvPr/>
        </p:nvSpPr>
        <p:spPr>
          <a:xfrm>
            <a:off x="2177400" y="255050"/>
            <a:ext cx="4789200" cy="8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chemeClr val="accent2"/>
                </a:solidFill>
                <a:latin typeface="Dosis"/>
                <a:ea typeface="Dosis"/>
                <a:cs typeface="Dosis"/>
                <a:sym typeface="Dosis"/>
              </a:rPr>
              <a:t>Data Preprocessing</a:t>
            </a:r>
            <a:endParaRPr b="1" sz="4000">
              <a:solidFill>
                <a:schemeClr val="accent2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grpSp>
        <p:nvGrpSpPr>
          <p:cNvPr id="473" name="Google Shape;473;p40"/>
          <p:cNvGrpSpPr/>
          <p:nvPr/>
        </p:nvGrpSpPr>
        <p:grpSpPr>
          <a:xfrm>
            <a:off x="5094254" y="976442"/>
            <a:ext cx="3836796" cy="4030608"/>
            <a:chOff x="4584154" y="593867"/>
            <a:chExt cx="3836796" cy="4030608"/>
          </a:xfrm>
        </p:grpSpPr>
        <p:sp>
          <p:nvSpPr>
            <p:cNvPr id="474" name="Google Shape;474;p40"/>
            <p:cNvSpPr/>
            <p:nvPr/>
          </p:nvSpPr>
          <p:spPr>
            <a:xfrm>
              <a:off x="5718834" y="3482920"/>
              <a:ext cx="475500" cy="475800"/>
            </a:xfrm>
            <a:prstGeom prst="rect">
              <a:avLst/>
            </a:prstGeom>
            <a:solidFill>
              <a:srgbClr val="C4D8BF">
                <a:alpha val="42410"/>
              </a:srgbClr>
            </a:solidFill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75" name="Google Shape;475;p40"/>
            <p:cNvGrpSpPr/>
            <p:nvPr/>
          </p:nvGrpSpPr>
          <p:grpSpPr>
            <a:xfrm>
              <a:off x="4584154" y="593867"/>
              <a:ext cx="1610171" cy="2506008"/>
              <a:chOff x="4584154" y="593867"/>
              <a:chExt cx="1610171" cy="2506008"/>
            </a:xfrm>
          </p:grpSpPr>
          <p:sp>
            <p:nvSpPr>
              <p:cNvPr id="476" name="Google Shape;476;p40"/>
              <p:cNvSpPr/>
              <p:nvPr/>
            </p:nvSpPr>
            <p:spPr>
              <a:xfrm>
                <a:off x="4715925" y="1144650"/>
                <a:ext cx="1478400" cy="1511700"/>
              </a:xfrm>
              <a:prstGeom prst="rect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477" name="Google Shape;477;p40"/>
              <p:cNvGrpSpPr/>
              <p:nvPr/>
            </p:nvGrpSpPr>
            <p:grpSpPr>
              <a:xfrm flipH="1" rot="-863698">
                <a:off x="4851643" y="686478"/>
                <a:ext cx="1028197" cy="2320787"/>
                <a:chOff x="7860746" y="1419638"/>
                <a:chExt cx="875994" cy="1982725"/>
              </a:xfrm>
            </p:grpSpPr>
            <p:sp>
              <p:nvSpPr>
                <p:cNvPr id="478" name="Google Shape;478;p40"/>
                <p:cNvSpPr/>
                <p:nvPr/>
              </p:nvSpPr>
              <p:spPr>
                <a:xfrm>
                  <a:off x="8219113" y="2113140"/>
                  <a:ext cx="221214" cy="581311"/>
                </a:xfrm>
                <a:custGeom>
                  <a:rect b="b" l="l" r="r" t="t"/>
                  <a:pathLst>
                    <a:path extrusionOk="0" h="11410" w="4342">
                      <a:moveTo>
                        <a:pt x="4190" y="0"/>
                      </a:moveTo>
                      <a:cubicBezTo>
                        <a:pt x="4129" y="0"/>
                        <a:pt x="4068" y="35"/>
                        <a:pt x="4048" y="111"/>
                      </a:cubicBezTo>
                      <a:cubicBezTo>
                        <a:pt x="3781" y="1143"/>
                        <a:pt x="3532" y="2192"/>
                        <a:pt x="3158" y="3206"/>
                      </a:cubicBezTo>
                      <a:cubicBezTo>
                        <a:pt x="2749" y="4309"/>
                        <a:pt x="2135" y="5287"/>
                        <a:pt x="1584" y="6328"/>
                      </a:cubicBezTo>
                      <a:cubicBezTo>
                        <a:pt x="819" y="7751"/>
                        <a:pt x="1" y="9708"/>
                        <a:pt x="499" y="11336"/>
                      </a:cubicBezTo>
                      <a:cubicBezTo>
                        <a:pt x="517" y="11385"/>
                        <a:pt x="561" y="11409"/>
                        <a:pt x="606" y="11409"/>
                      </a:cubicBezTo>
                      <a:cubicBezTo>
                        <a:pt x="650" y="11409"/>
                        <a:pt x="695" y="11385"/>
                        <a:pt x="712" y="11336"/>
                      </a:cubicBezTo>
                      <a:cubicBezTo>
                        <a:pt x="970" y="10482"/>
                        <a:pt x="1059" y="9601"/>
                        <a:pt x="1353" y="8747"/>
                      </a:cubicBezTo>
                      <a:cubicBezTo>
                        <a:pt x="1726" y="7671"/>
                        <a:pt x="2411" y="6728"/>
                        <a:pt x="2954" y="5732"/>
                      </a:cubicBezTo>
                      <a:cubicBezTo>
                        <a:pt x="3950" y="3918"/>
                        <a:pt x="4341" y="2219"/>
                        <a:pt x="4341" y="146"/>
                      </a:cubicBezTo>
                      <a:cubicBezTo>
                        <a:pt x="4341" y="53"/>
                        <a:pt x="4265" y="0"/>
                        <a:pt x="419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9" name="Google Shape;479;p40"/>
                <p:cNvSpPr/>
                <p:nvPr/>
              </p:nvSpPr>
              <p:spPr>
                <a:xfrm>
                  <a:off x="8250854" y="2420661"/>
                  <a:ext cx="485886" cy="571478"/>
                </a:xfrm>
                <a:custGeom>
                  <a:rect b="b" l="l" r="r" t="t"/>
                  <a:pathLst>
                    <a:path extrusionOk="0" h="11217" w="9537">
                      <a:moveTo>
                        <a:pt x="9135" y="0"/>
                      </a:moveTo>
                      <a:cubicBezTo>
                        <a:pt x="9097" y="0"/>
                        <a:pt x="9058" y="8"/>
                        <a:pt x="9020" y="25"/>
                      </a:cubicBezTo>
                      <a:cubicBezTo>
                        <a:pt x="6956" y="977"/>
                        <a:pt x="4990" y="2765"/>
                        <a:pt x="3638" y="4579"/>
                      </a:cubicBezTo>
                      <a:cubicBezTo>
                        <a:pt x="2117" y="6598"/>
                        <a:pt x="392" y="8609"/>
                        <a:pt x="0" y="11188"/>
                      </a:cubicBezTo>
                      <a:cubicBezTo>
                        <a:pt x="0" y="11204"/>
                        <a:pt x="13" y="11217"/>
                        <a:pt x="27" y="11217"/>
                      </a:cubicBezTo>
                      <a:cubicBezTo>
                        <a:pt x="37" y="11217"/>
                        <a:pt x="47" y="11211"/>
                        <a:pt x="54" y="11197"/>
                      </a:cubicBezTo>
                      <a:cubicBezTo>
                        <a:pt x="854" y="8769"/>
                        <a:pt x="2669" y="6981"/>
                        <a:pt x="4305" y="5095"/>
                      </a:cubicBezTo>
                      <a:cubicBezTo>
                        <a:pt x="5070" y="4215"/>
                        <a:pt x="5826" y="3379"/>
                        <a:pt x="6698" y="2605"/>
                      </a:cubicBezTo>
                      <a:cubicBezTo>
                        <a:pt x="7552" y="1849"/>
                        <a:pt x="8504" y="1226"/>
                        <a:pt x="9340" y="434"/>
                      </a:cubicBezTo>
                      <a:cubicBezTo>
                        <a:pt x="9537" y="253"/>
                        <a:pt x="9353" y="0"/>
                        <a:pt x="9135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0" name="Google Shape;480;p40"/>
                <p:cNvSpPr/>
                <p:nvPr/>
              </p:nvSpPr>
              <p:spPr>
                <a:xfrm>
                  <a:off x="8244078" y="2649824"/>
                  <a:ext cx="383635" cy="149480"/>
                </a:xfrm>
                <a:custGeom>
                  <a:rect b="b" l="l" r="r" t="t"/>
                  <a:pathLst>
                    <a:path extrusionOk="0" h="2934" w="7530">
                      <a:moveTo>
                        <a:pt x="3449" y="0"/>
                      </a:moveTo>
                      <a:cubicBezTo>
                        <a:pt x="2020" y="0"/>
                        <a:pt x="1052" y="896"/>
                        <a:pt x="53" y="1878"/>
                      </a:cubicBezTo>
                      <a:cubicBezTo>
                        <a:pt x="1" y="1931"/>
                        <a:pt x="56" y="2021"/>
                        <a:pt x="123" y="2021"/>
                      </a:cubicBezTo>
                      <a:cubicBezTo>
                        <a:pt x="135" y="2021"/>
                        <a:pt x="148" y="2018"/>
                        <a:pt x="160" y="2011"/>
                      </a:cubicBezTo>
                      <a:cubicBezTo>
                        <a:pt x="1115" y="1384"/>
                        <a:pt x="1977" y="872"/>
                        <a:pt x="3024" y="872"/>
                      </a:cubicBezTo>
                      <a:cubicBezTo>
                        <a:pt x="3313" y="872"/>
                        <a:pt x="3617" y="911"/>
                        <a:pt x="3940" y="997"/>
                      </a:cubicBezTo>
                      <a:cubicBezTo>
                        <a:pt x="5177" y="1335"/>
                        <a:pt x="6315" y="2154"/>
                        <a:pt x="7320" y="2910"/>
                      </a:cubicBezTo>
                      <a:cubicBezTo>
                        <a:pt x="7343" y="2926"/>
                        <a:pt x="7365" y="2933"/>
                        <a:pt x="7385" y="2933"/>
                      </a:cubicBezTo>
                      <a:cubicBezTo>
                        <a:pt x="7475" y="2933"/>
                        <a:pt x="7530" y="2794"/>
                        <a:pt x="7472" y="2714"/>
                      </a:cubicBezTo>
                      <a:cubicBezTo>
                        <a:pt x="6546" y="1522"/>
                        <a:pt x="5328" y="135"/>
                        <a:pt x="3709" y="10"/>
                      </a:cubicBezTo>
                      <a:cubicBezTo>
                        <a:pt x="3621" y="4"/>
                        <a:pt x="3534" y="0"/>
                        <a:pt x="3449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1" name="Google Shape;481;p40"/>
                <p:cNvSpPr/>
                <p:nvPr/>
              </p:nvSpPr>
              <p:spPr>
                <a:xfrm>
                  <a:off x="8235009" y="2839604"/>
                  <a:ext cx="467240" cy="232321"/>
                </a:xfrm>
                <a:custGeom>
                  <a:rect b="b" l="l" r="r" t="t"/>
                  <a:pathLst>
                    <a:path extrusionOk="0" h="4560" w="9171">
                      <a:moveTo>
                        <a:pt x="5348" y="1"/>
                      </a:moveTo>
                      <a:cubicBezTo>
                        <a:pt x="4576" y="1"/>
                        <a:pt x="3820" y="142"/>
                        <a:pt x="3131" y="510"/>
                      </a:cubicBezTo>
                      <a:cubicBezTo>
                        <a:pt x="1672" y="1284"/>
                        <a:pt x="365" y="2885"/>
                        <a:pt x="0" y="4513"/>
                      </a:cubicBezTo>
                      <a:cubicBezTo>
                        <a:pt x="0" y="4538"/>
                        <a:pt x="18" y="4559"/>
                        <a:pt x="35" y="4559"/>
                      </a:cubicBezTo>
                      <a:cubicBezTo>
                        <a:pt x="42" y="4559"/>
                        <a:pt x="48" y="4556"/>
                        <a:pt x="53" y="4548"/>
                      </a:cubicBezTo>
                      <a:cubicBezTo>
                        <a:pt x="1156" y="3392"/>
                        <a:pt x="1930" y="1987"/>
                        <a:pt x="3496" y="1364"/>
                      </a:cubicBezTo>
                      <a:cubicBezTo>
                        <a:pt x="4312" y="1039"/>
                        <a:pt x="5236" y="959"/>
                        <a:pt x="6171" y="959"/>
                      </a:cubicBezTo>
                      <a:cubicBezTo>
                        <a:pt x="7083" y="959"/>
                        <a:pt x="8006" y="1036"/>
                        <a:pt x="8850" y="1036"/>
                      </a:cubicBezTo>
                      <a:cubicBezTo>
                        <a:pt x="8895" y="1036"/>
                        <a:pt x="8939" y="1035"/>
                        <a:pt x="8984" y="1035"/>
                      </a:cubicBezTo>
                      <a:cubicBezTo>
                        <a:pt x="9153" y="1035"/>
                        <a:pt x="9170" y="812"/>
                        <a:pt x="9019" y="759"/>
                      </a:cubicBezTo>
                      <a:cubicBezTo>
                        <a:pt x="7910" y="378"/>
                        <a:pt x="6609" y="1"/>
                        <a:pt x="534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2" name="Google Shape;482;p40"/>
                <p:cNvSpPr/>
                <p:nvPr/>
              </p:nvSpPr>
              <p:spPr>
                <a:xfrm>
                  <a:off x="7860746" y="2045990"/>
                  <a:ext cx="388322" cy="403606"/>
                </a:xfrm>
                <a:custGeom>
                  <a:rect b="b" l="l" r="r" t="t"/>
                  <a:pathLst>
                    <a:path extrusionOk="0" h="7922" w="7622">
                      <a:moveTo>
                        <a:pt x="207" y="1"/>
                      </a:moveTo>
                      <a:cubicBezTo>
                        <a:pt x="99" y="1"/>
                        <a:pt x="1" y="129"/>
                        <a:pt x="106" y="219"/>
                      </a:cubicBezTo>
                      <a:cubicBezTo>
                        <a:pt x="1502" y="1375"/>
                        <a:pt x="2997" y="2389"/>
                        <a:pt x="4384" y="3546"/>
                      </a:cubicBezTo>
                      <a:cubicBezTo>
                        <a:pt x="5861" y="4800"/>
                        <a:pt x="6492" y="6241"/>
                        <a:pt x="7426" y="7868"/>
                      </a:cubicBezTo>
                      <a:cubicBezTo>
                        <a:pt x="7445" y="7906"/>
                        <a:pt x="7475" y="7921"/>
                        <a:pt x="7506" y="7921"/>
                      </a:cubicBezTo>
                      <a:cubicBezTo>
                        <a:pt x="7563" y="7921"/>
                        <a:pt x="7621" y="7867"/>
                        <a:pt x="7604" y="7797"/>
                      </a:cubicBezTo>
                      <a:cubicBezTo>
                        <a:pt x="7222" y="6045"/>
                        <a:pt x="6670" y="4400"/>
                        <a:pt x="5354" y="3128"/>
                      </a:cubicBezTo>
                      <a:cubicBezTo>
                        <a:pt x="3895" y="1731"/>
                        <a:pt x="2089" y="833"/>
                        <a:pt x="266" y="15"/>
                      </a:cubicBezTo>
                      <a:cubicBezTo>
                        <a:pt x="247" y="5"/>
                        <a:pt x="227" y="1"/>
                        <a:pt x="20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3" name="Google Shape;483;p40"/>
                <p:cNvSpPr/>
                <p:nvPr/>
              </p:nvSpPr>
              <p:spPr>
                <a:xfrm>
                  <a:off x="7968603" y="1844084"/>
                  <a:ext cx="262787" cy="341043"/>
                </a:xfrm>
                <a:custGeom>
                  <a:rect b="b" l="l" r="r" t="t"/>
                  <a:pathLst>
                    <a:path extrusionOk="0" h="6694" w="5158">
                      <a:moveTo>
                        <a:pt x="26" y="0"/>
                      </a:moveTo>
                      <a:cubicBezTo>
                        <a:pt x="6" y="0"/>
                        <a:pt x="1" y="29"/>
                        <a:pt x="17" y="37"/>
                      </a:cubicBezTo>
                      <a:cubicBezTo>
                        <a:pt x="1004" y="900"/>
                        <a:pt x="1822" y="1709"/>
                        <a:pt x="2578" y="2786"/>
                      </a:cubicBezTo>
                      <a:cubicBezTo>
                        <a:pt x="2997" y="3382"/>
                        <a:pt x="3450" y="3969"/>
                        <a:pt x="3859" y="4573"/>
                      </a:cubicBezTo>
                      <a:cubicBezTo>
                        <a:pt x="4304" y="5223"/>
                        <a:pt x="4518" y="5979"/>
                        <a:pt x="4918" y="6646"/>
                      </a:cubicBezTo>
                      <a:cubicBezTo>
                        <a:pt x="4938" y="6679"/>
                        <a:pt x="4968" y="6694"/>
                        <a:pt x="4998" y="6694"/>
                      </a:cubicBezTo>
                      <a:cubicBezTo>
                        <a:pt x="5048" y="6694"/>
                        <a:pt x="5099" y="6654"/>
                        <a:pt x="5105" y="6593"/>
                      </a:cubicBezTo>
                      <a:cubicBezTo>
                        <a:pt x="5158" y="4983"/>
                        <a:pt x="3939" y="3382"/>
                        <a:pt x="3068" y="2119"/>
                      </a:cubicBezTo>
                      <a:cubicBezTo>
                        <a:pt x="2347" y="1078"/>
                        <a:pt x="1333" y="144"/>
                        <a:pt x="35" y="2"/>
                      </a:cubicBezTo>
                      <a:cubicBezTo>
                        <a:pt x="32" y="1"/>
                        <a:pt x="29" y="0"/>
                        <a:pt x="2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4" name="Google Shape;484;p40"/>
                <p:cNvSpPr/>
                <p:nvPr/>
              </p:nvSpPr>
              <p:spPr>
                <a:xfrm>
                  <a:off x="8216107" y="1542167"/>
                  <a:ext cx="249490" cy="376553"/>
                </a:xfrm>
                <a:custGeom>
                  <a:rect b="b" l="l" r="r" t="t"/>
                  <a:pathLst>
                    <a:path extrusionOk="0" h="7391" w="4897">
                      <a:moveTo>
                        <a:pt x="4639" y="1"/>
                      </a:moveTo>
                      <a:cubicBezTo>
                        <a:pt x="4589" y="1"/>
                        <a:pt x="4538" y="16"/>
                        <a:pt x="4498" y="48"/>
                      </a:cubicBezTo>
                      <a:cubicBezTo>
                        <a:pt x="2266" y="1872"/>
                        <a:pt x="496" y="4424"/>
                        <a:pt x="6" y="7315"/>
                      </a:cubicBezTo>
                      <a:cubicBezTo>
                        <a:pt x="0" y="7353"/>
                        <a:pt x="29" y="7391"/>
                        <a:pt x="63" y="7391"/>
                      </a:cubicBezTo>
                      <a:cubicBezTo>
                        <a:pt x="77" y="7391"/>
                        <a:pt x="91" y="7384"/>
                        <a:pt x="104" y="7369"/>
                      </a:cubicBezTo>
                      <a:cubicBezTo>
                        <a:pt x="1074" y="6328"/>
                        <a:pt x="1696" y="4905"/>
                        <a:pt x="2399" y="3668"/>
                      </a:cubicBezTo>
                      <a:cubicBezTo>
                        <a:pt x="3111" y="2423"/>
                        <a:pt x="4338" y="1632"/>
                        <a:pt x="4845" y="253"/>
                      </a:cubicBezTo>
                      <a:cubicBezTo>
                        <a:pt x="4896" y="99"/>
                        <a:pt x="4768" y="1"/>
                        <a:pt x="463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5" name="Google Shape;485;p40"/>
                <p:cNvSpPr/>
                <p:nvPr/>
              </p:nvSpPr>
              <p:spPr>
                <a:xfrm>
                  <a:off x="8215954" y="1645082"/>
                  <a:ext cx="70308" cy="1757281"/>
                </a:xfrm>
                <a:custGeom>
                  <a:rect b="b" l="l" r="r" t="t"/>
                  <a:pathLst>
                    <a:path extrusionOk="0" h="34492" w="1380">
                      <a:moveTo>
                        <a:pt x="45" y="1"/>
                      </a:moveTo>
                      <a:cubicBezTo>
                        <a:pt x="36" y="1"/>
                        <a:pt x="27" y="7"/>
                        <a:pt x="27" y="21"/>
                      </a:cubicBezTo>
                      <a:cubicBezTo>
                        <a:pt x="1" y="5891"/>
                        <a:pt x="45" y="11762"/>
                        <a:pt x="330" y="17632"/>
                      </a:cubicBezTo>
                      <a:cubicBezTo>
                        <a:pt x="463" y="20514"/>
                        <a:pt x="516" y="23351"/>
                        <a:pt x="401" y="26233"/>
                      </a:cubicBezTo>
                      <a:cubicBezTo>
                        <a:pt x="303" y="28830"/>
                        <a:pt x="45" y="31837"/>
                        <a:pt x="872" y="34336"/>
                      </a:cubicBezTo>
                      <a:cubicBezTo>
                        <a:pt x="908" y="34443"/>
                        <a:pt x="993" y="34492"/>
                        <a:pt x="1077" y="34492"/>
                      </a:cubicBezTo>
                      <a:cubicBezTo>
                        <a:pt x="1182" y="34492"/>
                        <a:pt x="1285" y="34416"/>
                        <a:pt x="1290" y="34283"/>
                      </a:cubicBezTo>
                      <a:cubicBezTo>
                        <a:pt x="1379" y="32957"/>
                        <a:pt x="1166" y="31614"/>
                        <a:pt x="1130" y="30289"/>
                      </a:cubicBezTo>
                      <a:cubicBezTo>
                        <a:pt x="1103" y="28937"/>
                        <a:pt x="1157" y="27585"/>
                        <a:pt x="1157" y="26233"/>
                      </a:cubicBezTo>
                      <a:cubicBezTo>
                        <a:pt x="1175" y="23351"/>
                        <a:pt x="1050" y="20505"/>
                        <a:pt x="837" y="17632"/>
                      </a:cubicBezTo>
                      <a:cubicBezTo>
                        <a:pt x="401" y="11770"/>
                        <a:pt x="214" y="5891"/>
                        <a:pt x="63" y="21"/>
                      </a:cubicBezTo>
                      <a:cubicBezTo>
                        <a:pt x="63" y="7"/>
                        <a:pt x="54" y="1"/>
                        <a:pt x="45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6" name="Google Shape;486;p40"/>
                <p:cNvSpPr/>
                <p:nvPr/>
              </p:nvSpPr>
              <p:spPr>
                <a:xfrm>
                  <a:off x="8228844" y="1784475"/>
                  <a:ext cx="205573" cy="672150"/>
                </a:xfrm>
                <a:custGeom>
                  <a:rect b="b" l="l" r="r" t="t"/>
                  <a:pathLst>
                    <a:path extrusionOk="0" h="13193" w="4035">
                      <a:moveTo>
                        <a:pt x="3919" y="1"/>
                      </a:moveTo>
                      <a:cubicBezTo>
                        <a:pt x="3872" y="1"/>
                        <a:pt x="3823" y="26"/>
                        <a:pt x="3803" y="78"/>
                      </a:cubicBezTo>
                      <a:cubicBezTo>
                        <a:pt x="3056" y="2283"/>
                        <a:pt x="2905" y="4605"/>
                        <a:pt x="2096" y="6811"/>
                      </a:cubicBezTo>
                      <a:cubicBezTo>
                        <a:pt x="1313" y="8910"/>
                        <a:pt x="166" y="10849"/>
                        <a:pt x="5" y="13126"/>
                      </a:cubicBezTo>
                      <a:cubicBezTo>
                        <a:pt x="1" y="13170"/>
                        <a:pt x="33" y="13192"/>
                        <a:pt x="66" y="13192"/>
                      </a:cubicBezTo>
                      <a:cubicBezTo>
                        <a:pt x="93" y="13192"/>
                        <a:pt x="122" y="13176"/>
                        <a:pt x="130" y="13144"/>
                      </a:cubicBezTo>
                      <a:cubicBezTo>
                        <a:pt x="726" y="10840"/>
                        <a:pt x="2140" y="8830"/>
                        <a:pt x="2976" y="6615"/>
                      </a:cubicBezTo>
                      <a:cubicBezTo>
                        <a:pt x="3803" y="4436"/>
                        <a:pt x="3955" y="2408"/>
                        <a:pt x="4035" y="113"/>
                      </a:cubicBezTo>
                      <a:cubicBezTo>
                        <a:pt x="4035" y="39"/>
                        <a:pt x="3978" y="1"/>
                        <a:pt x="3919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7" name="Google Shape;487;p40"/>
                <p:cNvSpPr/>
                <p:nvPr/>
              </p:nvSpPr>
              <p:spPr>
                <a:xfrm>
                  <a:off x="8249325" y="2373585"/>
                  <a:ext cx="303902" cy="357651"/>
                </a:xfrm>
                <a:custGeom>
                  <a:rect b="b" l="l" r="r" t="t"/>
                  <a:pathLst>
                    <a:path extrusionOk="0" h="7020" w="5965">
                      <a:moveTo>
                        <a:pt x="5807" y="1"/>
                      </a:moveTo>
                      <a:cubicBezTo>
                        <a:pt x="5772" y="1"/>
                        <a:pt x="5736" y="13"/>
                        <a:pt x="5705" y="42"/>
                      </a:cubicBezTo>
                      <a:cubicBezTo>
                        <a:pt x="4513" y="1074"/>
                        <a:pt x="3499" y="2301"/>
                        <a:pt x="2307" y="3351"/>
                      </a:cubicBezTo>
                      <a:cubicBezTo>
                        <a:pt x="1240" y="4294"/>
                        <a:pt x="360" y="5557"/>
                        <a:pt x="13" y="6953"/>
                      </a:cubicBezTo>
                      <a:cubicBezTo>
                        <a:pt x="1" y="6994"/>
                        <a:pt x="28" y="7020"/>
                        <a:pt x="58" y="7020"/>
                      </a:cubicBezTo>
                      <a:cubicBezTo>
                        <a:pt x="73" y="7020"/>
                        <a:pt x="89" y="7013"/>
                        <a:pt x="102" y="6998"/>
                      </a:cubicBezTo>
                      <a:cubicBezTo>
                        <a:pt x="1071" y="5583"/>
                        <a:pt x="2130" y="4516"/>
                        <a:pt x="3428" y="3413"/>
                      </a:cubicBezTo>
                      <a:cubicBezTo>
                        <a:pt x="4513" y="2497"/>
                        <a:pt x="5616" y="1616"/>
                        <a:pt x="5945" y="175"/>
                      </a:cubicBezTo>
                      <a:cubicBezTo>
                        <a:pt x="5964" y="75"/>
                        <a:pt x="5890" y="1"/>
                        <a:pt x="580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8" name="Google Shape;488;p40"/>
                <p:cNvSpPr/>
                <p:nvPr/>
              </p:nvSpPr>
              <p:spPr>
                <a:xfrm>
                  <a:off x="8175604" y="1836136"/>
                  <a:ext cx="135113" cy="573822"/>
                </a:xfrm>
                <a:custGeom>
                  <a:rect b="b" l="l" r="r" t="t"/>
                  <a:pathLst>
                    <a:path extrusionOk="0" h="11263" w="2652">
                      <a:moveTo>
                        <a:pt x="2535" y="0"/>
                      </a:moveTo>
                      <a:cubicBezTo>
                        <a:pt x="2508" y="0"/>
                        <a:pt x="2481" y="13"/>
                        <a:pt x="2465" y="42"/>
                      </a:cubicBezTo>
                      <a:cubicBezTo>
                        <a:pt x="1477" y="1848"/>
                        <a:pt x="1193" y="3965"/>
                        <a:pt x="757" y="5948"/>
                      </a:cubicBezTo>
                      <a:cubicBezTo>
                        <a:pt x="366" y="7763"/>
                        <a:pt x="1" y="9568"/>
                        <a:pt x="1104" y="11214"/>
                      </a:cubicBezTo>
                      <a:cubicBezTo>
                        <a:pt x="1128" y="11247"/>
                        <a:pt x="1166" y="11262"/>
                        <a:pt x="1202" y="11262"/>
                      </a:cubicBezTo>
                      <a:cubicBezTo>
                        <a:pt x="1270" y="11262"/>
                        <a:pt x="1334" y="11209"/>
                        <a:pt x="1300" y="11134"/>
                      </a:cubicBezTo>
                      <a:cubicBezTo>
                        <a:pt x="508" y="9043"/>
                        <a:pt x="935" y="7389"/>
                        <a:pt x="1557" y="5325"/>
                      </a:cubicBezTo>
                      <a:cubicBezTo>
                        <a:pt x="2064" y="3644"/>
                        <a:pt x="2651" y="1865"/>
                        <a:pt x="2634" y="95"/>
                      </a:cubicBezTo>
                      <a:cubicBezTo>
                        <a:pt x="2634" y="39"/>
                        <a:pt x="2583" y="0"/>
                        <a:pt x="253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9" name="Google Shape;489;p40"/>
                <p:cNvSpPr/>
                <p:nvPr/>
              </p:nvSpPr>
              <p:spPr>
                <a:xfrm>
                  <a:off x="8062347" y="1558827"/>
                  <a:ext cx="176278" cy="643620"/>
                </a:xfrm>
                <a:custGeom>
                  <a:rect b="b" l="l" r="r" t="t"/>
                  <a:pathLst>
                    <a:path extrusionOk="0" h="12633" w="3460">
                      <a:moveTo>
                        <a:pt x="1033" y="0"/>
                      </a:moveTo>
                      <a:cubicBezTo>
                        <a:pt x="980" y="0"/>
                        <a:pt x="928" y="20"/>
                        <a:pt x="890" y="68"/>
                      </a:cubicBezTo>
                      <a:cubicBezTo>
                        <a:pt x="276" y="851"/>
                        <a:pt x="240" y="1892"/>
                        <a:pt x="143" y="2852"/>
                      </a:cubicBezTo>
                      <a:cubicBezTo>
                        <a:pt x="0" y="4204"/>
                        <a:pt x="9" y="5565"/>
                        <a:pt x="178" y="6917"/>
                      </a:cubicBezTo>
                      <a:cubicBezTo>
                        <a:pt x="436" y="9016"/>
                        <a:pt x="1566" y="11347"/>
                        <a:pt x="3291" y="12618"/>
                      </a:cubicBezTo>
                      <a:cubicBezTo>
                        <a:pt x="3305" y="12629"/>
                        <a:pt x="3319" y="12633"/>
                        <a:pt x="3334" y="12633"/>
                      </a:cubicBezTo>
                      <a:cubicBezTo>
                        <a:pt x="3397" y="12633"/>
                        <a:pt x="3459" y="12552"/>
                        <a:pt x="3416" y="12494"/>
                      </a:cubicBezTo>
                      <a:cubicBezTo>
                        <a:pt x="1913" y="10546"/>
                        <a:pt x="1245" y="8696"/>
                        <a:pt x="1041" y="6250"/>
                      </a:cubicBezTo>
                      <a:cubicBezTo>
                        <a:pt x="952" y="5236"/>
                        <a:pt x="1005" y="4204"/>
                        <a:pt x="1103" y="3190"/>
                      </a:cubicBezTo>
                      <a:cubicBezTo>
                        <a:pt x="1192" y="2212"/>
                        <a:pt x="1548" y="1136"/>
                        <a:pt x="1254" y="157"/>
                      </a:cubicBezTo>
                      <a:cubicBezTo>
                        <a:pt x="1226" y="66"/>
                        <a:pt x="1128" y="0"/>
                        <a:pt x="103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90" name="Google Shape;490;p40"/>
                <p:cNvSpPr/>
                <p:nvPr/>
              </p:nvSpPr>
              <p:spPr>
                <a:xfrm>
                  <a:off x="8147531" y="1419638"/>
                  <a:ext cx="143723" cy="588240"/>
                </a:xfrm>
                <a:custGeom>
                  <a:rect b="b" l="l" r="r" t="t"/>
                  <a:pathLst>
                    <a:path extrusionOk="0" h="11546" w="2821">
                      <a:moveTo>
                        <a:pt x="2450" y="1"/>
                      </a:moveTo>
                      <a:cubicBezTo>
                        <a:pt x="2371" y="1"/>
                        <a:pt x="2289" y="28"/>
                        <a:pt x="2215" y="87"/>
                      </a:cubicBezTo>
                      <a:cubicBezTo>
                        <a:pt x="1530" y="630"/>
                        <a:pt x="1281" y="1697"/>
                        <a:pt x="979" y="2498"/>
                      </a:cubicBezTo>
                      <a:cubicBezTo>
                        <a:pt x="579" y="3530"/>
                        <a:pt x="347" y="4624"/>
                        <a:pt x="223" y="5709"/>
                      </a:cubicBezTo>
                      <a:cubicBezTo>
                        <a:pt x="0" y="7550"/>
                        <a:pt x="0" y="10129"/>
                        <a:pt x="1424" y="11535"/>
                      </a:cubicBezTo>
                      <a:cubicBezTo>
                        <a:pt x="1431" y="11542"/>
                        <a:pt x="1439" y="11546"/>
                        <a:pt x="1447" y="11546"/>
                      </a:cubicBezTo>
                      <a:cubicBezTo>
                        <a:pt x="1467" y="11546"/>
                        <a:pt x="1483" y="11525"/>
                        <a:pt x="1477" y="11499"/>
                      </a:cubicBezTo>
                      <a:cubicBezTo>
                        <a:pt x="1272" y="10512"/>
                        <a:pt x="988" y="9605"/>
                        <a:pt x="952" y="8573"/>
                      </a:cubicBezTo>
                      <a:cubicBezTo>
                        <a:pt x="917" y="7550"/>
                        <a:pt x="1086" y="6491"/>
                        <a:pt x="1290" y="5495"/>
                      </a:cubicBezTo>
                      <a:cubicBezTo>
                        <a:pt x="1486" y="4579"/>
                        <a:pt x="1788" y="3690"/>
                        <a:pt x="2073" y="2800"/>
                      </a:cubicBezTo>
                      <a:cubicBezTo>
                        <a:pt x="2331" y="2000"/>
                        <a:pt x="2820" y="1164"/>
                        <a:pt x="2767" y="310"/>
                      </a:cubicBezTo>
                      <a:cubicBezTo>
                        <a:pt x="2749" y="113"/>
                        <a:pt x="2608" y="1"/>
                        <a:pt x="2450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91" name="Google Shape;491;p40"/>
                <p:cNvSpPr/>
                <p:nvPr/>
              </p:nvSpPr>
              <p:spPr>
                <a:xfrm>
                  <a:off x="8080637" y="2044258"/>
                  <a:ext cx="172814" cy="592723"/>
                </a:xfrm>
                <a:custGeom>
                  <a:rect b="b" l="l" r="r" t="t"/>
                  <a:pathLst>
                    <a:path extrusionOk="0" h="11634" w="3392">
                      <a:moveTo>
                        <a:pt x="160" y="1"/>
                      </a:moveTo>
                      <a:cubicBezTo>
                        <a:pt x="78" y="1"/>
                        <a:pt x="1" y="54"/>
                        <a:pt x="6" y="155"/>
                      </a:cubicBezTo>
                      <a:cubicBezTo>
                        <a:pt x="50" y="1196"/>
                        <a:pt x="335" y="2201"/>
                        <a:pt x="379" y="3251"/>
                      </a:cubicBezTo>
                      <a:cubicBezTo>
                        <a:pt x="424" y="4229"/>
                        <a:pt x="513" y="5207"/>
                        <a:pt x="646" y="6168"/>
                      </a:cubicBezTo>
                      <a:cubicBezTo>
                        <a:pt x="913" y="8071"/>
                        <a:pt x="2061" y="10064"/>
                        <a:pt x="3190" y="11585"/>
                      </a:cubicBezTo>
                      <a:cubicBezTo>
                        <a:pt x="3212" y="11618"/>
                        <a:pt x="3250" y="11634"/>
                        <a:pt x="3287" y="11634"/>
                      </a:cubicBezTo>
                      <a:cubicBezTo>
                        <a:pt x="3340" y="11634"/>
                        <a:pt x="3391" y="11600"/>
                        <a:pt x="3386" y="11531"/>
                      </a:cubicBezTo>
                      <a:cubicBezTo>
                        <a:pt x="3359" y="10695"/>
                        <a:pt x="2932" y="9966"/>
                        <a:pt x="2559" y="9228"/>
                      </a:cubicBezTo>
                      <a:cubicBezTo>
                        <a:pt x="1972" y="8071"/>
                        <a:pt x="1554" y="6951"/>
                        <a:pt x="1393" y="5661"/>
                      </a:cubicBezTo>
                      <a:cubicBezTo>
                        <a:pt x="1171" y="3838"/>
                        <a:pt x="1420" y="1658"/>
                        <a:pt x="308" y="75"/>
                      </a:cubicBezTo>
                      <a:cubicBezTo>
                        <a:pt x="273" y="25"/>
                        <a:pt x="215" y="1"/>
                        <a:pt x="160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92" name="Google Shape;492;p40"/>
                <p:cNvSpPr/>
                <p:nvPr/>
              </p:nvSpPr>
              <p:spPr>
                <a:xfrm>
                  <a:off x="7948122" y="2307658"/>
                  <a:ext cx="320460" cy="445128"/>
                </a:xfrm>
                <a:custGeom>
                  <a:rect b="b" l="l" r="r" t="t"/>
                  <a:pathLst>
                    <a:path extrusionOk="0" h="8737" w="6290">
                      <a:moveTo>
                        <a:pt x="136" y="1"/>
                      </a:moveTo>
                      <a:cubicBezTo>
                        <a:pt x="69" y="1"/>
                        <a:pt x="1" y="53"/>
                        <a:pt x="1" y="135"/>
                      </a:cubicBezTo>
                      <a:cubicBezTo>
                        <a:pt x="36" y="2030"/>
                        <a:pt x="1139" y="3542"/>
                        <a:pt x="2465" y="4787"/>
                      </a:cubicBezTo>
                      <a:cubicBezTo>
                        <a:pt x="3096" y="5383"/>
                        <a:pt x="3763" y="5926"/>
                        <a:pt x="4386" y="6513"/>
                      </a:cubicBezTo>
                      <a:cubicBezTo>
                        <a:pt x="5089" y="7180"/>
                        <a:pt x="5453" y="7989"/>
                        <a:pt x="6022" y="8727"/>
                      </a:cubicBezTo>
                      <a:cubicBezTo>
                        <a:pt x="6029" y="8734"/>
                        <a:pt x="6040" y="8737"/>
                        <a:pt x="6051" y="8737"/>
                      </a:cubicBezTo>
                      <a:cubicBezTo>
                        <a:pt x="6071" y="8737"/>
                        <a:pt x="6094" y="8727"/>
                        <a:pt x="6094" y="8710"/>
                      </a:cubicBezTo>
                      <a:cubicBezTo>
                        <a:pt x="6289" y="7340"/>
                        <a:pt x="4813" y="5979"/>
                        <a:pt x="3914" y="5143"/>
                      </a:cubicBezTo>
                      <a:cubicBezTo>
                        <a:pt x="3194" y="4476"/>
                        <a:pt x="2473" y="3835"/>
                        <a:pt x="1878" y="3053"/>
                      </a:cubicBezTo>
                      <a:cubicBezTo>
                        <a:pt x="1193" y="2154"/>
                        <a:pt x="766" y="1060"/>
                        <a:pt x="241" y="64"/>
                      </a:cubicBezTo>
                      <a:cubicBezTo>
                        <a:pt x="217" y="20"/>
                        <a:pt x="177" y="1"/>
                        <a:pt x="136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93" name="Google Shape;493;p40"/>
                <p:cNvSpPr/>
                <p:nvPr/>
              </p:nvSpPr>
              <p:spPr>
                <a:xfrm>
                  <a:off x="8090419" y="2637800"/>
                  <a:ext cx="171336" cy="443396"/>
                </a:xfrm>
                <a:custGeom>
                  <a:rect b="b" l="l" r="r" t="t"/>
                  <a:pathLst>
                    <a:path extrusionOk="0" h="8703" w="3363">
                      <a:moveTo>
                        <a:pt x="293" y="0"/>
                      </a:moveTo>
                      <a:cubicBezTo>
                        <a:pt x="200" y="0"/>
                        <a:pt x="104" y="78"/>
                        <a:pt x="99" y="184"/>
                      </a:cubicBezTo>
                      <a:cubicBezTo>
                        <a:pt x="1" y="1554"/>
                        <a:pt x="294" y="3084"/>
                        <a:pt x="899" y="4320"/>
                      </a:cubicBezTo>
                      <a:cubicBezTo>
                        <a:pt x="1602" y="5734"/>
                        <a:pt x="2082" y="7282"/>
                        <a:pt x="2891" y="8643"/>
                      </a:cubicBezTo>
                      <a:cubicBezTo>
                        <a:pt x="2915" y="8682"/>
                        <a:pt x="2960" y="8702"/>
                        <a:pt x="3005" y="8702"/>
                      </a:cubicBezTo>
                      <a:cubicBezTo>
                        <a:pt x="3061" y="8702"/>
                        <a:pt x="3117" y="8671"/>
                        <a:pt x="3132" y="8607"/>
                      </a:cubicBezTo>
                      <a:cubicBezTo>
                        <a:pt x="3363" y="7415"/>
                        <a:pt x="2482" y="5859"/>
                        <a:pt x="2091" y="4747"/>
                      </a:cubicBezTo>
                      <a:cubicBezTo>
                        <a:pt x="1548" y="3217"/>
                        <a:pt x="1148" y="1545"/>
                        <a:pt x="437" y="95"/>
                      </a:cubicBezTo>
                      <a:cubicBezTo>
                        <a:pt x="403" y="28"/>
                        <a:pt x="349" y="0"/>
                        <a:pt x="29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494" name="Google Shape;494;p40"/>
            <p:cNvGrpSpPr/>
            <p:nvPr/>
          </p:nvGrpSpPr>
          <p:grpSpPr>
            <a:xfrm>
              <a:off x="5963050" y="942575"/>
              <a:ext cx="2457900" cy="3681900"/>
              <a:chOff x="5963050" y="942575"/>
              <a:chExt cx="2457900" cy="3681900"/>
            </a:xfrm>
          </p:grpSpPr>
          <p:sp>
            <p:nvSpPr>
              <p:cNvPr id="495" name="Google Shape;495;p40"/>
              <p:cNvSpPr/>
              <p:nvPr/>
            </p:nvSpPr>
            <p:spPr>
              <a:xfrm>
                <a:off x="5963050" y="942575"/>
                <a:ext cx="2457900" cy="3681900"/>
              </a:xfrm>
              <a:prstGeom prst="rect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496" name="Google Shape;496;p40"/>
              <p:cNvGrpSpPr/>
              <p:nvPr/>
            </p:nvGrpSpPr>
            <p:grpSpPr>
              <a:xfrm>
                <a:off x="6477575" y="1185875"/>
                <a:ext cx="1884904" cy="3069455"/>
                <a:chOff x="2175425" y="1037025"/>
                <a:chExt cx="1884904" cy="3069455"/>
              </a:xfrm>
            </p:grpSpPr>
            <p:sp>
              <p:nvSpPr>
                <p:cNvPr id="497" name="Google Shape;497;p40"/>
                <p:cNvSpPr/>
                <p:nvPr/>
              </p:nvSpPr>
              <p:spPr>
                <a:xfrm>
                  <a:off x="2540036" y="1444619"/>
                  <a:ext cx="798219" cy="581453"/>
                </a:xfrm>
                <a:custGeom>
                  <a:rect b="b" l="l" r="r" t="t"/>
                  <a:pathLst>
                    <a:path extrusionOk="0" h="8184" w="11235">
                      <a:moveTo>
                        <a:pt x="5613" y="1"/>
                      </a:moveTo>
                      <a:cubicBezTo>
                        <a:pt x="5613" y="1"/>
                        <a:pt x="81" y="72"/>
                        <a:pt x="1" y="1068"/>
                      </a:cubicBezTo>
                      <a:cubicBezTo>
                        <a:pt x="1" y="1068"/>
                        <a:pt x="294" y="6707"/>
                        <a:pt x="784" y="7366"/>
                      </a:cubicBezTo>
                      <a:cubicBezTo>
                        <a:pt x="1273" y="8024"/>
                        <a:pt x="4066" y="8184"/>
                        <a:pt x="5613" y="8184"/>
                      </a:cubicBezTo>
                      <a:cubicBezTo>
                        <a:pt x="7170" y="8184"/>
                        <a:pt x="10052" y="8024"/>
                        <a:pt x="10550" y="7366"/>
                      </a:cubicBezTo>
                      <a:cubicBezTo>
                        <a:pt x="11039" y="6707"/>
                        <a:pt x="11235" y="1068"/>
                        <a:pt x="11235" y="1068"/>
                      </a:cubicBezTo>
                      <a:cubicBezTo>
                        <a:pt x="11146" y="72"/>
                        <a:pt x="5613" y="1"/>
                        <a:pt x="561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98" name="Google Shape;498;p40"/>
                <p:cNvSpPr/>
                <p:nvPr/>
              </p:nvSpPr>
              <p:spPr>
                <a:xfrm>
                  <a:off x="2175425" y="1847169"/>
                  <a:ext cx="1527521" cy="2259311"/>
                </a:xfrm>
                <a:custGeom>
                  <a:rect b="b" l="l" r="r" t="t"/>
                  <a:pathLst>
                    <a:path extrusionOk="0" h="31800" w="21500">
                      <a:moveTo>
                        <a:pt x="3256" y="1"/>
                      </a:moveTo>
                      <a:cubicBezTo>
                        <a:pt x="3256" y="1"/>
                        <a:pt x="3141" y="1388"/>
                        <a:pt x="2287" y="1958"/>
                      </a:cubicBezTo>
                      <a:cubicBezTo>
                        <a:pt x="1433" y="2536"/>
                        <a:pt x="374" y="3514"/>
                        <a:pt x="188" y="5249"/>
                      </a:cubicBezTo>
                      <a:cubicBezTo>
                        <a:pt x="1" y="6974"/>
                        <a:pt x="81" y="27076"/>
                        <a:pt x="188" y="28401"/>
                      </a:cubicBezTo>
                      <a:cubicBezTo>
                        <a:pt x="284" y="29710"/>
                        <a:pt x="3070" y="31800"/>
                        <a:pt x="10466" y="31800"/>
                      </a:cubicBezTo>
                      <a:cubicBezTo>
                        <a:pt x="10558" y="31800"/>
                        <a:pt x="10652" y="31800"/>
                        <a:pt x="10745" y="31799"/>
                      </a:cubicBezTo>
                      <a:cubicBezTo>
                        <a:pt x="10839" y="31800"/>
                        <a:pt x="10933" y="31800"/>
                        <a:pt x="11025" y="31800"/>
                      </a:cubicBezTo>
                      <a:cubicBezTo>
                        <a:pt x="18421" y="31800"/>
                        <a:pt x="21207" y="29710"/>
                        <a:pt x="21312" y="28401"/>
                      </a:cubicBezTo>
                      <a:cubicBezTo>
                        <a:pt x="21410" y="27076"/>
                        <a:pt x="21499" y="6974"/>
                        <a:pt x="21312" y="5249"/>
                      </a:cubicBezTo>
                      <a:cubicBezTo>
                        <a:pt x="21126" y="3514"/>
                        <a:pt x="20067" y="2536"/>
                        <a:pt x="19204" y="1958"/>
                      </a:cubicBezTo>
                      <a:cubicBezTo>
                        <a:pt x="18350" y="1388"/>
                        <a:pt x="18235" y="1"/>
                        <a:pt x="18235" y="1"/>
                      </a:cubicBezTo>
                      <a:lnTo>
                        <a:pt x="17363" y="1"/>
                      </a:lnTo>
                      <a:cubicBezTo>
                        <a:pt x="17363" y="1"/>
                        <a:pt x="17470" y="2189"/>
                        <a:pt x="18226" y="2731"/>
                      </a:cubicBezTo>
                      <a:cubicBezTo>
                        <a:pt x="18982" y="3274"/>
                        <a:pt x="19916" y="4190"/>
                        <a:pt x="20085" y="5818"/>
                      </a:cubicBezTo>
                      <a:cubicBezTo>
                        <a:pt x="20245" y="7446"/>
                        <a:pt x="20174" y="25502"/>
                        <a:pt x="20085" y="26756"/>
                      </a:cubicBezTo>
                      <a:cubicBezTo>
                        <a:pt x="19997" y="27985"/>
                        <a:pt x="17535" y="29959"/>
                        <a:pt x="11007" y="29959"/>
                      </a:cubicBezTo>
                      <a:cubicBezTo>
                        <a:pt x="10920" y="29959"/>
                        <a:pt x="10833" y="29958"/>
                        <a:pt x="10745" y="29958"/>
                      </a:cubicBezTo>
                      <a:cubicBezTo>
                        <a:pt x="10658" y="29958"/>
                        <a:pt x="10571" y="29959"/>
                        <a:pt x="10485" y="29959"/>
                      </a:cubicBezTo>
                      <a:cubicBezTo>
                        <a:pt x="3964" y="29959"/>
                        <a:pt x="1494" y="27985"/>
                        <a:pt x="1415" y="26756"/>
                      </a:cubicBezTo>
                      <a:cubicBezTo>
                        <a:pt x="1326" y="25502"/>
                        <a:pt x="1246" y="7446"/>
                        <a:pt x="1415" y="5818"/>
                      </a:cubicBezTo>
                      <a:cubicBezTo>
                        <a:pt x="1575" y="4190"/>
                        <a:pt x="2509" y="3274"/>
                        <a:pt x="3265" y="2731"/>
                      </a:cubicBezTo>
                      <a:cubicBezTo>
                        <a:pt x="4030" y="2189"/>
                        <a:pt x="4128" y="1"/>
                        <a:pt x="412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99" name="Google Shape;499;p40"/>
                <p:cNvSpPr/>
                <p:nvPr/>
              </p:nvSpPr>
              <p:spPr>
                <a:xfrm>
                  <a:off x="2205122" y="1538827"/>
                  <a:ext cx="1467486" cy="331792"/>
                </a:xfrm>
                <a:custGeom>
                  <a:rect b="b" l="l" r="r" t="t"/>
                  <a:pathLst>
                    <a:path extrusionOk="0" h="4670" w="20655">
                      <a:moveTo>
                        <a:pt x="10327" y="0"/>
                      </a:moveTo>
                      <a:cubicBezTo>
                        <a:pt x="10327" y="0"/>
                        <a:pt x="668" y="71"/>
                        <a:pt x="517" y="1130"/>
                      </a:cubicBezTo>
                      <a:cubicBezTo>
                        <a:pt x="517" y="1130"/>
                        <a:pt x="1" y="3113"/>
                        <a:pt x="864" y="3807"/>
                      </a:cubicBezTo>
                      <a:cubicBezTo>
                        <a:pt x="1717" y="4492"/>
                        <a:pt x="7624" y="4670"/>
                        <a:pt x="10327" y="4670"/>
                      </a:cubicBezTo>
                      <a:cubicBezTo>
                        <a:pt x="13040" y="4670"/>
                        <a:pt x="18938" y="4492"/>
                        <a:pt x="19800" y="3807"/>
                      </a:cubicBezTo>
                      <a:cubicBezTo>
                        <a:pt x="20654" y="3113"/>
                        <a:pt x="20138" y="1130"/>
                        <a:pt x="20138" y="1130"/>
                      </a:cubicBezTo>
                      <a:cubicBezTo>
                        <a:pt x="19996" y="71"/>
                        <a:pt x="10327" y="0"/>
                        <a:pt x="1032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00" name="Google Shape;500;p40"/>
                <p:cNvSpPr/>
                <p:nvPr/>
              </p:nvSpPr>
              <p:spPr>
                <a:xfrm>
                  <a:off x="2496485" y="1037025"/>
                  <a:ext cx="884755" cy="582092"/>
                </a:xfrm>
                <a:custGeom>
                  <a:rect b="b" l="l" r="r" t="t"/>
                  <a:pathLst>
                    <a:path extrusionOk="0" h="8193" w="12453">
                      <a:moveTo>
                        <a:pt x="6226" y="1"/>
                      </a:moveTo>
                      <a:cubicBezTo>
                        <a:pt x="6226" y="1"/>
                        <a:pt x="98" y="72"/>
                        <a:pt x="0" y="1068"/>
                      </a:cubicBezTo>
                      <a:cubicBezTo>
                        <a:pt x="0" y="1068"/>
                        <a:pt x="329" y="6707"/>
                        <a:pt x="872" y="7366"/>
                      </a:cubicBezTo>
                      <a:cubicBezTo>
                        <a:pt x="1414" y="8024"/>
                        <a:pt x="4510" y="8193"/>
                        <a:pt x="6226" y="8193"/>
                      </a:cubicBezTo>
                      <a:cubicBezTo>
                        <a:pt x="7943" y="8193"/>
                        <a:pt x="11154" y="8024"/>
                        <a:pt x="11697" y="7366"/>
                      </a:cubicBezTo>
                      <a:cubicBezTo>
                        <a:pt x="12239" y="6707"/>
                        <a:pt x="12453" y="1068"/>
                        <a:pt x="12453" y="1068"/>
                      </a:cubicBezTo>
                      <a:cubicBezTo>
                        <a:pt x="12364" y="72"/>
                        <a:pt x="6226" y="1"/>
                        <a:pt x="6226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01" name="Google Shape;501;p40"/>
                <p:cNvSpPr/>
                <p:nvPr/>
              </p:nvSpPr>
              <p:spPr>
                <a:xfrm>
                  <a:off x="2496485" y="1037025"/>
                  <a:ext cx="884755" cy="142948"/>
                </a:xfrm>
                <a:custGeom>
                  <a:rect b="b" l="l" r="r" t="t"/>
                  <a:pathLst>
                    <a:path extrusionOk="0" h="2012" w="12453">
                      <a:moveTo>
                        <a:pt x="6226" y="1"/>
                      </a:moveTo>
                      <a:cubicBezTo>
                        <a:pt x="6226" y="1"/>
                        <a:pt x="98" y="72"/>
                        <a:pt x="0" y="1068"/>
                      </a:cubicBezTo>
                      <a:cubicBezTo>
                        <a:pt x="0" y="1540"/>
                        <a:pt x="4163" y="2011"/>
                        <a:pt x="6226" y="2011"/>
                      </a:cubicBezTo>
                      <a:cubicBezTo>
                        <a:pt x="8984" y="2011"/>
                        <a:pt x="12239" y="1735"/>
                        <a:pt x="12453" y="1068"/>
                      </a:cubicBezTo>
                      <a:cubicBezTo>
                        <a:pt x="12364" y="72"/>
                        <a:pt x="6226" y="1"/>
                        <a:pt x="6226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02" name="Google Shape;502;p40"/>
                <p:cNvSpPr/>
                <p:nvPr/>
              </p:nvSpPr>
              <p:spPr>
                <a:xfrm>
                  <a:off x="2241783" y="1619039"/>
                  <a:ext cx="1394165" cy="58259"/>
                </a:xfrm>
                <a:custGeom>
                  <a:rect b="b" l="l" r="r" t="t"/>
                  <a:pathLst>
                    <a:path extrusionOk="0" fill="none" h="820" w="19623">
                      <a:moveTo>
                        <a:pt x="1" y="36"/>
                      </a:moveTo>
                      <a:cubicBezTo>
                        <a:pt x="1" y="36"/>
                        <a:pt x="3327" y="819"/>
                        <a:pt x="9811" y="819"/>
                      </a:cubicBezTo>
                      <a:cubicBezTo>
                        <a:pt x="16296" y="819"/>
                        <a:pt x="19622" y="1"/>
                        <a:pt x="19622" y="1"/>
                      </a:cubicBezTo>
                    </a:path>
                  </a:pathLst>
                </a:custGeom>
                <a:noFill/>
                <a:ln cap="flat" cmpd="sng" w="9525">
                  <a:solidFill>
                    <a:schemeClr val="accent3"/>
                  </a:solidFill>
                  <a:prstDash val="solid"/>
                  <a:miter lim="8894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03" name="Google Shape;503;p40"/>
                <p:cNvSpPr/>
                <p:nvPr/>
              </p:nvSpPr>
              <p:spPr>
                <a:xfrm>
                  <a:off x="2309419" y="2224711"/>
                  <a:ext cx="1262088" cy="1693204"/>
                </a:xfrm>
                <a:custGeom>
                  <a:rect b="b" l="l" r="r" t="t"/>
                  <a:pathLst>
                    <a:path extrusionOk="0" h="23832" w="17764">
                      <a:moveTo>
                        <a:pt x="8887" y="0"/>
                      </a:moveTo>
                      <a:cubicBezTo>
                        <a:pt x="4620" y="0"/>
                        <a:pt x="333" y="653"/>
                        <a:pt x="187" y="2176"/>
                      </a:cubicBezTo>
                      <a:cubicBezTo>
                        <a:pt x="9" y="4097"/>
                        <a:pt x="0" y="20312"/>
                        <a:pt x="187" y="21175"/>
                      </a:cubicBezTo>
                      <a:cubicBezTo>
                        <a:pt x="363" y="21985"/>
                        <a:pt x="3920" y="23832"/>
                        <a:pt x="8347" y="23832"/>
                      </a:cubicBezTo>
                      <a:cubicBezTo>
                        <a:pt x="8633" y="23832"/>
                        <a:pt x="8923" y="23824"/>
                        <a:pt x="9215" y="23808"/>
                      </a:cubicBezTo>
                      <a:cubicBezTo>
                        <a:pt x="14036" y="23541"/>
                        <a:pt x="16811" y="22571"/>
                        <a:pt x="17292" y="20988"/>
                      </a:cubicBezTo>
                      <a:cubicBezTo>
                        <a:pt x="17763" y="19405"/>
                        <a:pt x="17318" y="4213"/>
                        <a:pt x="17461" y="1794"/>
                      </a:cubicBezTo>
                      <a:cubicBezTo>
                        <a:pt x="17528" y="673"/>
                        <a:pt x="13218" y="0"/>
                        <a:pt x="8887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04" name="Google Shape;504;p40"/>
                <p:cNvSpPr/>
                <p:nvPr/>
              </p:nvSpPr>
              <p:spPr>
                <a:xfrm>
                  <a:off x="2325191" y="2351671"/>
                  <a:ext cx="1224148" cy="184368"/>
                </a:xfrm>
                <a:custGeom>
                  <a:rect b="b" l="l" r="r" t="t"/>
                  <a:pathLst>
                    <a:path extrusionOk="0" h="2595" w="17230">
                      <a:moveTo>
                        <a:pt x="16972" y="0"/>
                      </a:moveTo>
                      <a:cubicBezTo>
                        <a:pt x="16639" y="0"/>
                        <a:pt x="14559" y="1969"/>
                        <a:pt x="8637" y="2141"/>
                      </a:cubicBezTo>
                      <a:cubicBezTo>
                        <a:pt x="8364" y="2150"/>
                        <a:pt x="8099" y="2154"/>
                        <a:pt x="7841" y="2154"/>
                      </a:cubicBezTo>
                      <a:cubicBezTo>
                        <a:pt x="2641" y="2154"/>
                        <a:pt x="472" y="539"/>
                        <a:pt x="176" y="539"/>
                      </a:cubicBezTo>
                      <a:cubicBezTo>
                        <a:pt x="159" y="539"/>
                        <a:pt x="147" y="545"/>
                        <a:pt x="143" y="558"/>
                      </a:cubicBezTo>
                      <a:cubicBezTo>
                        <a:pt x="1" y="940"/>
                        <a:pt x="2189" y="2595"/>
                        <a:pt x="8637" y="2595"/>
                      </a:cubicBezTo>
                      <a:cubicBezTo>
                        <a:pt x="14401" y="2595"/>
                        <a:pt x="17230" y="149"/>
                        <a:pt x="16998" y="7"/>
                      </a:cubicBezTo>
                      <a:cubicBezTo>
                        <a:pt x="16991" y="2"/>
                        <a:pt x="16982" y="0"/>
                        <a:pt x="1697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05" name="Google Shape;505;p40"/>
                <p:cNvSpPr/>
                <p:nvPr/>
              </p:nvSpPr>
              <p:spPr>
                <a:xfrm>
                  <a:off x="2496485" y="2714861"/>
                  <a:ext cx="898040" cy="890723"/>
                </a:xfrm>
                <a:custGeom>
                  <a:rect b="b" l="l" r="r" t="t"/>
                  <a:pathLst>
                    <a:path extrusionOk="0" h="12537" w="12640">
                      <a:moveTo>
                        <a:pt x="0" y="0"/>
                      </a:moveTo>
                      <a:lnTo>
                        <a:pt x="0" y="11892"/>
                      </a:lnTo>
                      <a:cubicBezTo>
                        <a:pt x="0" y="11892"/>
                        <a:pt x="2325" y="12536"/>
                        <a:pt x="6070" y="12536"/>
                      </a:cubicBezTo>
                      <a:cubicBezTo>
                        <a:pt x="7942" y="12536"/>
                        <a:pt x="10170" y="12375"/>
                        <a:pt x="12640" y="11892"/>
                      </a:cubicBezTo>
                      <a:lnTo>
                        <a:pt x="12640" y="0"/>
                      </a:lnTo>
                      <a:cubicBezTo>
                        <a:pt x="10641" y="222"/>
                        <a:pt x="8571" y="297"/>
                        <a:pt x="6698" y="297"/>
                      </a:cubicBezTo>
                      <a:cubicBezTo>
                        <a:pt x="2953" y="297"/>
                        <a:pt x="0" y="0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06" name="Google Shape;506;p40"/>
                <p:cNvSpPr/>
                <p:nvPr/>
              </p:nvSpPr>
              <p:spPr>
                <a:xfrm>
                  <a:off x="2315742" y="1870543"/>
                  <a:ext cx="1308198" cy="333142"/>
                </a:xfrm>
                <a:custGeom>
                  <a:rect b="b" l="l" r="r" t="t"/>
                  <a:pathLst>
                    <a:path extrusionOk="0" fill="none" h="4689" w="18413">
                      <a:moveTo>
                        <a:pt x="1237" y="1"/>
                      </a:moveTo>
                      <a:cubicBezTo>
                        <a:pt x="1237" y="1"/>
                        <a:pt x="0" y="437"/>
                        <a:pt x="267" y="944"/>
                      </a:cubicBezTo>
                      <a:cubicBezTo>
                        <a:pt x="534" y="1442"/>
                        <a:pt x="8673" y="588"/>
                        <a:pt x="12257" y="1931"/>
                      </a:cubicBezTo>
                      <a:cubicBezTo>
                        <a:pt x="15851" y="3274"/>
                        <a:pt x="16918" y="4688"/>
                        <a:pt x="17425" y="4235"/>
                      </a:cubicBezTo>
                      <a:cubicBezTo>
                        <a:pt x="17941" y="3781"/>
                        <a:pt x="18412" y="1433"/>
                        <a:pt x="16633" y="935"/>
                      </a:cubicBezTo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07" name="Google Shape;507;p40"/>
                <p:cNvSpPr/>
                <p:nvPr/>
              </p:nvSpPr>
              <p:spPr>
                <a:xfrm>
                  <a:off x="3543569" y="2264283"/>
                  <a:ext cx="68348" cy="109982"/>
                </a:xfrm>
                <a:custGeom>
                  <a:rect b="b" l="l" r="r" t="t"/>
                  <a:pathLst>
                    <a:path extrusionOk="0" fill="none" h="1548" w="962">
                      <a:moveTo>
                        <a:pt x="445" y="0"/>
                      </a:moveTo>
                      <a:cubicBezTo>
                        <a:pt x="445" y="0"/>
                        <a:pt x="1" y="569"/>
                        <a:pt x="99" y="970"/>
                      </a:cubicBezTo>
                      <a:cubicBezTo>
                        <a:pt x="205" y="1370"/>
                        <a:pt x="961" y="1548"/>
                        <a:pt x="961" y="1548"/>
                      </a:cubicBezTo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08" name="Google Shape;508;p40"/>
                <p:cNvSpPr/>
                <p:nvPr/>
              </p:nvSpPr>
              <p:spPr>
                <a:xfrm>
                  <a:off x="3394443" y="2252916"/>
                  <a:ext cx="605467" cy="792464"/>
                </a:xfrm>
                <a:custGeom>
                  <a:rect b="b" l="l" r="r" t="t"/>
                  <a:pathLst>
                    <a:path extrusionOk="0" h="11154" w="8522">
                      <a:moveTo>
                        <a:pt x="3123" y="1130"/>
                      </a:moveTo>
                      <a:cubicBezTo>
                        <a:pt x="3443" y="1130"/>
                        <a:pt x="3701" y="1388"/>
                        <a:pt x="3701" y="1708"/>
                      </a:cubicBezTo>
                      <a:cubicBezTo>
                        <a:pt x="3701" y="2028"/>
                        <a:pt x="3443" y="2295"/>
                        <a:pt x="3123" y="2295"/>
                      </a:cubicBezTo>
                      <a:cubicBezTo>
                        <a:pt x="2802" y="2295"/>
                        <a:pt x="2544" y="2028"/>
                        <a:pt x="2544" y="1708"/>
                      </a:cubicBezTo>
                      <a:cubicBezTo>
                        <a:pt x="2544" y="1388"/>
                        <a:pt x="2802" y="1130"/>
                        <a:pt x="3123" y="1130"/>
                      </a:cubicBezTo>
                      <a:close/>
                      <a:moveTo>
                        <a:pt x="4261" y="0"/>
                      </a:moveTo>
                      <a:lnTo>
                        <a:pt x="872" y="765"/>
                      </a:lnTo>
                      <a:lnTo>
                        <a:pt x="1" y="3398"/>
                      </a:lnTo>
                      <a:lnTo>
                        <a:pt x="2206" y="11154"/>
                      </a:lnTo>
                      <a:lnTo>
                        <a:pt x="8522" y="9339"/>
                      </a:lnTo>
                      <a:lnTo>
                        <a:pt x="6414" y="2161"/>
                      </a:lnTo>
                      <a:lnTo>
                        <a:pt x="426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09" name="Google Shape;509;p40"/>
                <p:cNvSpPr/>
                <p:nvPr/>
              </p:nvSpPr>
              <p:spPr>
                <a:xfrm>
                  <a:off x="3542291" y="2177678"/>
                  <a:ext cx="107495" cy="196588"/>
                </a:xfrm>
                <a:custGeom>
                  <a:rect b="b" l="l" r="r" t="t"/>
                  <a:pathLst>
                    <a:path extrusionOk="0" fill="none" h="2767" w="1513">
                      <a:moveTo>
                        <a:pt x="1042" y="2767"/>
                      </a:moveTo>
                      <a:cubicBezTo>
                        <a:pt x="1042" y="2767"/>
                        <a:pt x="1513" y="2331"/>
                        <a:pt x="1317" y="1966"/>
                      </a:cubicBezTo>
                      <a:cubicBezTo>
                        <a:pt x="1131" y="1602"/>
                        <a:pt x="588" y="1317"/>
                        <a:pt x="463" y="1219"/>
                      </a:cubicBezTo>
                      <a:cubicBezTo>
                        <a:pt x="339" y="1112"/>
                        <a:pt x="1" y="1"/>
                        <a:pt x="1" y="1"/>
                      </a:cubicBezTo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10" name="Google Shape;510;p40"/>
                <p:cNvSpPr/>
                <p:nvPr/>
              </p:nvSpPr>
              <p:spPr>
                <a:xfrm>
                  <a:off x="2646890" y="2819441"/>
                  <a:ext cx="540743" cy="691434"/>
                </a:xfrm>
                <a:custGeom>
                  <a:rect b="b" l="l" r="r" t="t"/>
                  <a:pathLst>
                    <a:path extrusionOk="0" h="9732" w="7611">
                      <a:moveTo>
                        <a:pt x="979" y="1534"/>
                      </a:moveTo>
                      <a:cubicBezTo>
                        <a:pt x="1237" y="1908"/>
                        <a:pt x="1512" y="2273"/>
                        <a:pt x="1779" y="2637"/>
                      </a:cubicBezTo>
                      <a:cubicBezTo>
                        <a:pt x="1779" y="2646"/>
                        <a:pt x="1788" y="2655"/>
                        <a:pt x="1788" y="2664"/>
                      </a:cubicBezTo>
                      <a:cubicBezTo>
                        <a:pt x="1797" y="2673"/>
                        <a:pt x="1797" y="2673"/>
                        <a:pt x="1806" y="2673"/>
                      </a:cubicBezTo>
                      <a:cubicBezTo>
                        <a:pt x="1886" y="2780"/>
                        <a:pt x="1957" y="2886"/>
                        <a:pt x="2037" y="2993"/>
                      </a:cubicBezTo>
                      <a:cubicBezTo>
                        <a:pt x="1841" y="2824"/>
                        <a:pt x="1646" y="2664"/>
                        <a:pt x="1486" y="2451"/>
                      </a:cubicBezTo>
                      <a:cubicBezTo>
                        <a:pt x="1290" y="2201"/>
                        <a:pt x="1139" y="1917"/>
                        <a:pt x="1014" y="1632"/>
                      </a:cubicBezTo>
                      <a:cubicBezTo>
                        <a:pt x="996" y="1597"/>
                        <a:pt x="987" y="1570"/>
                        <a:pt x="979" y="1534"/>
                      </a:cubicBezTo>
                      <a:close/>
                      <a:moveTo>
                        <a:pt x="2091" y="3630"/>
                      </a:moveTo>
                      <a:cubicBezTo>
                        <a:pt x="2100" y="3634"/>
                        <a:pt x="2111" y="3634"/>
                        <a:pt x="2117" y="3634"/>
                      </a:cubicBezTo>
                      <a:cubicBezTo>
                        <a:pt x="2251" y="3687"/>
                        <a:pt x="2375" y="3758"/>
                        <a:pt x="2500" y="3829"/>
                      </a:cubicBezTo>
                      <a:cubicBezTo>
                        <a:pt x="2352" y="3768"/>
                        <a:pt x="2221" y="3708"/>
                        <a:pt x="2091" y="3630"/>
                      </a:cubicBezTo>
                      <a:close/>
                      <a:moveTo>
                        <a:pt x="3007" y="4274"/>
                      </a:moveTo>
                      <a:lnTo>
                        <a:pt x="3007" y="4274"/>
                      </a:lnTo>
                      <a:cubicBezTo>
                        <a:pt x="3113" y="4416"/>
                        <a:pt x="3220" y="4559"/>
                        <a:pt x="3336" y="4710"/>
                      </a:cubicBezTo>
                      <a:cubicBezTo>
                        <a:pt x="3202" y="4576"/>
                        <a:pt x="3095" y="4434"/>
                        <a:pt x="3007" y="4274"/>
                      </a:cubicBezTo>
                      <a:close/>
                      <a:moveTo>
                        <a:pt x="2811" y="4763"/>
                      </a:moveTo>
                      <a:lnTo>
                        <a:pt x="2811" y="4763"/>
                      </a:lnTo>
                      <a:cubicBezTo>
                        <a:pt x="3095" y="4852"/>
                        <a:pt x="3362" y="4986"/>
                        <a:pt x="3656" y="5119"/>
                      </a:cubicBezTo>
                      <a:cubicBezTo>
                        <a:pt x="3807" y="5306"/>
                        <a:pt x="3949" y="5484"/>
                        <a:pt x="4092" y="5670"/>
                      </a:cubicBezTo>
                      <a:cubicBezTo>
                        <a:pt x="4118" y="5697"/>
                        <a:pt x="4136" y="5715"/>
                        <a:pt x="4154" y="5742"/>
                      </a:cubicBezTo>
                      <a:cubicBezTo>
                        <a:pt x="4065" y="5697"/>
                        <a:pt x="3976" y="5653"/>
                        <a:pt x="3887" y="5608"/>
                      </a:cubicBezTo>
                      <a:cubicBezTo>
                        <a:pt x="3531" y="5421"/>
                        <a:pt x="3229" y="5226"/>
                        <a:pt x="2953" y="4932"/>
                      </a:cubicBezTo>
                      <a:cubicBezTo>
                        <a:pt x="2909" y="4879"/>
                        <a:pt x="2855" y="4817"/>
                        <a:pt x="2811" y="4763"/>
                      </a:cubicBezTo>
                      <a:close/>
                      <a:moveTo>
                        <a:pt x="5470" y="5795"/>
                      </a:moveTo>
                      <a:lnTo>
                        <a:pt x="5470" y="5795"/>
                      </a:lnTo>
                      <a:cubicBezTo>
                        <a:pt x="5461" y="6293"/>
                        <a:pt x="5453" y="6800"/>
                        <a:pt x="5577" y="7280"/>
                      </a:cubicBezTo>
                      <a:cubicBezTo>
                        <a:pt x="5381" y="7013"/>
                        <a:pt x="5186" y="6756"/>
                        <a:pt x="4981" y="6498"/>
                      </a:cubicBezTo>
                      <a:cubicBezTo>
                        <a:pt x="5097" y="6204"/>
                        <a:pt x="5221" y="5964"/>
                        <a:pt x="5470" y="5795"/>
                      </a:cubicBezTo>
                      <a:close/>
                      <a:moveTo>
                        <a:pt x="1664" y="1"/>
                      </a:moveTo>
                      <a:cubicBezTo>
                        <a:pt x="1634" y="1"/>
                        <a:pt x="1602" y="19"/>
                        <a:pt x="1592" y="49"/>
                      </a:cubicBezTo>
                      <a:cubicBezTo>
                        <a:pt x="1388" y="823"/>
                        <a:pt x="1388" y="1677"/>
                        <a:pt x="1690" y="2433"/>
                      </a:cubicBezTo>
                      <a:cubicBezTo>
                        <a:pt x="1441" y="2113"/>
                        <a:pt x="1192" y="1792"/>
                        <a:pt x="952" y="1472"/>
                      </a:cubicBezTo>
                      <a:cubicBezTo>
                        <a:pt x="863" y="1259"/>
                        <a:pt x="792" y="1036"/>
                        <a:pt x="721" y="823"/>
                      </a:cubicBezTo>
                      <a:cubicBezTo>
                        <a:pt x="641" y="574"/>
                        <a:pt x="614" y="280"/>
                        <a:pt x="445" y="76"/>
                      </a:cubicBezTo>
                      <a:cubicBezTo>
                        <a:pt x="422" y="49"/>
                        <a:pt x="393" y="37"/>
                        <a:pt x="366" y="37"/>
                      </a:cubicBezTo>
                      <a:cubicBezTo>
                        <a:pt x="321" y="37"/>
                        <a:pt x="278" y="70"/>
                        <a:pt x="267" y="120"/>
                      </a:cubicBezTo>
                      <a:cubicBezTo>
                        <a:pt x="196" y="378"/>
                        <a:pt x="329" y="689"/>
                        <a:pt x="392" y="938"/>
                      </a:cubicBezTo>
                      <a:cubicBezTo>
                        <a:pt x="480" y="1268"/>
                        <a:pt x="623" y="1579"/>
                        <a:pt x="783" y="1872"/>
                      </a:cubicBezTo>
                      <a:cubicBezTo>
                        <a:pt x="1059" y="2370"/>
                        <a:pt x="1521" y="2993"/>
                        <a:pt x="2117" y="3100"/>
                      </a:cubicBezTo>
                      <a:cubicBezTo>
                        <a:pt x="2251" y="3278"/>
                        <a:pt x="2384" y="3456"/>
                        <a:pt x="2517" y="3634"/>
                      </a:cubicBezTo>
                      <a:cubicBezTo>
                        <a:pt x="2517" y="3634"/>
                        <a:pt x="2517" y="3634"/>
                        <a:pt x="2517" y="3642"/>
                      </a:cubicBezTo>
                      <a:cubicBezTo>
                        <a:pt x="2215" y="3420"/>
                        <a:pt x="1815" y="3287"/>
                        <a:pt x="1486" y="3171"/>
                      </a:cubicBezTo>
                      <a:cubicBezTo>
                        <a:pt x="1379" y="3073"/>
                        <a:pt x="1272" y="2966"/>
                        <a:pt x="1165" y="2842"/>
                      </a:cubicBezTo>
                      <a:cubicBezTo>
                        <a:pt x="961" y="2602"/>
                        <a:pt x="792" y="2344"/>
                        <a:pt x="632" y="2068"/>
                      </a:cubicBezTo>
                      <a:cubicBezTo>
                        <a:pt x="472" y="1810"/>
                        <a:pt x="365" y="1481"/>
                        <a:pt x="116" y="1294"/>
                      </a:cubicBezTo>
                      <a:cubicBezTo>
                        <a:pt x="104" y="1286"/>
                        <a:pt x="90" y="1282"/>
                        <a:pt x="76" y="1282"/>
                      </a:cubicBezTo>
                      <a:cubicBezTo>
                        <a:pt x="46" y="1282"/>
                        <a:pt x="15" y="1300"/>
                        <a:pt x="9" y="1330"/>
                      </a:cubicBezTo>
                      <a:cubicBezTo>
                        <a:pt x="0" y="1641"/>
                        <a:pt x="178" y="1908"/>
                        <a:pt x="329" y="2166"/>
                      </a:cubicBezTo>
                      <a:cubicBezTo>
                        <a:pt x="516" y="2486"/>
                        <a:pt x="738" y="2789"/>
                        <a:pt x="987" y="3064"/>
                      </a:cubicBezTo>
                      <a:cubicBezTo>
                        <a:pt x="951" y="3061"/>
                        <a:pt x="915" y="3060"/>
                        <a:pt x="879" y="3060"/>
                      </a:cubicBezTo>
                      <a:cubicBezTo>
                        <a:pt x="693" y="3060"/>
                        <a:pt x="510" y="3099"/>
                        <a:pt x="338" y="3189"/>
                      </a:cubicBezTo>
                      <a:cubicBezTo>
                        <a:pt x="338" y="3198"/>
                        <a:pt x="338" y="3207"/>
                        <a:pt x="347" y="3207"/>
                      </a:cubicBezTo>
                      <a:cubicBezTo>
                        <a:pt x="676" y="3233"/>
                        <a:pt x="979" y="3278"/>
                        <a:pt x="1281" y="3367"/>
                      </a:cubicBezTo>
                      <a:cubicBezTo>
                        <a:pt x="1672" y="3696"/>
                        <a:pt x="2179" y="3945"/>
                        <a:pt x="2686" y="3998"/>
                      </a:cubicBezTo>
                      <a:cubicBezTo>
                        <a:pt x="2775" y="4203"/>
                        <a:pt x="2873" y="4390"/>
                        <a:pt x="3007" y="4559"/>
                      </a:cubicBezTo>
                      <a:cubicBezTo>
                        <a:pt x="2846" y="4479"/>
                        <a:pt x="2686" y="4425"/>
                        <a:pt x="2508" y="4390"/>
                      </a:cubicBezTo>
                      <a:cubicBezTo>
                        <a:pt x="2268" y="4114"/>
                        <a:pt x="2019" y="3856"/>
                        <a:pt x="1681" y="3740"/>
                      </a:cubicBezTo>
                      <a:cubicBezTo>
                        <a:pt x="1675" y="3738"/>
                        <a:pt x="1669" y="3737"/>
                        <a:pt x="1663" y="3737"/>
                      </a:cubicBezTo>
                      <a:cubicBezTo>
                        <a:pt x="1624" y="3737"/>
                        <a:pt x="1588" y="3781"/>
                        <a:pt x="1619" y="3811"/>
                      </a:cubicBezTo>
                      <a:cubicBezTo>
                        <a:pt x="1770" y="4007"/>
                        <a:pt x="1957" y="4167"/>
                        <a:pt x="2126" y="4354"/>
                      </a:cubicBezTo>
                      <a:cubicBezTo>
                        <a:pt x="2063" y="4351"/>
                        <a:pt x="2000" y="4349"/>
                        <a:pt x="1937" y="4349"/>
                      </a:cubicBezTo>
                      <a:cubicBezTo>
                        <a:pt x="1484" y="4349"/>
                        <a:pt x="1033" y="4428"/>
                        <a:pt x="596" y="4514"/>
                      </a:cubicBezTo>
                      <a:cubicBezTo>
                        <a:pt x="552" y="4523"/>
                        <a:pt x="543" y="4594"/>
                        <a:pt x="587" y="4594"/>
                      </a:cubicBezTo>
                      <a:cubicBezTo>
                        <a:pt x="1139" y="4630"/>
                        <a:pt x="1699" y="4612"/>
                        <a:pt x="2251" y="4656"/>
                      </a:cubicBezTo>
                      <a:cubicBezTo>
                        <a:pt x="2304" y="4656"/>
                        <a:pt x="2348" y="4665"/>
                        <a:pt x="2393" y="4674"/>
                      </a:cubicBezTo>
                      <a:cubicBezTo>
                        <a:pt x="2544" y="4852"/>
                        <a:pt x="2704" y="5021"/>
                        <a:pt x="2864" y="5190"/>
                      </a:cubicBezTo>
                      <a:cubicBezTo>
                        <a:pt x="3256" y="5599"/>
                        <a:pt x="3860" y="5875"/>
                        <a:pt x="4403" y="6053"/>
                      </a:cubicBezTo>
                      <a:cubicBezTo>
                        <a:pt x="4456" y="6124"/>
                        <a:pt x="4510" y="6195"/>
                        <a:pt x="4572" y="6266"/>
                      </a:cubicBezTo>
                      <a:cubicBezTo>
                        <a:pt x="4314" y="6160"/>
                        <a:pt x="4003" y="6124"/>
                        <a:pt x="3771" y="6097"/>
                      </a:cubicBezTo>
                      <a:cubicBezTo>
                        <a:pt x="3478" y="6062"/>
                        <a:pt x="3184" y="6035"/>
                        <a:pt x="2891" y="5946"/>
                      </a:cubicBezTo>
                      <a:cubicBezTo>
                        <a:pt x="2562" y="5848"/>
                        <a:pt x="2259" y="5653"/>
                        <a:pt x="1948" y="5501"/>
                      </a:cubicBezTo>
                      <a:cubicBezTo>
                        <a:pt x="1942" y="5499"/>
                        <a:pt x="1937" y="5497"/>
                        <a:pt x="1932" y="5497"/>
                      </a:cubicBezTo>
                      <a:cubicBezTo>
                        <a:pt x="1903" y="5497"/>
                        <a:pt x="1881" y="5534"/>
                        <a:pt x="1904" y="5564"/>
                      </a:cubicBezTo>
                      <a:cubicBezTo>
                        <a:pt x="2251" y="6026"/>
                        <a:pt x="2793" y="6204"/>
                        <a:pt x="3353" y="6275"/>
                      </a:cubicBezTo>
                      <a:cubicBezTo>
                        <a:pt x="3611" y="6302"/>
                        <a:pt x="3878" y="6320"/>
                        <a:pt x="4136" y="6355"/>
                      </a:cubicBezTo>
                      <a:cubicBezTo>
                        <a:pt x="4376" y="6382"/>
                        <a:pt x="4572" y="6480"/>
                        <a:pt x="4785" y="6551"/>
                      </a:cubicBezTo>
                      <a:cubicBezTo>
                        <a:pt x="5088" y="6951"/>
                        <a:pt x="5381" y="7360"/>
                        <a:pt x="5657" y="7778"/>
                      </a:cubicBezTo>
                      <a:cubicBezTo>
                        <a:pt x="5470" y="7645"/>
                        <a:pt x="5266" y="7538"/>
                        <a:pt x="5115" y="7432"/>
                      </a:cubicBezTo>
                      <a:cubicBezTo>
                        <a:pt x="4705" y="7147"/>
                        <a:pt x="4305" y="6809"/>
                        <a:pt x="3860" y="6578"/>
                      </a:cubicBezTo>
                      <a:cubicBezTo>
                        <a:pt x="3852" y="6573"/>
                        <a:pt x="3843" y="6571"/>
                        <a:pt x="3835" y="6571"/>
                      </a:cubicBezTo>
                      <a:cubicBezTo>
                        <a:pt x="3797" y="6571"/>
                        <a:pt x="3776" y="6621"/>
                        <a:pt x="3798" y="6658"/>
                      </a:cubicBezTo>
                      <a:cubicBezTo>
                        <a:pt x="4021" y="7013"/>
                        <a:pt x="4367" y="7343"/>
                        <a:pt x="4741" y="7538"/>
                      </a:cubicBezTo>
                      <a:cubicBezTo>
                        <a:pt x="5150" y="7752"/>
                        <a:pt x="5533" y="8036"/>
                        <a:pt x="5960" y="8232"/>
                      </a:cubicBezTo>
                      <a:cubicBezTo>
                        <a:pt x="6324" y="8775"/>
                        <a:pt x="6733" y="9344"/>
                        <a:pt x="7249" y="9717"/>
                      </a:cubicBezTo>
                      <a:cubicBezTo>
                        <a:pt x="7263" y="9727"/>
                        <a:pt x="7277" y="9731"/>
                        <a:pt x="7290" y="9731"/>
                      </a:cubicBezTo>
                      <a:cubicBezTo>
                        <a:pt x="7337" y="9731"/>
                        <a:pt x="7373" y="9677"/>
                        <a:pt x="7338" y="9628"/>
                      </a:cubicBezTo>
                      <a:cubicBezTo>
                        <a:pt x="7125" y="9282"/>
                        <a:pt x="6831" y="8988"/>
                        <a:pt x="6582" y="8659"/>
                      </a:cubicBezTo>
                      <a:cubicBezTo>
                        <a:pt x="6387" y="8410"/>
                        <a:pt x="6209" y="8143"/>
                        <a:pt x="6022" y="7885"/>
                      </a:cubicBezTo>
                      <a:cubicBezTo>
                        <a:pt x="6049" y="7512"/>
                        <a:pt x="6057" y="7147"/>
                        <a:pt x="6271" y="6809"/>
                      </a:cubicBezTo>
                      <a:cubicBezTo>
                        <a:pt x="6564" y="6346"/>
                        <a:pt x="7143" y="6053"/>
                        <a:pt x="7570" y="5742"/>
                      </a:cubicBezTo>
                      <a:cubicBezTo>
                        <a:pt x="7611" y="5709"/>
                        <a:pt x="7583" y="5661"/>
                        <a:pt x="7544" y="5661"/>
                      </a:cubicBezTo>
                      <a:cubicBezTo>
                        <a:pt x="7541" y="5661"/>
                        <a:pt x="7537" y="5661"/>
                        <a:pt x="7534" y="5661"/>
                      </a:cubicBezTo>
                      <a:cubicBezTo>
                        <a:pt x="6974" y="5830"/>
                        <a:pt x="6298" y="6097"/>
                        <a:pt x="6022" y="6667"/>
                      </a:cubicBezTo>
                      <a:cubicBezTo>
                        <a:pt x="5888" y="6942"/>
                        <a:pt x="5826" y="7298"/>
                        <a:pt x="5844" y="7627"/>
                      </a:cubicBezTo>
                      <a:cubicBezTo>
                        <a:pt x="5791" y="7565"/>
                        <a:pt x="5746" y="7503"/>
                        <a:pt x="5702" y="7440"/>
                      </a:cubicBezTo>
                      <a:cubicBezTo>
                        <a:pt x="5595" y="6862"/>
                        <a:pt x="5666" y="6266"/>
                        <a:pt x="5719" y="5670"/>
                      </a:cubicBezTo>
                      <a:cubicBezTo>
                        <a:pt x="6075" y="5546"/>
                        <a:pt x="6493" y="5546"/>
                        <a:pt x="6867" y="5546"/>
                      </a:cubicBezTo>
                      <a:cubicBezTo>
                        <a:pt x="6920" y="5546"/>
                        <a:pt x="6911" y="5484"/>
                        <a:pt x="6867" y="5475"/>
                      </a:cubicBezTo>
                      <a:cubicBezTo>
                        <a:pt x="6620" y="5397"/>
                        <a:pt x="6335" y="5328"/>
                        <a:pt x="6054" y="5328"/>
                      </a:cubicBezTo>
                      <a:cubicBezTo>
                        <a:pt x="5950" y="5328"/>
                        <a:pt x="5847" y="5338"/>
                        <a:pt x="5746" y="5359"/>
                      </a:cubicBezTo>
                      <a:cubicBezTo>
                        <a:pt x="5782" y="5048"/>
                        <a:pt x="5817" y="4754"/>
                        <a:pt x="5880" y="4443"/>
                      </a:cubicBezTo>
                      <a:cubicBezTo>
                        <a:pt x="5960" y="4105"/>
                        <a:pt x="6084" y="3776"/>
                        <a:pt x="6146" y="3429"/>
                      </a:cubicBezTo>
                      <a:cubicBezTo>
                        <a:pt x="6157" y="3371"/>
                        <a:pt x="6114" y="3341"/>
                        <a:pt x="6071" y="3341"/>
                      </a:cubicBezTo>
                      <a:cubicBezTo>
                        <a:pt x="6041" y="3341"/>
                        <a:pt x="6010" y="3355"/>
                        <a:pt x="5995" y="3384"/>
                      </a:cubicBezTo>
                      <a:cubicBezTo>
                        <a:pt x="5657" y="3989"/>
                        <a:pt x="5488" y="4781"/>
                        <a:pt x="5479" y="5466"/>
                      </a:cubicBezTo>
                      <a:cubicBezTo>
                        <a:pt x="5470" y="5475"/>
                        <a:pt x="5461" y="5475"/>
                        <a:pt x="5453" y="5484"/>
                      </a:cubicBezTo>
                      <a:cubicBezTo>
                        <a:pt x="5097" y="5697"/>
                        <a:pt x="4990" y="6044"/>
                        <a:pt x="4910" y="6418"/>
                      </a:cubicBezTo>
                      <a:cubicBezTo>
                        <a:pt x="4901" y="6400"/>
                        <a:pt x="4883" y="6373"/>
                        <a:pt x="4866" y="6355"/>
                      </a:cubicBezTo>
                      <a:cubicBezTo>
                        <a:pt x="4866" y="5893"/>
                        <a:pt x="4928" y="5475"/>
                        <a:pt x="5043" y="5012"/>
                      </a:cubicBezTo>
                      <a:cubicBezTo>
                        <a:pt x="5150" y="4585"/>
                        <a:pt x="5257" y="4167"/>
                        <a:pt x="5079" y="3758"/>
                      </a:cubicBezTo>
                      <a:cubicBezTo>
                        <a:pt x="5071" y="3737"/>
                        <a:pt x="5054" y="3728"/>
                        <a:pt x="5038" y="3728"/>
                      </a:cubicBezTo>
                      <a:cubicBezTo>
                        <a:pt x="5021" y="3728"/>
                        <a:pt x="5004" y="3739"/>
                        <a:pt x="4999" y="3758"/>
                      </a:cubicBezTo>
                      <a:cubicBezTo>
                        <a:pt x="4892" y="4238"/>
                        <a:pt x="4857" y="4719"/>
                        <a:pt x="4750" y="5199"/>
                      </a:cubicBezTo>
                      <a:cubicBezTo>
                        <a:pt x="4679" y="5519"/>
                        <a:pt x="4670" y="5875"/>
                        <a:pt x="4741" y="6204"/>
                      </a:cubicBezTo>
                      <a:cubicBezTo>
                        <a:pt x="4705" y="6160"/>
                        <a:pt x="4670" y="6115"/>
                        <a:pt x="4634" y="6071"/>
                      </a:cubicBezTo>
                      <a:cubicBezTo>
                        <a:pt x="4554" y="5902"/>
                        <a:pt x="4474" y="5733"/>
                        <a:pt x="4421" y="5546"/>
                      </a:cubicBezTo>
                      <a:cubicBezTo>
                        <a:pt x="4323" y="5208"/>
                        <a:pt x="4314" y="4852"/>
                        <a:pt x="4270" y="4514"/>
                      </a:cubicBezTo>
                      <a:cubicBezTo>
                        <a:pt x="4190" y="3883"/>
                        <a:pt x="3985" y="3384"/>
                        <a:pt x="3611" y="2877"/>
                      </a:cubicBezTo>
                      <a:cubicBezTo>
                        <a:pt x="3600" y="2863"/>
                        <a:pt x="3585" y="2857"/>
                        <a:pt x="3572" y="2857"/>
                      </a:cubicBezTo>
                      <a:cubicBezTo>
                        <a:pt x="3544" y="2857"/>
                        <a:pt x="3519" y="2883"/>
                        <a:pt x="3531" y="2913"/>
                      </a:cubicBezTo>
                      <a:cubicBezTo>
                        <a:pt x="3647" y="3224"/>
                        <a:pt x="3780" y="3527"/>
                        <a:pt x="3869" y="3847"/>
                      </a:cubicBezTo>
                      <a:cubicBezTo>
                        <a:pt x="3967" y="4194"/>
                        <a:pt x="3994" y="4550"/>
                        <a:pt x="4038" y="4905"/>
                      </a:cubicBezTo>
                      <a:cubicBezTo>
                        <a:pt x="4065" y="5092"/>
                        <a:pt x="4109" y="5306"/>
                        <a:pt x="4172" y="5510"/>
                      </a:cubicBezTo>
                      <a:cubicBezTo>
                        <a:pt x="4012" y="5324"/>
                        <a:pt x="3860" y="5146"/>
                        <a:pt x="3700" y="4959"/>
                      </a:cubicBezTo>
                      <a:cubicBezTo>
                        <a:pt x="3522" y="4354"/>
                        <a:pt x="3487" y="3705"/>
                        <a:pt x="3318" y="3091"/>
                      </a:cubicBezTo>
                      <a:cubicBezTo>
                        <a:pt x="3131" y="2406"/>
                        <a:pt x="2802" y="1872"/>
                        <a:pt x="2411" y="1285"/>
                      </a:cubicBezTo>
                      <a:cubicBezTo>
                        <a:pt x="2403" y="1275"/>
                        <a:pt x="2393" y="1271"/>
                        <a:pt x="2384" y="1271"/>
                      </a:cubicBezTo>
                      <a:cubicBezTo>
                        <a:pt x="2362" y="1271"/>
                        <a:pt x="2342" y="1296"/>
                        <a:pt x="2348" y="1321"/>
                      </a:cubicBezTo>
                      <a:cubicBezTo>
                        <a:pt x="2562" y="2006"/>
                        <a:pt x="2944" y="2602"/>
                        <a:pt x="3140" y="3296"/>
                      </a:cubicBezTo>
                      <a:cubicBezTo>
                        <a:pt x="3273" y="3776"/>
                        <a:pt x="3345" y="4265"/>
                        <a:pt x="3514" y="4719"/>
                      </a:cubicBezTo>
                      <a:cubicBezTo>
                        <a:pt x="3273" y="4434"/>
                        <a:pt x="3033" y="4141"/>
                        <a:pt x="2802" y="3847"/>
                      </a:cubicBezTo>
                      <a:cubicBezTo>
                        <a:pt x="2749" y="3722"/>
                        <a:pt x="2704" y="3598"/>
                        <a:pt x="2660" y="3465"/>
                      </a:cubicBezTo>
                      <a:cubicBezTo>
                        <a:pt x="2482" y="2958"/>
                        <a:pt x="2304" y="2415"/>
                        <a:pt x="1984" y="1979"/>
                      </a:cubicBezTo>
                      <a:cubicBezTo>
                        <a:pt x="1977" y="1970"/>
                        <a:pt x="1969" y="1966"/>
                        <a:pt x="1961" y="1966"/>
                      </a:cubicBezTo>
                      <a:cubicBezTo>
                        <a:pt x="1945" y="1966"/>
                        <a:pt x="1930" y="1980"/>
                        <a:pt x="1930" y="1997"/>
                      </a:cubicBezTo>
                      <a:cubicBezTo>
                        <a:pt x="1993" y="2442"/>
                        <a:pt x="2170" y="2869"/>
                        <a:pt x="2357" y="3287"/>
                      </a:cubicBezTo>
                      <a:cubicBezTo>
                        <a:pt x="2179" y="3064"/>
                        <a:pt x="2001" y="2842"/>
                        <a:pt x="1832" y="2611"/>
                      </a:cubicBezTo>
                      <a:cubicBezTo>
                        <a:pt x="1868" y="2193"/>
                        <a:pt x="1770" y="1748"/>
                        <a:pt x="1726" y="1330"/>
                      </a:cubicBezTo>
                      <a:cubicBezTo>
                        <a:pt x="1681" y="894"/>
                        <a:pt x="1841" y="476"/>
                        <a:pt x="1717" y="40"/>
                      </a:cubicBezTo>
                      <a:cubicBezTo>
                        <a:pt x="1709" y="12"/>
                        <a:pt x="1687" y="1"/>
                        <a:pt x="1664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11" name="Google Shape;511;p40"/>
                <p:cNvSpPr txBox="1"/>
                <p:nvPr/>
              </p:nvSpPr>
              <p:spPr>
                <a:xfrm rot="-851693">
                  <a:off x="3368699" y="2471912"/>
                  <a:ext cx="656959" cy="36540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lnSpc>
                      <a:spcPct val="8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300">
                      <a:solidFill>
                        <a:schemeClr val="dk1"/>
                      </a:solidFill>
                      <a:latin typeface="Dosis"/>
                      <a:ea typeface="Dosis"/>
                      <a:cs typeface="Dosis"/>
                      <a:sym typeface="Dosis"/>
                    </a:rPr>
                    <a:t>ROSE</a:t>
                  </a:r>
                  <a:endParaRPr sz="1300">
                    <a:solidFill>
                      <a:schemeClr val="dk1"/>
                    </a:solidFill>
                    <a:latin typeface="Dosis"/>
                    <a:ea typeface="Dosis"/>
                    <a:cs typeface="Dosis"/>
                    <a:sym typeface="Dosis"/>
                  </a:endParaRPr>
                </a:p>
                <a:p>
                  <a:pPr indent="0" lvl="0" marL="0" rtl="0" algn="ctr">
                    <a:lnSpc>
                      <a:spcPct val="8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300">
                      <a:solidFill>
                        <a:schemeClr val="dk1"/>
                      </a:solidFill>
                      <a:latin typeface="Dosis"/>
                      <a:ea typeface="Dosis"/>
                      <a:cs typeface="Dosis"/>
                      <a:sym typeface="Dosis"/>
                    </a:rPr>
                    <a:t>MARY</a:t>
                  </a:r>
                  <a:endParaRPr sz="1300">
                    <a:solidFill>
                      <a:schemeClr val="dk1"/>
                    </a:solidFill>
                    <a:latin typeface="Dosis"/>
                    <a:ea typeface="Dosis"/>
                    <a:cs typeface="Dosis"/>
                    <a:sym typeface="Dosis"/>
                  </a:endParaRPr>
                </a:p>
              </p:txBody>
            </p:sp>
          </p:grpSp>
        </p:grpSp>
      </p:grpSp>
      <p:sp>
        <p:nvSpPr>
          <p:cNvPr id="512" name="Google Shape;512;p40"/>
          <p:cNvSpPr txBox="1"/>
          <p:nvPr/>
        </p:nvSpPr>
        <p:spPr>
          <a:xfrm>
            <a:off x="928100" y="1218575"/>
            <a:ext cx="4236600" cy="35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Data Augmentation: </a:t>
            </a:r>
            <a:r>
              <a:rPr lang="en" sz="17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Varied dataset by applying transformations (rotation, shift, shear, zoom, flip) to enhance model robustness and generalization.</a:t>
            </a:r>
            <a:endParaRPr sz="170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Resizing: </a:t>
            </a:r>
            <a:r>
              <a:rPr lang="en" sz="17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Standardized all images from </a:t>
            </a:r>
            <a:r>
              <a:rPr b="1" lang="en" sz="17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4000x2672</a:t>
            </a:r>
            <a:r>
              <a:rPr lang="en" sz="17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to </a:t>
            </a:r>
            <a:r>
              <a:rPr b="1" lang="en" sz="17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224x224</a:t>
            </a:r>
            <a:r>
              <a:rPr lang="en" sz="17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, ensuring consistent dimensions for computational efficiency during model training.</a:t>
            </a:r>
            <a:endParaRPr sz="170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41"/>
          <p:cNvSpPr txBox="1"/>
          <p:nvPr>
            <p:ph type="title"/>
          </p:nvPr>
        </p:nvSpPr>
        <p:spPr>
          <a:xfrm>
            <a:off x="4408200" y="2142150"/>
            <a:ext cx="4022700" cy="84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Methodology</a:t>
            </a:r>
            <a:endParaRPr b="1"/>
          </a:p>
        </p:txBody>
      </p:sp>
      <p:sp>
        <p:nvSpPr>
          <p:cNvPr id="518" name="Google Shape;518;p41"/>
          <p:cNvSpPr txBox="1"/>
          <p:nvPr>
            <p:ph idx="2" type="title"/>
          </p:nvPr>
        </p:nvSpPr>
        <p:spPr>
          <a:xfrm>
            <a:off x="2814800" y="1899900"/>
            <a:ext cx="1365600" cy="133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519" name="Google Shape;519;p41"/>
          <p:cNvSpPr/>
          <p:nvPr/>
        </p:nvSpPr>
        <p:spPr>
          <a:xfrm>
            <a:off x="713225" y="4128189"/>
            <a:ext cx="475500" cy="475800"/>
          </a:xfrm>
          <a:prstGeom prst="rect">
            <a:avLst/>
          </a:prstGeom>
          <a:solidFill>
            <a:srgbClr val="C4D8BF">
              <a:alpha val="42410"/>
            </a:srgbClr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20" name="Google Shape;520;p41"/>
          <p:cNvGrpSpPr/>
          <p:nvPr/>
        </p:nvGrpSpPr>
        <p:grpSpPr>
          <a:xfrm flipH="1" rot="-358127">
            <a:off x="727687" y="288441"/>
            <a:ext cx="2570174" cy="4367446"/>
            <a:chOff x="5733996" y="942600"/>
            <a:chExt cx="1525476" cy="2592211"/>
          </a:xfrm>
        </p:grpSpPr>
        <p:sp>
          <p:nvSpPr>
            <p:cNvPr id="521" name="Google Shape;521;p41"/>
            <p:cNvSpPr/>
            <p:nvPr/>
          </p:nvSpPr>
          <p:spPr>
            <a:xfrm>
              <a:off x="6695024" y="2082099"/>
              <a:ext cx="421845" cy="599194"/>
            </a:xfrm>
            <a:custGeom>
              <a:rect b="b" l="l" r="r" t="t"/>
              <a:pathLst>
                <a:path extrusionOk="0" h="11761" w="8280">
                  <a:moveTo>
                    <a:pt x="8063" y="0"/>
                  </a:moveTo>
                  <a:cubicBezTo>
                    <a:pt x="8006" y="0"/>
                    <a:pt x="7949" y="29"/>
                    <a:pt x="7909" y="96"/>
                  </a:cubicBezTo>
                  <a:cubicBezTo>
                    <a:pt x="6744" y="2079"/>
                    <a:pt x="6255" y="4356"/>
                    <a:pt x="4778" y="6162"/>
                  </a:cubicBezTo>
                  <a:cubicBezTo>
                    <a:pt x="3986" y="7114"/>
                    <a:pt x="3035" y="7950"/>
                    <a:pt x="2216" y="8884"/>
                  </a:cubicBezTo>
                  <a:cubicBezTo>
                    <a:pt x="1460" y="9755"/>
                    <a:pt x="740" y="10663"/>
                    <a:pt x="55" y="11588"/>
                  </a:cubicBezTo>
                  <a:cubicBezTo>
                    <a:pt x="1" y="11669"/>
                    <a:pt x="86" y="11760"/>
                    <a:pt x="169" y="11760"/>
                  </a:cubicBezTo>
                  <a:cubicBezTo>
                    <a:pt x="195" y="11760"/>
                    <a:pt x="221" y="11751"/>
                    <a:pt x="242" y="11730"/>
                  </a:cubicBezTo>
                  <a:cubicBezTo>
                    <a:pt x="2074" y="9871"/>
                    <a:pt x="4316" y="8386"/>
                    <a:pt x="6006" y="6411"/>
                  </a:cubicBezTo>
                  <a:cubicBezTo>
                    <a:pt x="7482" y="4685"/>
                    <a:pt x="7900" y="2417"/>
                    <a:pt x="8256" y="238"/>
                  </a:cubicBezTo>
                  <a:cubicBezTo>
                    <a:pt x="8279" y="104"/>
                    <a:pt x="8172" y="0"/>
                    <a:pt x="80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41"/>
            <p:cNvSpPr/>
            <p:nvPr/>
          </p:nvSpPr>
          <p:spPr>
            <a:xfrm>
              <a:off x="6535558" y="2318548"/>
              <a:ext cx="125586" cy="559302"/>
            </a:xfrm>
            <a:custGeom>
              <a:rect b="b" l="l" r="r" t="t"/>
              <a:pathLst>
                <a:path extrusionOk="0" h="10978" w="2465">
                  <a:moveTo>
                    <a:pt x="1866" y="1"/>
                  </a:moveTo>
                  <a:cubicBezTo>
                    <a:pt x="1813" y="1"/>
                    <a:pt x="1758" y="34"/>
                    <a:pt x="1735" y="98"/>
                  </a:cubicBezTo>
                  <a:cubicBezTo>
                    <a:pt x="472" y="3673"/>
                    <a:pt x="1" y="7409"/>
                    <a:pt x="1664" y="10940"/>
                  </a:cubicBezTo>
                  <a:cubicBezTo>
                    <a:pt x="1679" y="10967"/>
                    <a:pt x="1701" y="10977"/>
                    <a:pt x="1724" y="10977"/>
                  </a:cubicBezTo>
                  <a:cubicBezTo>
                    <a:pt x="1770" y="10977"/>
                    <a:pt x="1818" y="10932"/>
                    <a:pt x="1806" y="10878"/>
                  </a:cubicBezTo>
                  <a:cubicBezTo>
                    <a:pt x="1344" y="8903"/>
                    <a:pt x="1397" y="6795"/>
                    <a:pt x="1691" y="4794"/>
                  </a:cubicBezTo>
                  <a:cubicBezTo>
                    <a:pt x="1931" y="3184"/>
                    <a:pt x="2465" y="1717"/>
                    <a:pt x="1984" y="98"/>
                  </a:cubicBezTo>
                  <a:cubicBezTo>
                    <a:pt x="1967" y="32"/>
                    <a:pt x="1917" y="1"/>
                    <a:pt x="18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41"/>
            <p:cNvSpPr/>
            <p:nvPr/>
          </p:nvSpPr>
          <p:spPr>
            <a:xfrm>
              <a:off x="6512784" y="2774021"/>
              <a:ext cx="432086" cy="459088"/>
            </a:xfrm>
            <a:custGeom>
              <a:rect b="b" l="l" r="r" t="t"/>
              <a:pathLst>
                <a:path extrusionOk="0" h="9011" w="8481">
                  <a:moveTo>
                    <a:pt x="8280" y="1"/>
                  </a:moveTo>
                  <a:cubicBezTo>
                    <a:pt x="8236" y="1"/>
                    <a:pt x="8188" y="17"/>
                    <a:pt x="8142" y="52"/>
                  </a:cubicBezTo>
                  <a:cubicBezTo>
                    <a:pt x="7314" y="711"/>
                    <a:pt x="6558" y="1440"/>
                    <a:pt x="5713" y="2098"/>
                  </a:cubicBezTo>
                  <a:cubicBezTo>
                    <a:pt x="4886" y="2747"/>
                    <a:pt x="4121" y="3432"/>
                    <a:pt x="3374" y="4171"/>
                  </a:cubicBezTo>
                  <a:cubicBezTo>
                    <a:pt x="1978" y="5558"/>
                    <a:pt x="519" y="6937"/>
                    <a:pt x="12" y="8902"/>
                  </a:cubicBezTo>
                  <a:cubicBezTo>
                    <a:pt x="0" y="8965"/>
                    <a:pt x="52" y="9010"/>
                    <a:pt x="104" y="9010"/>
                  </a:cubicBezTo>
                  <a:cubicBezTo>
                    <a:pt x="133" y="9010"/>
                    <a:pt x="162" y="8996"/>
                    <a:pt x="181" y="8965"/>
                  </a:cubicBezTo>
                  <a:cubicBezTo>
                    <a:pt x="1257" y="7150"/>
                    <a:pt x="3161" y="5905"/>
                    <a:pt x="4735" y="4562"/>
                  </a:cubicBezTo>
                  <a:cubicBezTo>
                    <a:pt x="6087" y="3397"/>
                    <a:pt x="8186" y="2187"/>
                    <a:pt x="8462" y="239"/>
                  </a:cubicBezTo>
                  <a:cubicBezTo>
                    <a:pt x="8481" y="100"/>
                    <a:pt x="8391" y="1"/>
                    <a:pt x="828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41"/>
            <p:cNvSpPr/>
            <p:nvPr/>
          </p:nvSpPr>
          <p:spPr>
            <a:xfrm>
              <a:off x="6554409" y="2882642"/>
              <a:ext cx="463368" cy="154575"/>
            </a:xfrm>
            <a:custGeom>
              <a:rect b="b" l="l" r="r" t="t"/>
              <a:pathLst>
                <a:path extrusionOk="0" h="3034" w="9095">
                  <a:moveTo>
                    <a:pt x="4430" y="1"/>
                  </a:moveTo>
                  <a:cubicBezTo>
                    <a:pt x="4396" y="1"/>
                    <a:pt x="4361" y="1"/>
                    <a:pt x="4327" y="2"/>
                  </a:cubicBezTo>
                  <a:cubicBezTo>
                    <a:pt x="2522" y="37"/>
                    <a:pt x="956" y="1558"/>
                    <a:pt x="22" y="2964"/>
                  </a:cubicBezTo>
                  <a:cubicBezTo>
                    <a:pt x="0" y="2992"/>
                    <a:pt x="32" y="3033"/>
                    <a:pt x="68" y="3033"/>
                  </a:cubicBezTo>
                  <a:cubicBezTo>
                    <a:pt x="76" y="3033"/>
                    <a:pt x="85" y="3031"/>
                    <a:pt x="93" y="3026"/>
                  </a:cubicBezTo>
                  <a:cubicBezTo>
                    <a:pt x="1454" y="2208"/>
                    <a:pt x="2664" y="1185"/>
                    <a:pt x="4327" y="1033"/>
                  </a:cubicBezTo>
                  <a:cubicBezTo>
                    <a:pt x="4447" y="1023"/>
                    <a:pt x="4567" y="1018"/>
                    <a:pt x="4686" y="1018"/>
                  </a:cubicBezTo>
                  <a:cubicBezTo>
                    <a:pt x="6208" y="1018"/>
                    <a:pt x="7697" y="1826"/>
                    <a:pt x="8926" y="2634"/>
                  </a:cubicBezTo>
                  <a:cubicBezTo>
                    <a:pt x="8938" y="2642"/>
                    <a:pt x="8952" y="2646"/>
                    <a:pt x="8965" y="2646"/>
                  </a:cubicBezTo>
                  <a:cubicBezTo>
                    <a:pt x="9029" y="2646"/>
                    <a:pt x="9094" y="2569"/>
                    <a:pt x="9050" y="2510"/>
                  </a:cubicBezTo>
                  <a:cubicBezTo>
                    <a:pt x="7949" y="972"/>
                    <a:pt x="6333" y="1"/>
                    <a:pt x="44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41"/>
            <p:cNvSpPr/>
            <p:nvPr/>
          </p:nvSpPr>
          <p:spPr>
            <a:xfrm>
              <a:off x="6675155" y="1295770"/>
              <a:ext cx="155950" cy="546972"/>
            </a:xfrm>
            <a:custGeom>
              <a:rect b="b" l="l" r="r" t="t"/>
              <a:pathLst>
                <a:path extrusionOk="0" h="10736" w="3061">
                  <a:moveTo>
                    <a:pt x="519" y="0"/>
                  </a:moveTo>
                  <a:cubicBezTo>
                    <a:pt x="427" y="0"/>
                    <a:pt x="331" y="70"/>
                    <a:pt x="321" y="187"/>
                  </a:cubicBezTo>
                  <a:cubicBezTo>
                    <a:pt x="0" y="3807"/>
                    <a:pt x="1219" y="7347"/>
                    <a:pt x="2411" y="10709"/>
                  </a:cubicBezTo>
                  <a:cubicBezTo>
                    <a:pt x="2420" y="10727"/>
                    <a:pt x="2435" y="10736"/>
                    <a:pt x="2451" y="10736"/>
                  </a:cubicBezTo>
                  <a:cubicBezTo>
                    <a:pt x="2466" y="10736"/>
                    <a:pt x="2482" y="10727"/>
                    <a:pt x="2491" y="10709"/>
                  </a:cubicBezTo>
                  <a:cubicBezTo>
                    <a:pt x="3060" y="9277"/>
                    <a:pt x="2251" y="7489"/>
                    <a:pt x="1904" y="6093"/>
                  </a:cubicBezTo>
                  <a:cubicBezTo>
                    <a:pt x="1415" y="4118"/>
                    <a:pt x="1246" y="2090"/>
                    <a:pt x="685" y="133"/>
                  </a:cubicBezTo>
                  <a:cubicBezTo>
                    <a:pt x="658" y="41"/>
                    <a:pt x="590" y="0"/>
                    <a:pt x="5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41"/>
            <p:cNvSpPr/>
            <p:nvPr/>
          </p:nvSpPr>
          <p:spPr>
            <a:xfrm>
              <a:off x="6843028" y="1062837"/>
              <a:ext cx="228703" cy="479925"/>
            </a:xfrm>
            <a:custGeom>
              <a:rect b="b" l="l" r="r" t="t"/>
              <a:pathLst>
                <a:path extrusionOk="0" h="9420" w="4489">
                  <a:moveTo>
                    <a:pt x="4315" y="0"/>
                  </a:moveTo>
                  <a:cubicBezTo>
                    <a:pt x="4238" y="0"/>
                    <a:pt x="4156" y="42"/>
                    <a:pt x="4123" y="124"/>
                  </a:cubicBezTo>
                  <a:cubicBezTo>
                    <a:pt x="3554" y="1725"/>
                    <a:pt x="3038" y="3327"/>
                    <a:pt x="2229" y="4830"/>
                  </a:cubicBezTo>
                  <a:cubicBezTo>
                    <a:pt x="1446" y="6306"/>
                    <a:pt x="663" y="7720"/>
                    <a:pt x="32" y="9268"/>
                  </a:cubicBezTo>
                  <a:cubicBezTo>
                    <a:pt x="0" y="9351"/>
                    <a:pt x="78" y="9420"/>
                    <a:pt x="154" y="9420"/>
                  </a:cubicBezTo>
                  <a:cubicBezTo>
                    <a:pt x="184" y="9420"/>
                    <a:pt x="214" y="9409"/>
                    <a:pt x="236" y="9384"/>
                  </a:cubicBezTo>
                  <a:cubicBezTo>
                    <a:pt x="2514" y="6849"/>
                    <a:pt x="4301" y="3620"/>
                    <a:pt x="4479" y="178"/>
                  </a:cubicBezTo>
                  <a:cubicBezTo>
                    <a:pt x="4489" y="58"/>
                    <a:pt x="4405" y="0"/>
                    <a:pt x="43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41"/>
            <p:cNvSpPr/>
            <p:nvPr/>
          </p:nvSpPr>
          <p:spPr>
            <a:xfrm>
              <a:off x="6829679" y="1026868"/>
              <a:ext cx="81159" cy="509373"/>
            </a:xfrm>
            <a:custGeom>
              <a:rect b="b" l="l" r="r" t="t"/>
              <a:pathLst>
                <a:path extrusionOk="0" h="9998" w="1593">
                  <a:moveTo>
                    <a:pt x="1285" y="0"/>
                  </a:moveTo>
                  <a:cubicBezTo>
                    <a:pt x="1254" y="0"/>
                    <a:pt x="1219" y="21"/>
                    <a:pt x="1219" y="57"/>
                  </a:cubicBezTo>
                  <a:cubicBezTo>
                    <a:pt x="1246" y="1782"/>
                    <a:pt x="570" y="3374"/>
                    <a:pt x="276" y="5055"/>
                  </a:cubicBezTo>
                  <a:cubicBezTo>
                    <a:pt x="0" y="6621"/>
                    <a:pt x="232" y="8346"/>
                    <a:pt x="507" y="9903"/>
                  </a:cubicBezTo>
                  <a:cubicBezTo>
                    <a:pt x="519" y="9969"/>
                    <a:pt x="567" y="9998"/>
                    <a:pt x="617" y="9998"/>
                  </a:cubicBezTo>
                  <a:cubicBezTo>
                    <a:pt x="682" y="9998"/>
                    <a:pt x="751" y="9951"/>
                    <a:pt x="756" y="9876"/>
                  </a:cubicBezTo>
                  <a:cubicBezTo>
                    <a:pt x="854" y="8071"/>
                    <a:pt x="783" y="6238"/>
                    <a:pt x="1077" y="4451"/>
                  </a:cubicBezTo>
                  <a:cubicBezTo>
                    <a:pt x="1317" y="2974"/>
                    <a:pt x="1593" y="1542"/>
                    <a:pt x="1335" y="39"/>
                  </a:cubicBezTo>
                  <a:cubicBezTo>
                    <a:pt x="1331" y="12"/>
                    <a:pt x="1309" y="0"/>
                    <a:pt x="12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41"/>
            <p:cNvSpPr/>
            <p:nvPr/>
          </p:nvSpPr>
          <p:spPr>
            <a:xfrm>
              <a:off x="6433306" y="1343661"/>
              <a:ext cx="450172" cy="2191150"/>
            </a:xfrm>
            <a:custGeom>
              <a:rect b="b" l="l" r="r" t="t"/>
              <a:pathLst>
                <a:path extrusionOk="0" h="43008" w="8836">
                  <a:moveTo>
                    <a:pt x="8782" y="0"/>
                  </a:moveTo>
                  <a:cubicBezTo>
                    <a:pt x="8767" y="0"/>
                    <a:pt x="8753" y="9"/>
                    <a:pt x="8750" y="29"/>
                  </a:cubicBezTo>
                  <a:cubicBezTo>
                    <a:pt x="8056" y="3427"/>
                    <a:pt x="7469" y="6851"/>
                    <a:pt x="7131" y="10303"/>
                  </a:cubicBezTo>
                  <a:cubicBezTo>
                    <a:pt x="6740" y="14189"/>
                    <a:pt x="6927" y="18103"/>
                    <a:pt x="6251" y="21972"/>
                  </a:cubicBezTo>
                  <a:cubicBezTo>
                    <a:pt x="5628" y="25557"/>
                    <a:pt x="3653" y="28705"/>
                    <a:pt x="2444" y="32094"/>
                  </a:cubicBezTo>
                  <a:cubicBezTo>
                    <a:pt x="1865" y="33740"/>
                    <a:pt x="1447" y="35439"/>
                    <a:pt x="1136" y="37155"/>
                  </a:cubicBezTo>
                  <a:cubicBezTo>
                    <a:pt x="807" y="38952"/>
                    <a:pt x="344" y="40749"/>
                    <a:pt x="42" y="42554"/>
                  </a:cubicBezTo>
                  <a:cubicBezTo>
                    <a:pt x="1" y="42796"/>
                    <a:pt x="218" y="43007"/>
                    <a:pt x="423" y="43007"/>
                  </a:cubicBezTo>
                  <a:cubicBezTo>
                    <a:pt x="527" y="43007"/>
                    <a:pt x="629" y="42953"/>
                    <a:pt x="691" y="42821"/>
                  </a:cubicBezTo>
                  <a:cubicBezTo>
                    <a:pt x="1341" y="41398"/>
                    <a:pt x="1554" y="39770"/>
                    <a:pt x="1821" y="38241"/>
                  </a:cubicBezTo>
                  <a:cubicBezTo>
                    <a:pt x="2150" y="36373"/>
                    <a:pt x="2533" y="34540"/>
                    <a:pt x="3102" y="32735"/>
                  </a:cubicBezTo>
                  <a:cubicBezTo>
                    <a:pt x="4187" y="29284"/>
                    <a:pt x="6099" y="26171"/>
                    <a:pt x="6864" y="22613"/>
                  </a:cubicBezTo>
                  <a:cubicBezTo>
                    <a:pt x="7638" y="19019"/>
                    <a:pt x="7309" y="15292"/>
                    <a:pt x="7451" y="11655"/>
                  </a:cubicBezTo>
                  <a:cubicBezTo>
                    <a:pt x="7603" y="7759"/>
                    <a:pt x="8172" y="3890"/>
                    <a:pt x="8830" y="56"/>
                  </a:cubicBezTo>
                  <a:cubicBezTo>
                    <a:pt x="8835" y="23"/>
                    <a:pt x="8807" y="0"/>
                    <a:pt x="87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41"/>
            <p:cNvSpPr/>
            <p:nvPr/>
          </p:nvSpPr>
          <p:spPr>
            <a:xfrm>
              <a:off x="6581818" y="1741666"/>
              <a:ext cx="213929" cy="632462"/>
            </a:xfrm>
            <a:custGeom>
              <a:rect b="b" l="l" r="r" t="t"/>
              <a:pathLst>
                <a:path extrusionOk="0" h="12414" w="4199">
                  <a:moveTo>
                    <a:pt x="907" y="0"/>
                  </a:moveTo>
                  <a:cubicBezTo>
                    <a:pt x="787" y="0"/>
                    <a:pt x="667" y="71"/>
                    <a:pt x="614" y="214"/>
                  </a:cubicBezTo>
                  <a:cubicBezTo>
                    <a:pt x="0" y="1912"/>
                    <a:pt x="516" y="4189"/>
                    <a:pt x="925" y="5897"/>
                  </a:cubicBezTo>
                  <a:cubicBezTo>
                    <a:pt x="1156" y="6867"/>
                    <a:pt x="1610" y="7818"/>
                    <a:pt x="2055" y="8717"/>
                  </a:cubicBezTo>
                  <a:cubicBezTo>
                    <a:pt x="2633" y="9891"/>
                    <a:pt x="3496" y="10967"/>
                    <a:pt x="3540" y="12319"/>
                  </a:cubicBezTo>
                  <a:cubicBezTo>
                    <a:pt x="3540" y="12379"/>
                    <a:pt x="3591" y="12414"/>
                    <a:pt x="3640" y="12414"/>
                  </a:cubicBezTo>
                  <a:cubicBezTo>
                    <a:pt x="3678" y="12414"/>
                    <a:pt x="3715" y="12393"/>
                    <a:pt x="3727" y="12346"/>
                  </a:cubicBezTo>
                  <a:cubicBezTo>
                    <a:pt x="4198" y="10558"/>
                    <a:pt x="2900" y="8477"/>
                    <a:pt x="2313" y="6822"/>
                  </a:cubicBezTo>
                  <a:cubicBezTo>
                    <a:pt x="1903" y="5684"/>
                    <a:pt x="1699" y="4456"/>
                    <a:pt x="1574" y="3255"/>
                  </a:cubicBezTo>
                  <a:cubicBezTo>
                    <a:pt x="1459" y="2224"/>
                    <a:pt x="1565" y="1201"/>
                    <a:pt x="1201" y="214"/>
                  </a:cubicBezTo>
                  <a:cubicBezTo>
                    <a:pt x="1147" y="71"/>
                    <a:pt x="1027" y="0"/>
                    <a:pt x="9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41"/>
            <p:cNvSpPr/>
            <p:nvPr/>
          </p:nvSpPr>
          <p:spPr>
            <a:xfrm>
              <a:off x="6785253" y="1765407"/>
              <a:ext cx="474219" cy="516557"/>
            </a:xfrm>
            <a:custGeom>
              <a:rect b="b" l="l" r="r" t="t"/>
              <a:pathLst>
                <a:path extrusionOk="0" h="10139" w="9308">
                  <a:moveTo>
                    <a:pt x="8887" y="1"/>
                  </a:moveTo>
                  <a:cubicBezTo>
                    <a:pt x="8836" y="1"/>
                    <a:pt x="8785" y="13"/>
                    <a:pt x="8735" y="41"/>
                  </a:cubicBezTo>
                  <a:cubicBezTo>
                    <a:pt x="7703" y="610"/>
                    <a:pt x="6859" y="1535"/>
                    <a:pt x="6005" y="2336"/>
                  </a:cubicBezTo>
                  <a:cubicBezTo>
                    <a:pt x="5097" y="3190"/>
                    <a:pt x="4217" y="4079"/>
                    <a:pt x="3363" y="4986"/>
                  </a:cubicBezTo>
                  <a:cubicBezTo>
                    <a:pt x="1966" y="6472"/>
                    <a:pt x="623" y="8028"/>
                    <a:pt x="19" y="10012"/>
                  </a:cubicBezTo>
                  <a:cubicBezTo>
                    <a:pt x="1" y="10083"/>
                    <a:pt x="66" y="10138"/>
                    <a:pt x="127" y="10138"/>
                  </a:cubicBezTo>
                  <a:cubicBezTo>
                    <a:pt x="158" y="10138"/>
                    <a:pt x="188" y="10125"/>
                    <a:pt x="205" y="10092"/>
                  </a:cubicBezTo>
                  <a:cubicBezTo>
                    <a:pt x="1175" y="8251"/>
                    <a:pt x="2722" y="6756"/>
                    <a:pt x="4181" y="5298"/>
                  </a:cubicBezTo>
                  <a:cubicBezTo>
                    <a:pt x="4982" y="4506"/>
                    <a:pt x="5809" y="3741"/>
                    <a:pt x="6654" y="2994"/>
                  </a:cubicBezTo>
                  <a:cubicBezTo>
                    <a:pt x="7526" y="2211"/>
                    <a:pt x="8531" y="1464"/>
                    <a:pt x="9162" y="468"/>
                  </a:cubicBezTo>
                  <a:cubicBezTo>
                    <a:pt x="9307" y="243"/>
                    <a:pt x="9109" y="1"/>
                    <a:pt x="88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41"/>
            <p:cNvSpPr/>
            <p:nvPr/>
          </p:nvSpPr>
          <p:spPr>
            <a:xfrm>
              <a:off x="6575144" y="2506290"/>
              <a:ext cx="532045" cy="457152"/>
            </a:xfrm>
            <a:custGeom>
              <a:rect b="b" l="l" r="r" t="t"/>
              <a:pathLst>
                <a:path extrusionOk="0" h="8973" w="10443">
                  <a:moveTo>
                    <a:pt x="10209" y="0"/>
                  </a:moveTo>
                  <a:cubicBezTo>
                    <a:pt x="10183" y="0"/>
                    <a:pt x="10155" y="8"/>
                    <a:pt x="10129" y="24"/>
                  </a:cubicBezTo>
                  <a:cubicBezTo>
                    <a:pt x="8198" y="1171"/>
                    <a:pt x="6606" y="2603"/>
                    <a:pt x="4979" y="4124"/>
                  </a:cubicBezTo>
                  <a:cubicBezTo>
                    <a:pt x="4080" y="4960"/>
                    <a:pt x="3129" y="5716"/>
                    <a:pt x="2221" y="6526"/>
                  </a:cubicBezTo>
                  <a:cubicBezTo>
                    <a:pt x="1474" y="7184"/>
                    <a:pt x="505" y="7842"/>
                    <a:pt x="51" y="8741"/>
                  </a:cubicBezTo>
                  <a:cubicBezTo>
                    <a:pt x="1" y="8834"/>
                    <a:pt x="77" y="8973"/>
                    <a:pt x="179" y="8973"/>
                  </a:cubicBezTo>
                  <a:cubicBezTo>
                    <a:pt x="203" y="8973"/>
                    <a:pt x="229" y="8964"/>
                    <a:pt x="256" y="8945"/>
                  </a:cubicBezTo>
                  <a:cubicBezTo>
                    <a:pt x="1963" y="7647"/>
                    <a:pt x="3733" y="6526"/>
                    <a:pt x="5343" y="5067"/>
                  </a:cubicBezTo>
                  <a:cubicBezTo>
                    <a:pt x="7051" y="3520"/>
                    <a:pt x="8617" y="1830"/>
                    <a:pt x="10324" y="282"/>
                  </a:cubicBezTo>
                  <a:cubicBezTo>
                    <a:pt x="10443" y="178"/>
                    <a:pt x="10339" y="0"/>
                    <a:pt x="102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41"/>
            <p:cNvSpPr/>
            <p:nvPr/>
          </p:nvSpPr>
          <p:spPr>
            <a:xfrm>
              <a:off x="6635263" y="2248444"/>
              <a:ext cx="266404" cy="517525"/>
            </a:xfrm>
            <a:custGeom>
              <a:rect b="b" l="l" r="r" t="t"/>
              <a:pathLst>
                <a:path extrusionOk="0" h="10158" w="5229">
                  <a:moveTo>
                    <a:pt x="4865" y="1"/>
                  </a:moveTo>
                  <a:cubicBezTo>
                    <a:pt x="4826" y="1"/>
                    <a:pt x="4787" y="11"/>
                    <a:pt x="4750" y="33"/>
                  </a:cubicBezTo>
                  <a:cubicBezTo>
                    <a:pt x="3167" y="993"/>
                    <a:pt x="1468" y="2470"/>
                    <a:pt x="757" y="4240"/>
                  </a:cubicBezTo>
                  <a:cubicBezTo>
                    <a:pt x="1" y="6135"/>
                    <a:pt x="543" y="8109"/>
                    <a:pt x="597" y="10075"/>
                  </a:cubicBezTo>
                  <a:cubicBezTo>
                    <a:pt x="597" y="10128"/>
                    <a:pt x="639" y="10158"/>
                    <a:pt x="683" y="10158"/>
                  </a:cubicBezTo>
                  <a:cubicBezTo>
                    <a:pt x="720" y="10158"/>
                    <a:pt x="758" y="10137"/>
                    <a:pt x="774" y="10093"/>
                  </a:cubicBezTo>
                  <a:cubicBezTo>
                    <a:pt x="1237" y="8474"/>
                    <a:pt x="1006" y="6775"/>
                    <a:pt x="1459" y="5156"/>
                  </a:cubicBezTo>
                  <a:cubicBezTo>
                    <a:pt x="1735" y="4160"/>
                    <a:pt x="2607" y="3333"/>
                    <a:pt x="3265" y="2568"/>
                  </a:cubicBezTo>
                  <a:cubicBezTo>
                    <a:pt x="3888" y="1847"/>
                    <a:pt x="4519" y="1145"/>
                    <a:pt x="5097" y="380"/>
                  </a:cubicBezTo>
                  <a:cubicBezTo>
                    <a:pt x="5229" y="211"/>
                    <a:pt x="5048" y="1"/>
                    <a:pt x="48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41"/>
            <p:cNvSpPr/>
            <p:nvPr/>
          </p:nvSpPr>
          <p:spPr>
            <a:xfrm>
              <a:off x="6484203" y="3005222"/>
              <a:ext cx="467647" cy="318524"/>
            </a:xfrm>
            <a:custGeom>
              <a:rect b="b" l="l" r="r" t="t"/>
              <a:pathLst>
                <a:path extrusionOk="0" h="6252" w="9179">
                  <a:moveTo>
                    <a:pt x="9053" y="1"/>
                  </a:moveTo>
                  <a:cubicBezTo>
                    <a:pt x="9030" y="1"/>
                    <a:pt x="9007" y="10"/>
                    <a:pt x="8987" y="33"/>
                  </a:cubicBezTo>
                  <a:cubicBezTo>
                    <a:pt x="8205" y="887"/>
                    <a:pt x="7502" y="1420"/>
                    <a:pt x="6399" y="1821"/>
                  </a:cubicBezTo>
                  <a:cubicBezTo>
                    <a:pt x="5536" y="2132"/>
                    <a:pt x="4682" y="2488"/>
                    <a:pt x="3837" y="2852"/>
                  </a:cubicBezTo>
                  <a:cubicBezTo>
                    <a:pt x="2352" y="3502"/>
                    <a:pt x="715" y="4587"/>
                    <a:pt x="21" y="6108"/>
                  </a:cubicBezTo>
                  <a:cubicBezTo>
                    <a:pt x="0" y="6171"/>
                    <a:pt x="40" y="6251"/>
                    <a:pt x="98" y="6251"/>
                  </a:cubicBezTo>
                  <a:cubicBezTo>
                    <a:pt x="113" y="6251"/>
                    <a:pt x="129" y="6245"/>
                    <a:pt x="146" y="6232"/>
                  </a:cubicBezTo>
                  <a:cubicBezTo>
                    <a:pt x="1783" y="5040"/>
                    <a:pt x="3393" y="4231"/>
                    <a:pt x="5269" y="3448"/>
                  </a:cubicBezTo>
                  <a:cubicBezTo>
                    <a:pt x="6132" y="3084"/>
                    <a:pt x="6968" y="2737"/>
                    <a:pt x="7769" y="2221"/>
                  </a:cubicBezTo>
                  <a:cubicBezTo>
                    <a:pt x="8462" y="1758"/>
                    <a:pt x="8783" y="869"/>
                    <a:pt x="9138" y="157"/>
                  </a:cubicBezTo>
                  <a:cubicBezTo>
                    <a:pt x="9178" y="84"/>
                    <a:pt x="9119" y="1"/>
                    <a:pt x="90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41"/>
            <p:cNvSpPr/>
            <p:nvPr/>
          </p:nvSpPr>
          <p:spPr>
            <a:xfrm>
              <a:off x="6200780" y="2834292"/>
              <a:ext cx="347054" cy="254432"/>
            </a:xfrm>
            <a:custGeom>
              <a:rect b="b" l="l" r="r" t="t"/>
              <a:pathLst>
                <a:path extrusionOk="0" h="4994" w="6812">
                  <a:moveTo>
                    <a:pt x="311" y="1"/>
                  </a:moveTo>
                  <a:cubicBezTo>
                    <a:pt x="133" y="1"/>
                    <a:pt x="1" y="208"/>
                    <a:pt x="150" y="373"/>
                  </a:cubicBezTo>
                  <a:cubicBezTo>
                    <a:pt x="1048" y="1351"/>
                    <a:pt x="2240" y="1698"/>
                    <a:pt x="3423" y="2214"/>
                  </a:cubicBezTo>
                  <a:cubicBezTo>
                    <a:pt x="4775" y="2819"/>
                    <a:pt x="5691" y="3948"/>
                    <a:pt x="6696" y="4971"/>
                  </a:cubicBezTo>
                  <a:cubicBezTo>
                    <a:pt x="6711" y="4986"/>
                    <a:pt x="6730" y="4993"/>
                    <a:pt x="6747" y="4993"/>
                  </a:cubicBezTo>
                  <a:cubicBezTo>
                    <a:pt x="6781" y="4993"/>
                    <a:pt x="6812" y="4968"/>
                    <a:pt x="6812" y="4927"/>
                  </a:cubicBezTo>
                  <a:cubicBezTo>
                    <a:pt x="6776" y="3735"/>
                    <a:pt x="5780" y="2614"/>
                    <a:pt x="4855" y="1956"/>
                  </a:cubicBezTo>
                  <a:cubicBezTo>
                    <a:pt x="3521" y="995"/>
                    <a:pt x="1884" y="711"/>
                    <a:pt x="417" y="26"/>
                  </a:cubicBezTo>
                  <a:cubicBezTo>
                    <a:pt x="381" y="8"/>
                    <a:pt x="345" y="1"/>
                    <a:pt x="3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41"/>
            <p:cNvSpPr/>
            <p:nvPr/>
          </p:nvSpPr>
          <p:spPr>
            <a:xfrm>
              <a:off x="6408698" y="2685729"/>
              <a:ext cx="126452" cy="573465"/>
            </a:xfrm>
            <a:custGeom>
              <a:rect b="b" l="l" r="r" t="t"/>
              <a:pathLst>
                <a:path extrusionOk="0" h="11256" w="2482">
                  <a:moveTo>
                    <a:pt x="598" y="0"/>
                  </a:moveTo>
                  <a:cubicBezTo>
                    <a:pt x="417" y="0"/>
                    <a:pt x="219" y="168"/>
                    <a:pt x="196" y="362"/>
                  </a:cubicBezTo>
                  <a:cubicBezTo>
                    <a:pt x="0" y="2017"/>
                    <a:pt x="489" y="3671"/>
                    <a:pt x="845" y="5272"/>
                  </a:cubicBezTo>
                  <a:cubicBezTo>
                    <a:pt x="1281" y="7238"/>
                    <a:pt x="1824" y="9168"/>
                    <a:pt x="2019" y="11178"/>
                  </a:cubicBezTo>
                  <a:cubicBezTo>
                    <a:pt x="2024" y="11224"/>
                    <a:pt x="2073" y="11255"/>
                    <a:pt x="2116" y="11255"/>
                  </a:cubicBezTo>
                  <a:cubicBezTo>
                    <a:pt x="2147" y="11255"/>
                    <a:pt x="2176" y="11238"/>
                    <a:pt x="2179" y="11196"/>
                  </a:cubicBezTo>
                  <a:cubicBezTo>
                    <a:pt x="2482" y="9390"/>
                    <a:pt x="2455" y="7620"/>
                    <a:pt x="2197" y="5815"/>
                  </a:cubicBezTo>
                  <a:cubicBezTo>
                    <a:pt x="1930" y="3929"/>
                    <a:pt x="1628" y="1937"/>
                    <a:pt x="854" y="184"/>
                  </a:cubicBezTo>
                  <a:cubicBezTo>
                    <a:pt x="797" y="53"/>
                    <a:pt x="700" y="0"/>
                    <a:pt x="59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41"/>
            <p:cNvSpPr/>
            <p:nvPr/>
          </p:nvSpPr>
          <p:spPr>
            <a:xfrm>
              <a:off x="6388726" y="2443727"/>
              <a:ext cx="235734" cy="445383"/>
            </a:xfrm>
            <a:custGeom>
              <a:rect b="b" l="l" r="r" t="t"/>
              <a:pathLst>
                <a:path extrusionOk="0" h="8742" w="4627">
                  <a:moveTo>
                    <a:pt x="766" y="0"/>
                  </a:moveTo>
                  <a:cubicBezTo>
                    <a:pt x="664" y="0"/>
                    <a:pt x="561" y="56"/>
                    <a:pt x="543" y="167"/>
                  </a:cubicBezTo>
                  <a:cubicBezTo>
                    <a:pt x="1" y="3565"/>
                    <a:pt x="4101" y="5432"/>
                    <a:pt x="4359" y="8661"/>
                  </a:cubicBezTo>
                  <a:cubicBezTo>
                    <a:pt x="4364" y="8715"/>
                    <a:pt x="4404" y="8741"/>
                    <a:pt x="4443" y="8741"/>
                  </a:cubicBezTo>
                  <a:cubicBezTo>
                    <a:pt x="4482" y="8741"/>
                    <a:pt x="4519" y="8715"/>
                    <a:pt x="4519" y="8661"/>
                  </a:cubicBezTo>
                  <a:cubicBezTo>
                    <a:pt x="4626" y="7265"/>
                    <a:pt x="3763" y="6028"/>
                    <a:pt x="3096" y="4872"/>
                  </a:cubicBezTo>
                  <a:cubicBezTo>
                    <a:pt x="2260" y="3413"/>
                    <a:pt x="1246" y="1857"/>
                    <a:pt x="988" y="167"/>
                  </a:cubicBezTo>
                  <a:cubicBezTo>
                    <a:pt x="970" y="56"/>
                    <a:pt x="868" y="0"/>
                    <a:pt x="7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41"/>
            <p:cNvSpPr/>
            <p:nvPr/>
          </p:nvSpPr>
          <p:spPr>
            <a:xfrm>
              <a:off x="6784947" y="1506236"/>
              <a:ext cx="317760" cy="509271"/>
            </a:xfrm>
            <a:custGeom>
              <a:rect b="b" l="l" r="r" t="t"/>
              <a:pathLst>
                <a:path extrusionOk="0" h="9996" w="6237">
                  <a:moveTo>
                    <a:pt x="5958" y="0"/>
                  </a:moveTo>
                  <a:cubicBezTo>
                    <a:pt x="5871" y="0"/>
                    <a:pt x="5785" y="37"/>
                    <a:pt x="5744" y="120"/>
                  </a:cubicBezTo>
                  <a:cubicBezTo>
                    <a:pt x="5361" y="885"/>
                    <a:pt x="5023" y="1668"/>
                    <a:pt x="4605" y="2415"/>
                  </a:cubicBezTo>
                  <a:cubicBezTo>
                    <a:pt x="4018" y="3474"/>
                    <a:pt x="3120" y="4399"/>
                    <a:pt x="2373" y="5350"/>
                  </a:cubicBezTo>
                  <a:cubicBezTo>
                    <a:pt x="1385" y="6605"/>
                    <a:pt x="336" y="8223"/>
                    <a:pt x="25" y="9807"/>
                  </a:cubicBezTo>
                  <a:cubicBezTo>
                    <a:pt x="1" y="9913"/>
                    <a:pt x="90" y="9995"/>
                    <a:pt x="177" y="9995"/>
                  </a:cubicBezTo>
                  <a:cubicBezTo>
                    <a:pt x="221" y="9995"/>
                    <a:pt x="264" y="9973"/>
                    <a:pt x="291" y="9922"/>
                  </a:cubicBezTo>
                  <a:cubicBezTo>
                    <a:pt x="1296" y="8143"/>
                    <a:pt x="2604" y="6560"/>
                    <a:pt x="3956" y="5030"/>
                  </a:cubicBezTo>
                  <a:cubicBezTo>
                    <a:pt x="5237" y="3571"/>
                    <a:pt x="5975" y="2202"/>
                    <a:pt x="6215" y="245"/>
                  </a:cubicBezTo>
                  <a:cubicBezTo>
                    <a:pt x="6237" y="93"/>
                    <a:pt x="6096" y="0"/>
                    <a:pt x="59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41"/>
            <p:cNvSpPr/>
            <p:nvPr/>
          </p:nvSpPr>
          <p:spPr>
            <a:xfrm>
              <a:off x="6785559" y="1635287"/>
              <a:ext cx="152944" cy="578305"/>
            </a:xfrm>
            <a:custGeom>
              <a:rect b="b" l="l" r="r" t="t"/>
              <a:pathLst>
                <a:path extrusionOk="0" h="11351" w="3002">
                  <a:moveTo>
                    <a:pt x="2235" y="0"/>
                  </a:moveTo>
                  <a:cubicBezTo>
                    <a:pt x="2116" y="0"/>
                    <a:pt x="1996" y="65"/>
                    <a:pt x="1969" y="194"/>
                  </a:cubicBezTo>
                  <a:cubicBezTo>
                    <a:pt x="1622" y="1955"/>
                    <a:pt x="1809" y="3734"/>
                    <a:pt x="1649" y="5504"/>
                  </a:cubicBezTo>
                  <a:cubicBezTo>
                    <a:pt x="1462" y="7487"/>
                    <a:pt x="537" y="9373"/>
                    <a:pt x="13" y="11276"/>
                  </a:cubicBezTo>
                  <a:cubicBezTo>
                    <a:pt x="1" y="11317"/>
                    <a:pt x="36" y="11351"/>
                    <a:pt x="71" y="11351"/>
                  </a:cubicBezTo>
                  <a:cubicBezTo>
                    <a:pt x="89" y="11351"/>
                    <a:pt x="107" y="11342"/>
                    <a:pt x="119" y="11321"/>
                  </a:cubicBezTo>
                  <a:cubicBezTo>
                    <a:pt x="1062" y="9604"/>
                    <a:pt x="2129" y="7958"/>
                    <a:pt x="2565" y="6028"/>
                  </a:cubicBezTo>
                  <a:cubicBezTo>
                    <a:pt x="3001" y="4125"/>
                    <a:pt x="2814" y="2097"/>
                    <a:pt x="2494" y="194"/>
                  </a:cubicBezTo>
                  <a:cubicBezTo>
                    <a:pt x="2472" y="65"/>
                    <a:pt x="2354" y="0"/>
                    <a:pt x="223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41"/>
            <p:cNvSpPr/>
            <p:nvPr/>
          </p:nvSpPr>
          <p:spPr>
            <a:xfrm>
              <a:off x="6714588" y="1539708"/>
              <a:ext cx="97004" cy="590991"/>
            </a:xfrm>
            <a:custGeom>
              <a:rect b="b" l="l" r="r" t="t"/>
              <a:pathLst>
                <a:path extrusionOk="0" h="11600" w="1904">
                  <a:moveTo>
                    <a:pt x="1429" y="1"/>
                  </a:moveTo>
                  <a:cubicBezTo>
                    <a:pt x="1326" y="1"/>
                    <a:pt x="1220" y="58"/>
                    <a:pt x="1183" y="175"/>
                  </a:cubicBezTo>
                  <a:cubicBezTo>
                    <a:pt x="525" y="2194"/>
                    <a:pt x="98" y="4186"/>
                    <a:pt x="45" y="6321"/>
                  </a:cubicBezTo>
                  <a:cubicBezTo>
                    <a:pt x="0" y="8180"/>
                    <a:pt x="703" y="9799"/>
                    <a:pt x="1352" y="11516"/>
                  </a:cubicBezTo>
                  <a:cubicBezTo>
                    <a:pt x="1371" y="11567"/>
                    <a:pt x="1425" y="11599"/>
                    <a:pt x="1475" y="11599"/>
                  </a:cubicBezTo>
                  <a:cubicBezTo>
                    <a:pt x="1520" y="11599"/>
                    <a:pt x="1562" y="11574"/>
                    <a:pt x="1575" y="11516"/>
                  </a:cubicBezTo>
                  <a:cubicBezTo>
                    <a:pt x="1904" y="9977"/>
                    <a:pt x="1121" y="8322"/>
                    <a:pt x="1139" y="6757"/>
                  </a:cubicBezTo>
                  <a:cubicBezTo>
                    <a:pt x="1156" y="4587"/>
                    <a:pt x="1548" y="2416"/>
                    <a:pt x="1663" y="237"/>
                  </a:cubicBezTo>
                  <a:cubicBezTo>
                    <a:pt x="1673" y="82"/>
                    <a:pt x="1553" y="1"/>
                    <a:pt x="142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41"/>
            <p:cNvSpPr/>
            <p:nvPr/>
          </p:nvSpPr>
          <p:spPr>
            <a:xfrm>
              <a:off x="6818624" y="1196779"/>
              <a:ext cx="324332" cy="499184"/>
            </a:xfrm>
            <a:custGeom>
              <a:rect b="b" l="l" r="r" t="t"/>
              <a:pathLst>
                <a:path extrusionOk="0" h="9798" w="6366">
                  <a:moveTo>
                    <a:pt x="6170" y="0"/>
                  </a:moveTo>
                  <a:cubicBezTo>
                    <a:pt x="6104" y="0"/>
                    <a:pt x="6038" y="27"/>
                    <a:pt x="5999" y="84"/>
                  </a:cubicBezTo>
                  <a:cubicBezTo>
                    <a:pt x="5510" y="840"/>
                    <a:pt x="5172" y="1685"/>
                    <a:pt x="4700" y="2459"/>
                  </a:cubicBezTo>
                  <a:cubicBezTo>
                    <a:pt x="4176" y="3321"/>
                    <a:pt x="3393" y="4069"/>
                    <a:pt x="2743" y="4834"/>
                  </a:cubicBezTo>
                  <a:cubicBezTo>
                    <a:pt x="1596" y="6185"/>
                    <a:pt x="422" y="7991"/>
                    <a:pt x="13" y="9726"/>
                  </a:cubicBezTo>
                  <a:cubicBezTo>
                    <a:pt x="0" y="9764"/>
                    <a:pt x="33" y="9797"/>
                    <a:pt x="68" y="9797"/>
                  </a:cubicBezTo>
                  <a:cubicBezTo>
                    <a:pt x="83" y="9797"/>
                    <a:pt x="98" y="9792"/>
                    <a:pt x="111" y="9779"/>
                  </a:cubicBezTo>
                  <a:cubicBezTo>
                    <a:pt x="1596" y="8382"/>
                    <a:pt x="2494" y="6354"/>
                    <a:pt x="3873" y="4834"/>
                  </a:cubicBezTo>
                  <a:cubicBezTo>
                    <a:pt x="5083" y="3499"/>
                    <a:pt x="6159" y="2023"/>
                    <a:pt x="6355" y="182"/>
                  </a:cubicBezTo>
                  <a:cubicBezTo>
                    <a:pt x="6365" y="63"/>
                    <a:pt x="6269" y="0"/>
                    <a:pt x="617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41"/>
            <p:cNvSpPr/>
            <p:nvPr/>
          </p:nvSpPr>
          <p:spPr>
            <a:xfrm>
              <a:off x="6841652" y="942600"/>
              <a:ext cx="173425" cy="576420"/>
            </a:xfrm>
            <a:custGeom>
              <a:rect b="b" l="l" r="r" t="t"/>
              <a:pathLst>
                <a:path extrusionOk="0" h="11314" w="3404">
                  <a:moveTo>
                    <a:pt x="2816" y="1"/>
                  </a:moveTo>
                  <a:cubicBezTo>
                    <a:pt x="2710" y="1"/>
                    <a:pt x="2603" y="61"/>
                    <a:pt x="2576" y="181"/>
                  </a:cubicBezTo>
                  <a:cubicBezTo>
                    <a:pt x="2380" y="1088"/>
                    <a:pt x="2283" y="2004"/>
                    <a:pt x="2131" y="2920"/>
                  </a:cubicBezTo>
                  <a:cubicBezTo>
                    <a:pt x="1953" y="3952"/>
                    <a:pt x="1473" y="4877"/>
                    <a:pt x="1055" y="5820"/>
                  </a:cubicBezTo>
                  <a:cubicBezTo>
                    <a:pt x="308" y="7528"/>
                    <a:pt x="112" y="9387"/>
                    <a:pt x="6" y="11228"/>
                  </a:cubicBezTo>
                  <a:cubicBezTo>
                    <a:pt x="1" y="11285"/>
                    <a:pt x="41" y="11314"/>
                    <a:pt x="85" y="11314"/>
                  </a:cubicBezTo>
                  <a:cubicBezTo>
                    <a:pt x="122" y="11314"/>
                    <a:pt x="162" y="11291"/>
                    <a:pt x="175" y="11246"/>
                  </a:cubicBezTo>
                  <a:cubicBezTo>
                    <a:pt x="939" y="9227"/>
                    <a:pt x="1535" y="7190"/>
                    <a:pt x="2514" y="5251"/>
                  </a:cubicBezTo>
                  <a:cubicBezTo>
                    <a:pt x="3288" y="3703"/>
                    <a:pt x="3403" y="1853"/>
                    <a:pt x="3056" y="181"/>
                  </a:cubicBezTo>
                  <a:cubicBezTo>
                    <a:pt x="3030" y="61"/>
                    <a:pt x="2923" y="1"/>
                    <a:pt x="28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41"/>
            <p:cNvSpPr/>
            <p:nvPr/>
          </p:nvSpPr>
          <p:spPr>
            <a:xfrm>
              <a:off x="6757181" y="950446"/>
              <a:ext cx="99755" cy="686619"/>
            </a:xfrm>
            <a:custGeom>
              <a:rect b="b" l="l" r="r" t="t"/>
              <a:pathLst>
                <a:path extrusionOk="0" h="13477" w="1958">
                  <a:moveTo>
                    <a:pt x="1139" y="1"/>
                  </a:moveTo>
                  <a:cubicBezTo>
                    <a:pt x="1087" y="1"/>
                    <a:pt x="1034" y="31"/>
                    <a:pt x="1014" y="98"/>
                  </a:cubicBezTo>
                  <a:cubicBezTo>
                    <a:pt x="481" y="2144"/>
                    <a:pt x="0" y="4252"/>
                    <a:pt x="0" y="6386"/>
                  </a:cubicBezTo>
                  <a:cubicBezTo>
                    <a:pt x="9" y="8752"/>
                    <a:pt x="1005" y="11020"/>
                    <a:pt x="1246" y="13360"/>
                  </a:cubicBezTo>
                  <a:cubicBezTo>
                    <a:pt x="1251" y="13431"/>
                    <a:pt x="1315" y="13477"/>
                    <a:pt x="1373" y="13477"/>
                  </a:cubicBezTo>
                  <a:cubicBezTo>
                    <a:pt x="1416" y="13477"/>
                    <a:pt x="1457" y="13452"/>
                    <a:pt x="1468" y="13395"/>
                  </a:cubicBezTo>
                  <a:cubicBezTo>
                    <a:pt x="1957" y="11341"/>
                    <a:pt x="1272" y="9339"/>
                    <a:pt x="1157" y="7276"/>
                  </a:cubicBezTo>
                  <a:cubicBezTo>
                    <a:pt x="1023" y="4901"/>
                    <a:pt x="1326" y="2508"/>
                    <a:pt x="1272" y="133"/>
                  </a:cubicBezTo>
                  <a:cubicBezTo>
                    <a:pt x="1272" y="49"/>
                    <a:pt x="1206" y="1"/>
                    <a:pt x="11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41"/>
            <p:cNvSpPr/>
            <p:nvPr/>
          </p:nvSpPr>
          <p:spPr>
            <a:xfrm>
              <a:off x="6092363" y="1870615"/>
              <a:ext cx="221214" cy="581311"/>
            </a:xfrm>
            <a:custGeom>
              <a:rect b="b" l="l" r="r" t="t"/>
              <a:pathLst>
                <a:path extrusionOk="0" h="11410" w="4342">
                  <a:moveTo>
                    <a:pt x="4190" y="0"/>
                  </a:moveTo>
                  <a:cubicBezTo>
                    <a:pt x="4129" y="0"/>
                    <a:pt x="4068" y="35"/>
                    <a:pt x="4048" y="111"/>
                  </a:cubicBezTo>
                  <a:cubicBezTo>
                    <a:pt x="3781" y="1143"/>
                    <a:pt x="3532" y="2192"/>
                    <a:pt x="3158" y="3206"/>
                  </a:cubicBezTo>
                  <a:cubicBezTo>
                    <a:pt x="2749" y="4309"/>
                    <a:pt x="2135" y="5287"/>
                    <a:pt x="1584" y="6328"/>
                  </a:cubicBezTo>
                  <a:cubicBezTo>
                    <a:pt x="819" y="7751"/>
                    <a:pt x="1" y="9708"/>
                    <a:pt x="499" y="11336"/>
                  </a:cubicBezTo>
                  <a:cubicBezTo>
                    <a:pt x="517" y="11385"/>
                    <a:pt x="561" y="11409"/>
                    <a:pt x="606" y="11409"/>
                  </a:cubicBezTo>
                  <a:cubicBezTo>
                    <a:pt x="650" y="11409"/>
                    <a:pt x="695" y="11385"/>
                    <a:pt x="712" y="11336"/>
                  </a:cubicBezTo>
                  <a:cubicBezTo>
                    <a:pt x="970" y="10482"/>
                    <a:pt x="1059" y="9601"/>
                    <a:pt x="1353" y="8747"/>
                  </a:cubicBezTo>
                  <a:cubicBezTo>
                    <a:pt x="1726" y="7671"/>
                    <a:pt x="2411" y="6728"/>
                    <a:pt x="2954" y="5732"/>
                  </a:cubicBezTo>
                  <a:cubicBezTo>
                    <a:pt x="3950" y="3918"/>
                    <a:pt x="4341" y="2219"/>
                    <a:pt x="4341" y="146"/>
                  </a:cubicBezTo>
                  <a:cubicBezTo>
                    <a:pt x="4341" y="53"/>
                    <a:pt x="4265" y="0"/>
                    <a:pt x="41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41"/>
            <p:cNvSpPr/>
            <p:nvPr/>
          </p:nvSpPr>
          <p:spPr>
            <a:xfrm>
              <a:off x="6124104" y="2178136"/>
              <a:ext cx="485886" cy="571478"/>
            </a:xfrm>
            <a:custGeom>
              <a:rect b="b" l="l" r="r" t="t"/>
              <a:pathLst>
                <a:path extrusionOk="0" h="11217" w="9537">
                  <a:moveTo>
                    <a:pt x="9135" y="0"/>
                  </a:moveTo>
                  <a:cubicBezTo>
                    <a:pt x="9097" y="0"/>
                    <a:pt x="9058" y="8"/>
                    <a:pt x="9020" y="25"/>
                  </a:cubicBezTo>
                  <a:cubicBezTo>
                    <a:pt x="6956" y="977"/>
                    <a:pt x="4990" y="2765"/>
                    <a:pt x="3638" y="4579"/>
                  </a:cubicBezTo>
                  <a:cubicBezTo>
                    <a:pt x="2117" y="6598"/>
                    <a:pt x="392" y="8609"/>
                    <a:pt x="0" y="11188"/>
                  </a:cubicBezTo>
                  <a:cubicBezTo>
                    <a:pt x="0" y="11204"/>
                    <a:pt x="13" y="11217"/>
                    <a:pt x="27" y="11217"/>
                  </a:cubicBezTo>
                  <a:cubicBezTo>
                    <a:pt x="37" y="11217"/>
                    <a:pt x="47" y="11211"/>
                    <a:pt x="54" y="11197"/>
                  </a:cubicBezTo>
                  <a:cubicBezTo>
                    <a:pt x="854" y="8769"/>
                    <a:pt x="2669" y="6981"/>
                    <a:pt x="4305" y="5095"/>
                  </a:cubicBezTo>
                  <a:cubicBezTo>
                    <a:pt x="5070" y="4215"/>
                    <a:pt x="5826" y="3379"/>
                    <a:pt x="6698" y="2605"/>
                  </a:cubicBezTo>
                  <a:cubicBezTo>
                    <a:pt x="7552" y="1849"/>
                    <a:pt x="8504" y="1226"/>
                    <a:pt x="9340" y="434"/>
                  </a:cubicBezTo>
                  <a:cubicBezTo>
                    <a:pt x="9537" y="253"/>
                    <a:pt x="9353" y="0"/>
                    <a:pt x="91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41"/>
            <p:cNvSpPr/>
            <p:nvPr/>
          </p:nvSpPr>
          <p:spPr>
            <a:xfrm>
              <a:off x="6117328" y="2407299"/>
              <a:ext cx="383635" cy="149480"/>
            </a:xfrm>
            <a:custGeom>
              <a:rect b="b" l="l" r="r" t="t"/>
              <a:pathLst>
                <a:path extrusionOk="0" h="2934" w="7530">
                  <a:moveTo>
                    <a:pt x="3449" y="0"/>
                  </a:moveTo>
                  <a:cubicBezTo>
                    <a:pt x="2020" y="0"/>
                    <a:pt x="1052" y="896"/>
                    <a:pt x="53" y="1878"/>
                  </a:cubicBezTo>
                  <a:cubicBezTo>
                    <a:pt x="1" y="1931"/>
                    <a:pt x="56" y="2021"/>
                    <a:pt x="123" y="2021"/>
                  </a:cubicBezTo>
                  <a:cubicBezTo>
                    <a:pt x="135" y="2021"/>
                    <a:pt x="148" y="2018"/>
                    <a:pt x="160" y="2011"/>
                  </a:cubicBezTo>
                  <a:cubicBezTo>
                    <a:pt x="1115" y="1384"/>
                    <a:pt x="1977" y="872"/>
                    <a:pt x="3024" y="872"/>
                  </a:cubicBezTo>
                  <a:cubicBezTo>
                    <a:pt x="3313" y="872"/>
                    <a:pt x="3617" y="911"/>
                    <a:pt x="3940" y="997"/>
                  </a:cubicBezTo>
                  <a:cubicBezTo>
                    <a:pt x="5177" y="1335"/>
                    <a:pt x="6315" y="2154"/>
                    <a:pt x="7320" y="2910"/>
                  </a:cubicBezTo>
                  <a:cubicBezTo>
                    <a:pt x="7343" y="2926"/>
                    <a:pt x="7365" y="2933"/>
                    <a:pt x="7385" y="2933"/>
                  </a:cubicBezTo>
                  <a:cubicBezTo>
                    <a:pt x="7475" y="2933"/>
                    <a:pt x="7530" y="2794"/>
                    <a:pt x="7472" y="2714"/>
                  </a:cubicBezTo>
                  <a:cubicBezTo>
                    <a:pt x="6546" y="1522"/>
                    <a:pt x="5328" y="135"/>
                    <a:pt x="3709" y="10"/>
                  </a:cubicBezTo>
                  <a:cubicBezTo>
                    <a:pt x="3621" y="4"/>
                    <a:pt x="3534" y="0"/>
                    <a:pt x="344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41"/>
            <p:cNvSpPr/>
            <p:nvPr/>
          </p:nvSpPr>
          <p:spPr>
            <a:xfrm>
              <a:off x="6108259" y="2597079"/>
              <a:ext cx="467240" cy="232321"/>
            </a:xfrm>
            <a:custGeom>
              <a:rect b="b" l="l" r="r" t="t"/>
              <a:pathLst>
                <a:path extrusionOk="0" h="4560" w="9171">
                  <a:moveTo>
                    <a:pt x="5348" y="1"/>
                  </a:moveTo>
                  <a:cubicBezTo>
                    <a:pt x="4576" y="1"/>
                    <a:pt x="3820" y="142"/>
                    <a:pt x="3131" y="510"/>
                  </a:cubicBezTo>
                  <a:cubicBezTo>
                    <a:pt x="1672" y="1284"/>
                    <a:pt x="365" y="2885"/>
                    <a:pt x="0" y="4513"/>
                  </a:cubicBezTo>
                  <a:cubicBezTo>
                    <a:pt x="0" y="4538"/>
                    <a:pt x="18" y="4559"/>
                    <a:pt x="35" y="4559"/>
                  </a:cubicBezTo>
                  <a:cubicBezTo>
                    <a:pt x="42" y="4559"/>
                    <a:pt x="48" y="4556"/>
                    <a:pt x="53" y="4548"/>
                  </a:cubicBezTo>
                  <a:cubicBezTo>
                    <a:pt x="1156" y="3392"/>
                    <a:pt x="1930" y="1987"/>
                    <a:pt x="3496" y="1364"/>
                  </a:cubicBezTo>
                  <a:cubicBezTo>
                    <a:pt x="4312" y="1039"/>
                    <a:pt x="5236" y="959"/>
                    <a:pt x="6171" y="959"/>
                  </a:cubicBezTo>
                  <a:cubicBezTo>
                    <a:pt x="7083" y="959"/>
                    <a:pt x="8006" y="1036"/>
                    <a:pt x="8850" y="1036"/>
                  </a:cubicBezTo>
                  <a:cubicBezTo>
                    <a:pt x="8895" y="1036"/>
                    <a:pt x="8939" y="1035"/>
                    <a:pt x="8984" y="1035"/>
                  </a:cubicBezTo>
                  <a:cubicBezTo>
                    <a:pt x="9153" y="1035"/>
                    <a:pt x="9170" y="812"/>
                    <a:pt x="9019" y="759"/>
                  </a:cubicBezTo>
                  <a:cubicBezTo>
                    <a:pt x="7910" y="378"/>
                    <a:pt x="6609" y="1"/>
                    <a:pt x="53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41"/>
            <p:cNvSpPr/>
            <p:nvPr/>
          </p:nvSpPr>
          <p:spPr>
            <a:xfrm>
              <a:off x="5733996" y="1803465"/>
              <a:ext cx="388322" cy="403606"/>
            </a:xfrm>
            <a:custGeom>
              <a:rect b="b" l="l" r="r" t="t"/>
              <a:pathLst>
                <a:path extrusionOk="0" h="7922" w="7622">
                  <a:moveTo>
                    <a:pt x="207" y="1"/>
                  </a:moveTo>
                  <a:cubicBezTo>
                    <a:pt x="99" y="1"/>
                    <a:pt x="1" y="129"/>
                    <a:pt x="106" y="219"/>
                  </a:cubicBezTo>
                  <a:cubicBezTo>
                    <a:pt x="1502" y="1375"/>
                    <a:pt x="2997" y="2389"/>
                    <a:pt x="4384" y="3546"/>
                  </a:cubicBezTo>
                  <a:cubicBezTo>
                    <a:pt x="5861" y="4800"/>
                    <a:pt x="6492" y="6241"/>
                    <a:pt x="7426" y="7868"/>
                  </a:cubicBezTo>
                  <a:cubicBezTo>
                    <a:pt x="7445" y="7906"/>
                    <a:pt x="7475" y="7921"/>
                    <a:pt x="7506" y="7921"/>
                  </a:cubicBezTo>
                  <a:cubicBezTo>
                    <a:pt x="7563" y="7921"/>
                    <a:pt x="7621" y="7867"/>
                    <a:pt x="7604" y="7797"/>
                  </a:cubicBezTo>
                  <a:cubicBezTo>
                    <a:pt x="7222" y="6045"/>
                    <a:pt x="6670" y="4400"/>
                    <a:pt x="5354" y="3128"/>
                  </a:cubicBezTo>
                  <a:cubicBezTo>
                    <a:pt x="3895" y="1731"/>
                    <a:pt x="2089" y="833"/>
                    <a:pt x="266" y="15"/>
                  </a:cubicBezTo>
                  <a:cubicBezTo>
                    <a:pt x="247" y="5"/>
                    <a:pt x="227" y="1"/>
                    <a:pt x="2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41"/>
            <p:cNvSpPr/>
            <p:nvPr/>
          </p:nvSpPr>
          <p:spPr>
            <a:xfrm>
              <a:off x="5841853" y="1601559"/>
              <a:ext cx="262787" cy="341043"/>
            </a:xfrm>
            <a:custGeom>
              <a:rect b="b" l="l" r="r" t="t"/>
              <a:pathLst>
                <a:path extrusionOk="0" h="6694" w="5158">
                  <a:moveTo>
                    <a:pt x="26" y="0"/>
                  </a:moveTo>
                  <a:cubicBezTo>
                    <a:pt x="6" y="0"/>
                    <a:pt x="1" y="29"/>
                    <a:pt x="17" y="37"/>
                  </a:cubicBezTo>
                  <a:cubicBezTo>
                    <a:pt x="1004" y="900"/>
                    <a:pt x="1822" y="1709"/>
                    <a:pt x="2578" y="2786"/>
                  </a:cubicBezTo>
                  <a:cubicBezTo>
                    <a:pt x="2997" y="3382"/>
                    <a:pt x="3450" y="3969"/>
                    <a:pt x="3859" y="4573"/>
                  </a:cubicBezTo>
                  <a:cubicBezTo>
                    <a:pt x="4304" y="5223"/>
                    <a:pt x="4518" y="5979"/>
                    <a:pt x="4918" y="6646"/>
                  </a:cubicBezTo>
                  <a:cubicBezTo>
                    <a:pt x="4938" y="6679"/>
                    <a:pt x="4968" y="6694"/>
                    <a:pt x="4998" y="6694"/>
                  </a:cubicBezTo>
                  <a:cubicBezTo>
                    <a:pt x="5048" y="6694"/>
                    <a:pt x="5099" y="6654"/>
                    <a:pt x="5105" y="6593"/>
                  </a:cubicBezTo>
                  <a:cubicBezTo>
                    <a:pt x="5158" y="4983"/>
                    <a:pt x="3939" y="3382"/>
                    <a:pt x="3068" y="2119"/>
                  </a:cubicBezTo>
                  <a:cubicBezTo>
                    <a:pt x="2347" y="1078"/>
                    <a:pt x="1333" y="144"/>
                    <a:pt x="35" y="2"/>
                  </a:cubicBezTo>
                  <a:cubicBezTo>
                    <a:pt x="32" y="1"/>
                    <a:pt x="29" y="0"/>
                    <a:pt x="2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41"/>
            <p:cNvSpPr/>
            <p:nvPr/>
          </p:nvSpPr>
          <p:spPr>
            <a:xfrm>
              <a:off x="6089357" y="1299642"/>
              <a:ext cx="249490" cy="376553"/>
            </a:xfrm>
            <a:custGeom>
              <a:rect b="b" l="l" r="r" t="t"/>
              <a:pathLst>
                <a:path extrusionOk="0" h="7391" w="4897">
                  <a:moveTo>
                    <a:pt x="4639" y="1"/>
                  </a:moveTo>
                  <a:cubicBezTo>
                    <a:pt x="4589" y="1"/>
                    <a:pt x="4538" y="16"/>
                    <a:pt x="4498" y="48"/>
                  </a:cubicBezTo>
                  <a:cubicBezTo>
                    <a:pt x="2266" y="1872"/>
                    <a:pt x="496" y="4424"/>
                    <a:pt x="6" y="7315"/>
                  </a:cubicBezTo>
                  <a:cubicBezTo>
                    <a:pt x="0" y="7353"/>
                    <a:pt x="29" y="7391"/>
                    <a:pt x="63" y="7391"/>
                  </a:cubicBezTo>
                  <a:cubicBezTo>
                    <a:pt x="77" y="7391"/>
                    <a:pt x="91" y="7384"/>
                    <a:pt x="104" y="7369"/>
                  </a:cubicBezTo>
                  <a:cubicBezTo>
                    <a:pt x="1074" y="6328"/>
                    <a:pt x="1696" y="4905"/>
                    <a:pt x="2399" y="3668"/>
                  </a:cubicBezTo>
                  <a:cubicBezTo>
                    <a:pt x="3111" y="2423"/>
                    <a:pt x="4338" y="1632"/>
                    <a:pt x="4845" y="253"/>
                  </a:cubicBezTo>
                  <a:cubicBezTo>
                    <a:pt x="4896" y="99"/>
                    <a:pt x="4768" y="1"/>
                    <a:pt x="46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41"/>
            <p:cNvSpPr/>
            <p:nvPr/>
          </p:nvSpPr>
          <p:spPr>
            <a:xfrm>
              <a:off x="6089204" y="1402557"/>
              <a:ext cx="70308" cy="1757281"/>
            </a:xfrm>
            <a:custGeom>
              <a:rect b="b" l="l" r="r" t="t"/>
              <a:pathLst>
                <a:path extrusionOk="0" h="34492" w="1380">
                  <a:moveTo>
                    <a:pt x="45" y="1"/>
                  </a:moveTo>
                  <a:cubicBezTo>
                    <a:pt x="36" y="1"/>
                    <a:pt x="27" y="7"/>
                    <a:pt x="27" y="21"/>
                  </a:cubicBezTo>
                  <a:cubicBezTo>
                    <a:pt x="1" y="5891"/>
                    <a:pt x="45" y="11762"/>
                    <a:pt x="330" y="17632"/>
                  </a:cubicBezTo>
                  <a:cubicBezTo>
                    <a:pt x="463" y="20514"/>
                    <a:pt x="516" y="23351"/>
                    <a:pt x="401" y="26233"/>
                  </a:cubicBezTo>
                  <a:cubicBezTo>
                    <a:pt x="303" y="28830"/>
                    <a:pt x="45" y="31837"/>
                    <a:pt x="872" y="34336"/>
                  </a:cubicBezTo>
                  <a:cubicBezTo>
                    <a:pt x="908" y="34443"/>
                    <a:pt x="993" y="34492"/>
                    <a:pt x="1077" y="34492"/>
                  </a:cubicBezTo>
                  <a:cubicBezTo>
                    <a:pt x="1182" y="34492"/>
                    <a:pt x="1285" y="34416"/>
                    <a:pt x="1290" y="34283"/>
                  </a:cubicBezTo>
                  <a:cubicBezTo>
                    <a:pt x="1379" y="32957"/>
                    <a:pt x="1166" y="31614"/>
                    <a:pt x="1130" y="30289"/>
                  </a:cubicBezTo>
                  <a:cubicBezTo>
                    <a:pt x="1103" y="28937"/>
                    <a:pt x="1157" y="27585"/>
                    <a:pt x="1157" y="26233"/>
                  </a:cubicBezTo>
                  <a:cubicBezTo>
                    <a:pt x="1175" y="23351"/>
                    <a:pt x="1050" y="20505"/>
                    <a:pt x="837" y="17632"/>
                  </a:cubicBezTo>
                  <a:cubicBezTo>
                    <a:pt x="401" y="11770"/>
                    <a:pt x="214" y="5891"/>
                    <a:pt x="63" y="21"/>
                  </a:cubicBezTo>
                  <a:cubicBezTo>
                    <a:pt x="63" y="7"/>
                    <a:pt x="54" y="1"/>
                    <a:pt x="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41"/>
            <p:cNvSpPr/>
            <p:nvPr/>
          </p:nvSpPr>
          <p:spPr>
            <a:xfrm>
              <a:off x="6102094" y="1541950"/>
              <a:ext cx="205573" cy="672150"/>
            </a:xfrm>
            <a:custGeom>
              <a:rect b="b" l="l" r="r" t="t"/>
              <a:pathLst>
                <a:path extrusionOk="0" h="13193" w="4035">
                  <a:moveTo>
                    <a:pt x="3919" y="1"/>
                  </a:moveTo>
                  <a:cubicBezTo>
                    <a:pt x="3872" y="1"/>
                    <a:pt x="3823" y="26"/>
                    <a:pt x="3803" y="78"/>
                  </a:cubicBezTo>
                  <a:cubicBezTo>
                    <a:pt x="3056" y="2283"/>
                    <a:pt x="2905" y="4605"/>
                    <a:pt x="2096" y="6811"/>
                  </a:cubicBezTo>
                  <a:cubicBezTo>
                    <a:pt x="1313" y="8910"/>
                    <a:pt x="166" y="10849"/>
                    <a:pt x="5" y="13126"/>
                  </a:cubicBezTo>
                  <a:cubicBezTo>
                    <a:pt x="1" y="13170"/>
                    <a:pt x="33" y="13192"/>
                    <a:pt x="66" y="13192"/>
                  </a:cubicBezTo>
                  <a:cubicBezTo>
                    <a:pt x="93" y="13192"/>
                    <a:pt x="122" y="13176"/>
                    <a:pt x="130" y="13144"/>
                  </a:cubicBezTo>
                  <a:cubicBezTo>
                    <a:pt x="726" y="10840"/>
                    <a:pt x="2140" y="8830"/>
                    <a:pt x="2976" y="6615"/>
                  </a:cubicBezTo>
                  <a:cubicBezTo>
                    <a:pt x="3803" y="4436"/>
                    <a:pt x="3955" y="2408"/>
                    <a:pt x="4035" y="113"/>
                  </a:cubicBezTo>
                  <a:cubicBezTo>
                    <a:pt x="4035" y="39"/>
                    <a:pt x="3978" y="1"/>
                    <a:pt x="39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41"/>
            <p:cNvSpPr/>
            <p:nvPr/>
          </p:nvSpPr>
          <p:spPr>
            <a:xfrm>
              <a:off x="6122575" y="2131060"/>
              <a:ext cx="303902" cy="357651"/>
            </a:xfrm>
            <a:custGeom>
              <a:rect b="b" l="l" r="r" t="t"/>
              <a:pathLst>
                <a:path extrusionOk="0" h="7020" w="5965">
                  <a:moveTo>
                    <a:pt x="5807" y="1"/>
                  </a:moveTo>
                  <a:cubicBezTo>
                    <a:pt x="5772" y="1"/>
                    <a:pt x="5736" y="13"/>
                    <a:pt x="5705" y="42"/>
                  </a:cubicBezTo>
                  <a:cubicBezTo>
                    <a:pt x="4513" y="1074"/>
                    <a:pt x="3499" y="2301"/>
                    <a:pt x="2307" y="3351"/>
                  </a:cubicBezTo>
                  <a:cubicBezTo>
                    <a:pt x="1240" y="4294"/>
                    <a:pt x="360" y="5557"/>
                    <a:pt x="13" y="6953"/>
                  </a:cubicBezTo>
                  <a:cubicBezTo>
                    <a:pt x="1" y="6994"/>
                    <a:pt x="28" y="7020"/>
                    <a:pt x="58" y="7020"/>
                  </a:cubicBezTo>
                  <a:cubicBezTo>
                    <a:pt x="73" y="7020"/>
                    <a:pt x="89" y="7013"/>
                    <a:pt x="102" y="6998"/>
                  </a:cubicBezTo>
                  <a:cubicBezTo>
                    <a:pt x="1071" y="5583"/>
                    <a:pt x="2130" y="4516"/>
                    <a:pt x="3428" y="3413"/>
                  </a:cubicBezTo>
                  <a:cubicBezTo>
                    <a:pt x="4513" y="2497"/>
                    <a:pt x="5616" y="1616"/>
                    <a:pt x="5945" y="175"/>
                  </a:cubicBezTo>
                  <a:cubicBezTo>
                    <a:pt x="5964" y="75"/>
                    <a:pt x="5890" y="1"/>
                    <a:pt x="58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41"/>
            <p:cNvSpPr/>
            <p:nvPr/>
          </p:nvSpPr>
          <p:spPr>
            <a:xfrm>
              <a:off x="6048854" y="1593611"/>
              <a:ext cx="135113" cy="573822"/>
            </a:xfrm>
            <a:custGeom>
              <a:rect b="b" l="l" r="r" t="t"/>
              <a:pathLst>
                <a:path extrusionOk="0" h="11263" w="2652">
                  <a:moveTo>
                    <a:pt x="2535" y="0"/>
                  </a:moveTo>
                  <a:cubicBezTo>
                    <a:pt x="2508" y="0"/>
                    <a:pt x="2481" y="13"/>
                    <a:pt x="2465" y="42"/>
                  </a:cubicBezTo>
                  <a:cubicBezTo>
                    <a:pt x="1477" y="1848"/>
                    <a:pt x="1193" y="3965"/>
                    <a:pt x="757" y="5948"/>
                  </a:cubicBezTo>
                  <a:cubicBezTo>
                    <a:pt x="366" y="7763"/>
                    <a:pt x="1" y="9568"/>
                    <a:pt x="1104" y="11214"/>
                  </a:cubicBezTo>
                  <a:cubicBezTo>
                    <a:pt x="1128" y="11247"/>
                    <a:pt x="1166" y="11262"/>
                    <a:pt x="1202" y="11262"/>
                  </a:cubicBezTo>
                  <a:cubicBezTo>
                    <a:pt x="1270" y="11262"/>
                    <a:pt x="1334" y="11209"/>
                    <a:pt x="1300" y="11134"/>
                  </a:cubicBezTo>
                  <a:cubicBezTo>
                    <a:pt x="508" y="9043"/>
                    <a:pt x="935" y="7389"/>
                    <a:pt x="1557" y="5325"/>
                  </a:cubicBezTo>
                  <a:cubicBezTo>
                    <a:pt x="2064" y="3644"/>
                    <a:pt x="2651" y="1865"/>
                    <a:pt x="2634" y="95"/>
                  </a:cubicBezTo>
                  <a:cubicBezTo>
                    <a:pt x="2634" y="39"/>
                    <a:pt x="2583" y="0"/>
                    <a:pt x="25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41"/>
            <p:cNvSpPr/>
            <p:nvPr/>
          </p:nvSpPr>
          <p:spPr>
            <a:xfrm>
              <a:off x="5935597" y="1316302"/>
              <a:ext cx="176278" cy="643620"/>
            </a:xfrm>
            <a:custGeom>
              <a:rect b="b" l="l" r="r" t="t"/>
              <a:pathLst>
                <a:path extrusionOk="0" h="12633" w="3460">
                  <a:moveTo>
                    <a:pt x="1033" y="0"/>
                  </a:moveTo>
                  <a:cubicBezTo>
                    <a:pt x="980" y="0"/>
                    <a:pt x="928" y="20"/>
                    <a:pt x="890" y="68"/>
                  </a:cubicBezTo>
                  <a:cubicBezTo>
                    <a:pt x="276" y="851"/>
                    <a:pt x="240" y="1892"/>
                    <a:pt x="143" y="2852"/>
                  </a:cubicBezTo>
                  <a:cubicBezTo>
                    <a:pt x="0" y="4204"/>
                    <a:pt x="9" y="5565"/>
                    <a:pt x="178" y="6917"/>
                  </a:cubicBezTo>
                  <a:cubicBezTo>
                    <a:pt x="436" y="9016"/>
                    <a:pt x="1566" y="11347"/>
                    <a:pt x="3291" y="12618"/>
                  </a:cubicBezTo>
                  <a:cubicBezTo>
                    <a:pt x="3305" y="12629"/>
                    <a:pt x="3319" y="12633"/>
                    <a:pt x="3334" y="12633"/>
                  </a:cubicBezTo>
                  <a:cubicBezTo>
                    <a:pt x="3397" y="12633"/>
                    <a:pt x="3459" y="12552"/>
                    <a:pt x="3416" y="12494"/>
                  </a:cubicBezTo>
                  <a:cubicBezTo>
                    <a:pt x="1913" y="10546"/>
                    <a:pt x="1245" y="8696"/>
                    <a:pt x="1041" y="6250"/>
                  </a:cubicBezTo>
                  <a:cubicBezTo>
                    <a:pt x="952" y="5236"/>
                    <a:pt x="1005" y="4204"/>
                    <a:pt x="1103" y="3190"/>
                  </a:cubicBezTo>
                  <a:cubicBezTo>
                    <a:pt x="1192" y="2212"/>
                    <a:pt x="1548" y="1136"/>
                    <a:pt x="1254" y="157"/>
                  </a:cubicBezTo>
                  <a:cubicBezTo>
                    <a:pt x="1226" y="66"/>
                    <a:pt x="1128" y="0"/>
                    <a:pt x="10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41"/>
            <p:cNvSpPr/>
            <p:nvPr/>
          </p:nvSpPr>
          <p:spPr>
            <a:xfrm>
              <a:off x="6020781" y="1177113"/>
              <a:ext cx="143723" cy="588240"/>
            </a:xfrm>
            <a:custGeom>
              <a:rect b="b" l="l" r="r" t="t"/>
              <a:pathLst>
                <a:path extrusionOk="0" h="11546" w="2821">
                  <a:moveTo>
                    <a:pt x="2450" y="1"/>
                  </a:moveTo>
                  <a:cubicBezTo>
                    <a:pt x="2371" y="1"/>
                    <a:pt x="2289" y="28"/>
                    <a:pt x="2215" y="87"/>
                  </a:cubicBezTo>
                  <a:cubicBezTo>
                    <a:pt x="1530" y="630"/>
                    <a:pt x="1281" y="1697"/>
                    <a:pt x="979" y="2498"/>
                  </a:cubicBezTo>
                  <a:cubicBezTo>
                    <a:pt x="579" y="3530"/>
                    <a:pt x="347" y="4624"/>
                    <a:pt x="223" y="5709"/>
                  </a:cubicBezTo>
                  <a:cubicBezTo>
                    <a:pt x="0" y="7550"/>
                    <a:pt x="0" y="10129"/>
                    <a:pt x="1424" y="11535"/>
                  </a:cubicBezTo>
                  <a:cubicBezTo>
                    <a:pt x="1431" y="11542"/>
                    <a:pt x="1439" y="11546"/>
                    <a:pt x="1447" y="11546"/>
                  </a:cubicBezTo>
                  <a:cubicBezTo>
                    <a:pt x="1467" y="11546"/>
                    <a:pt x="1483" y="11525"/>
                    <a:pt x="1477" y="11499"/>
                  </a:cubicBezTo>
                  <a:cubicBezTo>
                    <a:pt x="1272" y="10512"/>
                    <a:pt x="988" y="9605"/>
                    <a:pt x="952" y="8573"/>
                  </a:cubicBezTo>
                  <a:cubicBezTo>
                    <a:pt x="917" y="7550"/>
                    <a:pt x="1086" y="6491"/>
                    <a:pt x="1290" y="5495"/>
                  </a:cubicBezTo>
                  <a:cubicBezTo>
                    <a:pt x="1486" y="4579"/>
                    <a:pt x="1788" y="3690"/>
                    <a:pt x="2073" y="2800"/>
                  </a:cubicBezTo>
                  <a:cubicBezTo>
                    <a:pt x="2331" y="2000"/>
                    <a:pt x="2820" y="1164"/>
                    <a:pt x="2767" y="310"/>
                  </a:cubicBezTo>
                  <a:cubicBezTo>
                    <a:pt x="2749" y="113"/>
                    <a:pt x="2608" y="1"/>
                    <a:pt x="245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41"/>
            <p:cNvSpPr/>
            <p:nvPr/>
          </p:nvSpPr>
          <p:spPr>
            <a:xfrm>
              <a:off x="5953887" y="1801733"/>
              <a:ext cx="172814" cy="592723"/>
            </a:xfrm>
            <a:custGeom>
              <a:rect b="b" l="l" r="r" t="t"/>
              <a:pathLst>
                <a:path extrusionOk="0" h="11634" w="3392">
                  <a:moveTo>
                    <a:pt x="160" y="1"/>
                  </a:moveTo>
                  <a:cubicBezTo>
                    <a:pt x="78" y="1"/>
                    <a:pt x="1" y="54"/>
                    <a:pt x="6" y="155"/>
                  </a:cubicBezTo>
                  <a:cubicBezTo>
                    <a:pt x="50" y="1196"/>
                    <a:pt x="335" y="2201"/>
                    <a:pt x="379" y="3251"/>
                  </a:cubicBezTo>
                  <a:cubicBezTo>
                    <a:pt x="424" y="4229"/>
                    <a:pt x="513" y="5207"/>
                    <a:pt x="646" y="6168"/>
                  </a:cubicBezTo>
                  <a:cubicBezTo>
                    <a:pt x="913" y="8071"/>
                    <a:pt x="2061" y="10064"/>
                    <a:pt x="3190" y="11585"/>
                  </a:cubicBezTo>
                  <a:cubicBezTo>
                    <a:pt x="3212" y="11618"/>
                    <a:pt x="3250" y="11634"/>
                    <a:pt x="3287" y="11634"/>
                  </a:cubicBezTo>
                  <a:cubicBezTo>
                    <a:pt x="3340" y="11634"/>
                    <a:pt x="3391" y="11600"/>
                    <a:pt x="3386" y="11531"/>
                  </a:cubicBezTo>
                  <a:cubicBezTo>
                    <a:pt x="3359" y="10695"/>
                    <a:pt x="2932" y="9966"/>
                    <a:pt x="2559" y="9228"/>
                  </a:cubicBezTo>
                  <a:cubicBezTo>
                    <a:pt x="1972" y="8071"/>
                    <a:pt x="1554" y="6951"/>
                    <a:pt x="1393" y="5661"/>
                  </a:cubicBezTo>
                  <a:cubicBezTo>
                    <a:pt x="1171" y="3838"/>
                    <a:pt x="1420" y="1658"/>
                    <a:pt x="308" y="75"/>
                  </a:cubicBezTo>
                  <a:cubicBezTo>
                    <a:pt x="273" y="25"/>
                    <a:pt x="215" y="1"/>
                    <a:pt x="16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41"/>
            <p:cNvSpPr/>
            <p:nvPr/>
          </p:nvSpPr>
          <p:spPr>
            <a:xfrm>
              <a:off x="5821372" y="2065133"/>
              <a:ext cx="320460" cy="445128"/>
            </a:xfrm>
            <a:custGeom>
              <a:rect b="b" l="l" r="r" t="t"/>
              <a:pathLst>
                <a:path extrusionOk="0" h="8737" w="6290">
                  <a:moveTo>
                    <a:pt x="136" y="1"/>
                  </a:moveTo>
                  <a:cubicBezTo>
                    <a:pt x="69" y="1"/>
                    <a:pt x="1" y="53"/>
                    <a:pt x="1" y="135"/>
                  </a:cubicBezTo>
                  <a:cubicBezTo>
                    <a:pt x="36" y="2030"/>
                    <a:pt x="1139" y="3542"/>
                    <a:pt x="2465" y="4787"/>
                  </a:cubicBezTo>
                  <a:cubicBezTo>
                    <a:pt x="3096" y="5383"/>
                    <a:pt x="3763" y="5926"/>
                    <a:pt x="4386" y="6513"/>
                  </a:cubicBezTo>
                  <a:cubicBezTo>
                    <a:pt x="5089" y="7180"/>
                    <a:pt x="5453" y="7989"/>
                    <a:pt x="6022" y="8727"/>
                  </a:cubicBezTo>
                  <a:cubicBezTo>
                    <a:pt x="6029" y="8734"/>
                    <a:pt x="6040" y="8737"/>
                    <a:pt x="6051" y="8737"/>
                  </a:cubicBezTo>
                  <a:cubicBezTo>
                    <a:pt x="6071" y="8737"/>
                    <a:pt x="6094" y="8727"/>
                    <a:pt x="6094" y="8710"/>
                  </a:cubicBezTo>
                  <a:cubicBezTo>
                    <a:pt x="6289" y="7340"/>
                    <a:pt x="4813" y="5979"/>
                    <a:pt x="3914" y="5143"/>
                  </a:cubicBezTo>
                  <a:cubicBezTo>
                    <a:pt x="3194" y="4476"/>
                    <a:pt x="2473" y="3835"/>
                    <a:pt x="1878" y="3053"/>
                  </a:cubicBezTo>
                  <a:cubicBezTo>
                    <a:pt x="1193" y="2154"/>
                    <a:pt x="766" y="1060"/>
                    <a:pt x="241" y="64"/>
                  </a:cubicBezTo>
                  <a:cubicBezTo>
                    <a:pt x="217" y="20"/>
                    <a:pt x="177" y="1"/>
                    <a:pt x="1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41"/>
            <p:cNvSpPr/>
            <p:nvPr/>
          </p:nvSpPr>
          <p:spPr>
            <a:xfrm>
              <a:off x="5963669" y="2395275"/>
              <a:ext cx="171336" cy="443396"/>
            </a:xfrm>
            <a:custGeom>
              <a:rect b="b" l="l" r="r" t="t"/>
              <a:pathLst>
                <a:path extrusionOk="0" h="8703" w="3363">
                  <a:moveTo>
                    <a:pt x="293" y="0"/>
                  </a:moveTo>
                  <a:cubicBezTo>
                    <a:pt x="200" y="0"/>
                    <a:pt x="104" y="78"/>
                    <a:pt x="99" y="184"/>
                  </a:cubicBezTo>
                  <a:cubicBezTo>
                    <a:pt x="1" y="1554"/>
                    <a:pt x="294" y="3084"/>
                    <a:pt x="899" y="4320"/>
                  </a:cubicBezTo>
                  <a:cubicBezTo>
                    <a:pt x="1602" y="5734"/>
                    <a:pt x="2082" y="7282"/>
                    <a:pt x="2891" y="8643"/>
                  </a:cubicBezTo>
                  <a:cubicBezTo>
                    <a:pt x="2915" y="8682"/>
                    <a:pt x="2960" y="8702"/>
                    <a:pt x="3005" y="8702"/>
                  </a:cubicBezTo>
                  <a:cubicBezTo>
                    <a:pt x="3061" y="8702"/>
                    <a:pt x="3117" y="8671"/>
                    <a:pt x="3132" y="8607"/>
                  </a:cubicBezTo>
                  <a:cubicBezTo>
                    <a:pt x="3363" y="7415"/>
                    <a:pt x="2482" y="5859"/>
                    <a:pt x="2091" y="4747"/>
                  </a:cubicBezTo>
                  <a:cubicBezTo>
                    <a:pt x="1548" y="3217"/>
                    <a:pt x="1148" y="1545"/>
                    <a:pt x="437" y="95"/>
                  </a:cubicBezTo>
                  <a:cubicBezTo>
                    <a:pt x="403" y="28"/>
                    <a:pt x="349" y="0"/>
                    <a:pt x="2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42"/>
          <p:cNvSpPr txBox="1"/>
          <p:nvPr>
            <p:ph type="title"/>
          </p:nvPr>
        </p:nvSpPr>
        <p:spPr>
          <a:xfrm>
            <a:off x="3312621" y="721975"/>
            <a:ext cx="5120400" cy="76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Steps Towards </a:t>
            </a:r>
            <a:r>
              <a:rPr b="1" lang="en"/>
              <a:t>Methodology</a:t>
            </a:r>
            <a:endParaRPr b="1"/>
          </a:p>
        </p:txBody>
      </p:sp>
      <p:sp>
        <p:nvSpPr>
          <p:cNvPr id="564" name="Google Shape;564;p42"/>
          <p:cNvSpPr/>
          <p:nvPr/>
        </p:nvSpPr>
        <p:spPr>
          <a:xfrm>
            <a:off x="713225" y="4128189"/>
            <a:ext cx="475500" cy="475800"/>
          </a:xfrm>
          <a:prstGeom prst="rect">
            <a:avLst/>
          </a:prstGeom>
          <a:solidFill>
            <a:srgbClr val="C4D8BF">
              <a:alpha val="42410"/>
            </a:srgbClr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5" name="Google Shape;565;p42"/>
          <p:cNvSpPr txBox="1"/>
          <p:nvPr>
            <p:ph idx="1" type="subTitle"/>
          </p:nvPr>
        </p:nvSpPr>
        <p:spPr>
          <a:xfrm>
            <a:off x="3312625" y="1670706"/>
            <a:ext cx="3703200" cy="40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 a High quality dataset to minimize preprocessing tasks</a:t>
            </a:r>
            <a:endParaRPr/>
          </a:p>
        </p:txBody>
      </p:sp>
      <p:sp>
        <p:nvSpPr>
          <p:cNvPr id="566" name="Google Shape;566;p42"/>
          <p:cNvSpPr txBox="1"/>
          <p:nvPr>
            <p:ph idx="3" type="subTitle"/>
          </p:nvPr>
        </p:nvSpPr>
        <p:spPr>
          <a:xfrm>
            <a:off x="3312625" y="2723194"/>
            <a:ext cx="3703200" cy="40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 Proven Models in Image Processing and Pattern Recognition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7" name="Google Shape;567;p42"/>
          <p:cNvSpPr txBox="1"/>
          <p:nvPr>
            <p:ph idx="5" type="subTitle"/>
          </p:nvPr>
        </p:nvSpPr>
        <p:spPr>
          <a:xfrm>
            <a:off x="3312625" y="3725308"/>
            <a:ext cx="3703200" cy="40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 Appropriate Methods to analyze both data and classifiers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4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sp>
        <p:nvSpPr>
          <p:cNvPr id="573" name="Google Shape;573;p43"/>
          <p:cNvSpPr txBox="1"/>
          <p:nvPr>
            <p:ph idx="1" type="subTitle"/>
          </p:nvPr>
        </p:nvSpPr>
        <p:spPr>
          <a:xfrm>
            <a:off x="1902325" y="1633975"/>
            <a:ext cx="2548800" cy="91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of plant disease selected from Public site  with 7.5 usability and CO0 certification </a:t>
            </a:r>
            <a:endParaRPr/>
          </a:p>
        </p:txBody>
      </p:sp>
      <p:sp>
        <p:nvSpPr>
          <p:cNvPr id="574" name="Google Shape;574;p43"/>
          <p:cNvSpPr txBox="1"/>
          <p:nvPr>
            <p:ph idx="2" type="subTitle"/>
          </p:nvPr>
        </p:nvSpPr>
        <p:spPr>
          <a:xfrm>
            <a:off x="6099896" y="1633975"/>
            <a:ext cx="2113500" cy="91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Resizing and using appropriate augmentation parameters to augment the data and increase training</a:t>
            </a:r>
            <a:endParaRPr/>
          </a:p>
        </p:txBody>
      </p:sp>
      <p:sp>
        <p:nvSpPr>
          <p:cNvPr id="575" name="Google Shape;575;p43"/>
          <p:cNvSpPr txBox="1"/>
          <p:nvPr>
            <p:ph idx="3" type="subTitle"/>
          </p:nvPr>
        </p:nvSpPr>
        <p:spPr>
          <a:xfrm>
            <a:off x="1902325" y="3291741"/>
            <a:ext cx="2113500" cy="91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Usage of a custom CNN Model and mobile models MobileNetV2 and Xception on </a:t>
            </a:r>
            <a:r>
              <a:rPr lang="en"/>
              <a:t>the dataset</a:t>
            </a:r>
            <a:endParaRPr/>
          </a:p>
        </p:txBody>
      </p:sp>
      <p:sp>
        <p:nvSpPr>
          <p:cNvPr id="576" name="Google Shape;576;p43"/>
          <p:cNvSpPr txBox="1"/>
          <p:nvPr>
            <p:ph idx="4" type="subTitle"/>
          </p:nvPr>
        </p:nvSpPr>
        <p:spPr>
          <a:xfrm>
            <a:off x="6099896" y="3291741"/>
            <a:ext cx="2113500" cy="91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Comparison between the </a:t>
            </a:r>
            <a:r>
              <a:rPr lang="en"/>
              <a:t>training</a:t>
            </a:r>
            <a:r>
              <a:rPr lang="en"/>
              <a:t> and testing of the datasets </a:t>
            </a:r>
            <a:endParaRPr/>
          </a:p>
        </p:txBody>
      </p:sp>
      <p:sp>
        <p:nvSpPr>
          <p:cNvPr id="577" name="Google Shape;577;p43"/>
          <p:cNvSpPr txBox="1"/>
          <p:nvPr>
            <p:ph idx="5" type="subTitle"/>
          </p:nvPr>
        </p:nvSpPr>
        <p:spPr>
          <a:xfrm>
            <a:off x="1902325" y="1416825"/>
            <a:ext cx="26052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1.Dataset Selection  </a:t>
            </a:r>
            <a:endParaRPr/>
          </a:p>
        </p:txBody>
      </p:sp>
      <p:sp>
        <p:nvSpPr>
          <p:cNvPr id="578" name="Google Shape;578;p43"/>
          <p:cNvSpPr txBox="1"/>
          <p:nvPr>
            <p:ph idx="6" type="subTitle"/>
          </p:nvPr>
        </p:nvSpPr>
        <p:spPr>
          <a:xfrm>
            <a:off x="1902325" y="3077475"/>
            <a:ext cx="21135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Deep Learning Classification</a:t>
            </a:r>
            <a:endParaRPr/>
          </a:p>
        </p:txBody>
      </p:sp>
      <p:sp>
        <p:nvSpPr>
          <p:cNvPr id="579" name="Google Shape;579;p43"/>
          <p:cNvSpPr txBox="1"/>
          <p:nvPr>
            <p:ph idx="7" type="subTitle"/>
          </p:nvPr>
        </p:nvSpPr>
        <p:spPr>
          <a:xfrm>
            <a:off x="6099871" y="1416825"/>
            <a:ext cx="21135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</a:t>
            </a:r>
            <a:r>
              <a:rPr lang="en"/>
              <a:t>Preprocessing</a:t>
            </a:r>
            <a:endParaRPr/>
          </a:p>
        </p:txBody>
      </p:sp>
      <p:sp>
        <p:nvSpPr>
          <p:cNvPr id="580" name="Google Shape;580;p43"/>
          <p:cNvSpPr txBox="1"/>
          <p:nvPr>
            <p:ph idx="8" type="subTitle"/>
          </p:nvPr>
        </p:nvSpPr>
        <p:spPr>
          <a:xfrm>
            <a:off x="6099871" y="3077475"/>
            <a:ext cx="21135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Result Comparison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44"/>
          <p:cNvSpPr txBox="1"/>
          <p:nvPr>
            <p:ph type="title"/>
          </p:nvPr>
        </p:nvSpPr>
        <p:spPr>
          <a:xfrm>
            <a:off x="4408200" y="2142150"/>
            <a:ext cx="4022700" cy="84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Results</a:t>
            </a:r>
            <a:endParaRPr b="1"/>
          </a:p>
        </p:txBody>
      </p:sp>
      <p:sp>
        <p:nvSpPr>
          <p:cNvPr id="586" name="Google Shape;586;p44"/>
          <p:cNvSpPr txBox="1"/>
          <p:nvPr>
            <p:ph idx="2" type="title"/>
          </p:nvPr>
        </p:nvSpPr>
        <p:spPr>
          <a:xfrm>
            <a:off x="2814800" y="1899900"/>
            <a:ext cx="1365600" cy="133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grpSp>
        <p:nvGrpSpPr>
          <p:cNvPr id="587" name="Google Shape;587;p44"/>
          <p:cNvGrpSpPr/>
          <p:nvPr/>
        </p:nvGrpSpPr>
        <p:grpSpPr>
          <a:xfrm flipH="1" rot="-358127">
            <a:off x="727687" y="288441"/>
            <a:ext cx="2570174" cy="4367446"/>
            <a:chOff x="5733996" y="942600"/>
            <a:chExt cx="1525476" cy="2592211"/>
          </a:xfrm>
        </p:grpSpPr>
        <p:sp>
          <p:nvSpPr>
            <p:cNvPr id="588" name="Google Shape;588;p44"/>
            <p:cNvSpPr/>
            <p:nvPr/>
          </p:nvSpPr>
          <p:spPr>
            <a:xfrm>
              <a:off x="6695024" y="2082099"/>
              <a:ext cx="421845" cy="599194"/>
            </a:xfrm>
            <a:custGeom>
              <a:rect b="b" l="l" r="r" t="t"/>
              <a:pathLst>
                <a:path extrusionOk="0" h="11761" w="8280">
                  <a:moveTo>
                    <a:pt x="8063" y="0"/>
                  </a:moveTo>
                  <a:cubicBezTo>
                    <a:pt x="8006" y="0"/>
                    <a:pt x="7949" y="29"/>
                    <a:pt x="7909" y="96"/>
                  </a:cubicBezTo>
                  <a:cubicBezTo>
                    <a:pt x="6744" y="2079"/>
                    <a:pt x="6255" y="4356"/>
                    <a:pt x="4778" y="6162"/>
                  </a:cubicBezTo>
                  <a:cubicBezTo>
                    <a:pt x="3986" y="7114"/>
                    <a:pt x="3035" y="7950"/>
                    <a:pt x="2216" y="8884"/>
                  </a:cubicBezTo>
                  <a:cubicBezTo>
                    <a:pt x="1460" y="9755"/>
                    <a:pt x="740" y="10663"/>
                    <a:pt x="55" y="11588"/>
                  </a:cubicBezTo>
                  <a:cubicBezTo>
                    <a:pt x="1" y="11669"/>
                    <a:pt x="86" y="11760"/>
                    <a:pt x="169" y="11760"/>
                  </a:cubicBezTo>
                  <a:cubicBezTo>
                    <a:pt x="195" y="11760"/>
                    <a:pt x="221" y="11751"/>
                    <a:pt x="242" y="11730"/>
                  </a:cubicBezTo>
                  <a:cubicBezTo>
                    <a:pt x="2074" y="9871"/>
                    <a:pt x="4316" y="8386"/>
                    <a:pt x="6006" y="6411"/>
                  </a:cubicBezTo>
                  <a:cubicBezTo>
                    <a:pt x="7482" y="4685"/>
                    <a:pt x="7900" y="2417"/>
                    <a:pt x="8256" y="238"/>
                  </a:cubicBezTo>
                  <a:cubicBezTo>
                    <a:pt x="8279" y="104"/>
                    <a:pt x="8172" y="0"/>
                    <a:pt x="80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44"/>
            <p:cNvSpPr/>
            <p:nvPr/>
          </p:nvSpPr>
          <p:spPr>
            <a:xfrm>
              <a:off x="6535558" y="2318548"/>
              <a:ext cx="125586" cy="559302"/>
            </a:xfrm>
            <a:custGeom>
              <a:rect b="b" l="l" r="r" t="t"/>
              <a:pathLst>
                <a:path extrusionOk="0" h="10978" w="2465">
                  <a:moveTo>
                    <a:pt x="1866" y="1"/>
                  </a:moveTo>
                  <a:cubicBezTo>
                    <a:pt x="1813" y="1"/>
                    <a:pt x="1758" y="34"/>
                    <a:pt x="1735" y="98"/>
                  </a:cubicBezTo>
                  <a:cubicBezTo>
                    <a:pt x="472" y="3673"/>
                    <a:pt x="1" y="7409"/>
                    <a:pt x="1664" y="10940"/>
                  </a:cubicBezTo>
                  <a:cubicBezTo>
                    <a:pt x="1679" y="10967"/>
                    <a:pt x="1701" y="10977"/>
                    <a:pt x="1724" y="10977"/>
                  </a:cubicBezTo>
                  <a:cubicBezTo>
                    <a:pt x="1770" y="10977"/>
                    <a:pt x="1818" y="10932"/>
                    <a:pt x="1806" y="10878"/>
                  </a:cubicBezTo>
                  <a:cubicBezTo>
                    <a:pt x="1344" y="8903"/>
                    <a:pt x="1397" y="6795"/>
                    <a:pt x="1691" y="4794"/>
                  </a:cubicBezTo>
                  <a:cubicBezTo>
                    <a:pt x="1931" y="3184"/>
                    <a:pt x="2465" y="1717"/>
                    <a:pt x="1984" y="98"/>
                  </a:cubicBezTo>
                  <a:cubicBezTo>
                    <a:pt x="1967" y="32"/>
                    <a:pt x="1917" y="1"/>
                    <a:pt x="18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44"/>
            <p:cNvSpPr/>
            <p:nvPr/>
          </p:nvSpPr>
          <p:spPr>
            <a:xfrm>
              <a:off x="6512784" y="2774021"/>
              <a:ext cx="432086" cy="459088"/>
            </a:xfrm>
            <a:custGeom>
              <a:rect b="b" l="l" r="r" t="t"/>
              <a:pathLst>
                <a:path extrusionOk="0" h="9011" w="8481">
                  <a:moveTo>
                    <a:pt x="8280" y="1"/>
                  </a:moveTo>
                  <a:cubicBezTo>
                    <a:pt x="8236" y="1"/>
                    <a:pt x="8188" y="17"/>
                    <a:pt x="8142" y="52"/>
                  </a:cubicBezTo>
                  <a:cubicBezTo>
                    <a:pt x="7314" y="711"/>
                    <a:pt x="6558" y="1440"/>
                    <a:pt x="5713" y="2098"/>
                  </a:cubicBezTo>
                  <a:cubicBezTo>
                    <a:pt x="4886" y="2747"/>
                    <a:pt x="4121" y="3432"/>
                    <a:pt x="3374" y="4171"/>
                  </a:cubicBezTo>
                  <a:cubicBezTo>
                    <a:pt x="1978" y="5558"/>
                    <a:pt x="519" y="6937"/>
                    <a:pt x="12" y="8902"/>
                  </a:cubicBezTo>
                  <a:cubicBezTo>
                    <a:pt x="0" y="8965"/>
                    <a:pt x="52" y="9010"/>
                    <a:pt x="104" y="9010"/>
                  </a:cubicBezTo>
                  <a:cubicBezTo>
                    <a:pt x="133" y="9010"/>
                    <a:pt x="162" y="8996"/>
                    <a:pt x="181" y="8965"/>
                  </a:cubicBezTo>
                  <a:cubicBezTo>
                    <a:pt x="1257" y="7150"/>
                    <a:pt x="3161" y="5905"/>
                    <a:pt x="4735" y="4562"/>
                  </a:cubicBezTo>
                  <a:cubicBezTo>
                    <a:pt x="6087" y="3397"/>
                    <a:pt x="8186" y="2187"/>
                    <a:pt x="8462" y="239"/>
                  </a:cubicBezTo>
                  <a:cubicBezTo>
                    <a:pt x="8481" y="100"/>
                    <a:pt x="8391" y="1"/>
                    <a:pt x="828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44"/>
            <p:cNvSpPr/>
            <p:nvPr/>
          </p:nvSpPr>
          <p:spPr>
            <a:xfrm>
              <a:off x="6554409" y="2882642"/>
              <a:ext cx="463368" cy="154575"/>
            </a:xfrm>
            <a:custGeom>
              <a:rect b="b" l="l" r="r" t="t"/>
              <a:pathLst>
                <a:path extrusionOk="0" h="3034" w="9095">
                  <a:moveTo>
                    <a:pt x="4430" y="1"/>
                  </a:moveTo>
                  <a:cubicBezTo>
                    <a:pt x="4396" y="1"/>
                    <a:pt x="4361" y="1"/>
                    <a:pt x="4327" y="2"/>
                  </a:cubicBezTo>
                  <a:cubicBezTo>
                    <a:pt x="2522" y="37"/>
                    <a:pt x="956" y="1558"/>
                    <a:pt x="22" y="2964"/>
                  </a:cubicBezTo>
                  <a:cubicBezTo>
                    <a:pt x="0" y="2992"/>
                    <a:pt x="32" y="3033"/>
                    <a:pt x="68" y="3033"/>
                  </a:cubicBezTo>
                  <a:cubicBezTo>
                    <a:pt x="76" y="3033"/>
                    <a:pt x="85" y="3031"/>
                    <a:pt x="93" y="3026"/>
                  </a:cubicBezTo>
                  <a:cubicBezTo>
                    <a:pt x="1454" y="2208"/>
                    <a:pt x="2664" y="1185"/>
                    <a:pt x="4327" y="1033"/>
                  </a:cubicBezTo>
                  <a:cubicBezTo>
                    <a:pt x="4447" y="1023"/>
                    <a:pt x="4567" y="1018"/>
                    <a:pt x="4686" y="1018"/>
                  </a:cubicBezTo>
                  <a:cubicBezTo>
                    <a:pt x="6208" y="1018"/>
                    <a:pt x="7697" y="1826"/>
                    <a:pt x="8926" y="2634"/>
                  </a:cubicBezTo>
                  <a:cubicBezTo>
                    <a:pt x="8938" y="2642"/>
                    <a:pt x="8952" y="2646"/>
                    <a:pt x="8965" y="2646"/>
                  </a:cubicBezTo>
                  <a:cubicBezTo>
                    <a:pt x="9029" y="2646"/>
                    <a:pt x="9094" y="2569"/>
                    <a:pt x="9050" y="2510"/>
                  </a:cubicBezTo>
                  <a:cubicBezTo>
                    <a:pt x="7949" y="972"/>
                    <a:pt x="6333" y="1"/>
                    <a:pt x="44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44"/>
            <p:cNvSpPr/>
            <p:nvPr/>
          </p:nvSpPr>
          <p:spPr>
            <a:xfrm>
              <a:off x="6675155" y="1295770"/>
              <a:ext cx="155950" cy="546972"/>
            </a:xfrm>
            <a:custGeom>
              <a:rect b="b" l="l" r="r" t="t"/>
              <a:pathLst>
                <a:path extrusionOk="0" h="10736" w="3061">
                  <a:moveTo>
                    <a:pt x="519" y="0"/>
                  </a:moveTo>
                  <a:cubicBezTo>
                    <a:pt x="427" y="0"/>
                    <a:pt x="331" y="70"/>
                    <a:pt x="321" y="187"/>
                  </a:cubicBezTo>
                  <a:cubicBezTo>
                    <a:pt x="0" y="3807"/>
                    <a:pt x="1219" y="7347"/>
                    <a:pt x="2411" y="10709"/>
                  </a:cubicBezTo>
                  <a:cubicBezTo>
                    <a:pt x="2420" y="10727"/>
                    <a:pt x="2435" y="10736"/>
                    <a:pt x="2451" y="10736"/>
                  </a:cubicBezTo>
                  <a:cubicBezTo>
                    <a:pt x="2466" y="10736"/>
                    <a:pt x="2482" y="10727"/>
                    <a:pt x="2491" y="10709"/>
                  </a:cubicBezTo>
                  <a:cubicBezTo>
                    <a:pt x="3060" y="9277"/>
                    <a:pt x="2251" y="7489"/>
                    <a:pt x="1904" y="6093"/>
                  </a:cubicBezTo>
                  <a:cubicBezTo>
                    <a:pt x="1415" y="4118"/>
                    <a:pt x="1246" y="2090"/>
                    <a:pt x="685" y="133"/>
                  </a:cubicBezTo>
                  <a:cubicBezTo>
                    <a:pt x="658" y="41"/>
                    <a:pt x="590" y="0"/>
                    <a:pt x="5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44"/>
            <p:cNvSpPr/>
            <p:nvPr/>
          </p:nvSpPr>
          <p:spPr>
            <a:xfrm>
              <a:off x="6843028" y="1062837"/>
              <a:ext cx="228703" cy="479925"/>
            </a:xfrm>
            <a:custGeom>
              <a:rect b="b" l="l" r="r" t="t"/>
              <a:pathLst>
                <a:path extrusionOk="0" h="9420" w="4489">
                  <a:moveTo>
                    <a:pt x="4315" y="0"/>
                  </a:moveTo>
                  <a:cubicBezTo>
                    <a:pt x="4238" y="0"/>
                    <a:pt x="4156" y="42"/>
                    <a:pt x="4123" y="124"/>
                  </a:cubicBezTo>
                  <a:cubicBezTo>
                    <a:pt x="3554" y="1725"/>
                    <a:pt x="3038" y="3327"/>
                    <a:pt x="2229" y="4830"/>
                  </a:cubicBezTo>
                  <a:cubicBezTo>
                    <a:pt x="1446" y="6306"/>
                    <a:pt x="663" y="7720"/>
                    <a:pt x="32" y="9268"/>
                  </a:cubicBezTo>
                  <a:cubicBezTo>
                    <a:pt x="0" y="9351"/>
                    <a:pt x="78" y="9420"/>
                    <a:pt x="154" y="9420"/>
                  </a:cubicBezTo>
                  <a:cubicBezTo>
                    <a:pt x="184" y="9420"/>
                    <a:pt x="214" y="9409"/>
                    <a:pt x="236" y="9384"/>
                  </a:cubicBezTo>
                  <a:cubicBezTo>
                    <a:pt x="2514" y="6849"/>
                    <a:pt x="4301" y="3620"/>
                    <a:pt x="4479" y="178"/>
                  </a:cubicBezTo>
                  <a:cubicBezTo>
                    <a:pt x="4489" y="58"/>
                    <a:pt x="4405" y="0"/>
                    <a:pt x="43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44"/>
            <p:cNvSpPr/>
            <p:nvPr/>
          </p:nvSpPr>
          <p:spPr>
            <a:xfrm>
              <a:off x="6829679" y="1026868"/>
              <a:ext cx="81159" cy="509373"/>
            </a:xfrm>
            <a:custGeom>
              <a:rect b="b" l="l" r="r" t="t"/>
              <a:pathLst>
                <a:path extrusionOk="0" h="9998" w="1593">
                  <a:moveTo>
                    <a:pt x="1285" y="0"/>
                  </a:moveTo>
                  <a:cubicBezTo>
                    <a:pt x="1254" y="0"/>
                    <a:pt x="1219" y="21"/>
                    <a:pt x="1219" y="57"/>
                  </a:cubicBezTo>
                  <a:cubicBezTo>
                    <a:pt x="1246" y="1782"/>
                    <a:pt x="570" y="3374"/>
                    <a:pt x="276" y="5055"/>
                  </a:cubicBezTo>
                  <a:cubicBezTo>
                    <a:pt x="0" y="6621"/>
                    <a:pt x="232" y="8346"/>
                    <a:pt x="507" y="9903"/>
                  </a:cubicBezTo>
                  <a:cubicBezTo>
                    <a:pt x="519" y="9969"/>
                    <a:pt x="567" y="9998"/>
                    <a:pt x="617" y="9998"/>
                  </a:cubicBezTo>
                  <a:cubicBezTo>
                    <a:pt x="682" y="9998"/>
                    <a:pt x="751" y="9951"/>
                    <a:pt x="756" y="9876"/>
                  </a:cubicBezTo>
                  <a:cubicBezTo>
                    <a:pt x="854" y="8071"/>
                    <a:pt x="783" y="6238"/>
                    <a:pt x="1077" y="4451"/>
                  </a:cubicBezTo>
                  <a:cubicBezTo>
                    <a:pt x="1317" y="2974"/>
                    <a:pt x="1593" y="1542"/>
                    <a:pt x="1335" y="39"/>
                  </a:cubicBezTo>
                  <a:cubicBezTo>
                    <a:pt x="1331" y="12"/>
                    <a:pt x="1309" y="0"/>
                    <a:pt x="12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44"/>
            <p:cNvSpPr/>
            <p:nvPr/>
          </p:nvSpPr>
          <p:spPr>
            <a:xfrm>
              <a:off x="6433306" y="1343661"/>
              <a:ext cx="450172" cy="2191150"/>
            </a:xfrm>
            <a:custGeom>
              <a:rect b="b" l="l" r="r" t="t"/>
              <a:pathLst>
                <a:path extrusionOk="0" h="43008" w="8836">
                  <a:moveTo>
                    <a:pt x="8782" y="0"/>
                  </a:moveTo>
                  <a:cubicBezTo>
                    <a:pt x="8767" y="0"/>
                    <a:pt x="8753" y="9"/>
                    <a:pt x="8750" y="29"/>
                  </a:cubicBezTo>
                  <a:cubicBezTo>
                    <a:pt x="8056" y="3427"/>
                    <a:pt x="7469" y="6851"/>
                    <a:pt x="7131" y="10303"/>
                  </a:cubicBezTo>
                  <a:cubicBezTo>
                    <a:pt x="6740" y="14189"/>
                    <a:pt x="6927" y="18103"/>
                    <a:pt x="6251" y="21972"/>
                  </a:cubicBezTo>
                  <a:cubicBezTo>
                    <a:pt x="5628" y="25557"/>
                    <a:pt x="3653" y="28705"/>
                    <a:pt x="2444" y="32094"/>
                  </a:cubicBezTo>
                  <a:cubicBezTo>
                    <a:pt x="1865" y="33740"/>
                    <a:pt x="1447" y="35439"/>
                    <a:pt x="1136" y="37155"/>
                  </a:cubicBezTo>
                  <a:cubicBezTo>
                    <a:pt x="807" y="38952"/>
                    <a:pt x="344" y="40749"/>
                    <a:pt x="42" y="42554"/>
                  </a:cubicBezTo>
                  <a:cubicBezTo>
                    <a:pt x="1" y="42796"/>
                    <a:pt x="218" y="43007"/>
                    <a:pt x="423" y="43007"/>
                  </a:cubicBezTo>
                  <a:cubicBezTo>
                    <a:pt x="527" y="43007"/>
                    <a:pt x="629" y="42953"/>
                    <a:pt x="691" y="42821"/>
                  </a:cubicBezTo>
                  <a:cubicBezTo>
                    <a:pt x="1341" y="41398"/>
                    <a:pt x="1554" y="39770"/>
                    <a:pt x="1821" y="38241"/>
                  </a:cubicBezTo>
                  <a:cubicBezTo>
                    <a:pt x="2150" y="36373"/>
                    <a:pt x="2533" y="34540"/>
                    <a:pt x="3102" y="32735"/>
                  </a:cubicBezTo>
                  <a:cubicBezTo>
                    <a:pt x="4187" y="29284"/>
                    <a:pt x="6099" y="26171"/>
                    <a:pt x="6864" y="22613"/>
                  </a:cubicBezTo>
                  <a:cubicBezTo>
                    <a:pt x="7638" y="19019"/>
                    <a:pt x="7309" y="15292"/>
                    <a:pt x="7451" y="11655"/>
                  </a:cubicBezTo>
                  <a:cubicBezTo>
                    <a:pt x="7603" y="7759"/>
                    <a:pt x="8172" y="3890"/>
                    <a:pt x="8830" y="56"/>
                  </a:cubicBezTo>
                  <a:cubicBezTo>
                    <a:pt x="8835" y="23"/>
                    <a:pt x="8807" y="0"/>
                    <a:pt x="87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44"/>
            <p:cNvSpPr/>
            <p:nvPr/>
          </p:nvSpPr>
          <p:spPr>
            <a:xfrm>
              <a:off x="6581818" y="1741666"/>
              <a:ext cx="213929" cy="632462"/>
            </a:xfrm>
            <a:custGeom>
              <a:rect b="b" l="l" r="r" t="t"/>
              <a:pathLst>
                <a:path extrusionOk="0" h="12414" w="4199">
                  <a:moveTo>
                    <a:pt x="907" y="0"/>
                  </a:moveTo>
                  <a:cubicBezTo>
                    <a:pt x="787" y="0"/>
                    <a:pt x="667" y="71"/>
                    <a:pt x="614" y="214"/>
                  </a:cubicBezTo>
                  <a:cubicBezTo>
                    <a:pt x="0" y="1912"/>
                    <a:pt x="516" y="4189"/>
                    <a:pt x="925" y="5897"/>
                  </a:cubicBezTo>
                  <a:cubicBezTo>
                    <a:pt x="1156" y="6867"/>
                    <a:pt x="1610" y="7818"/>
                    <a:pt x="2055" y="8717"/>
                  </a:cubicBezTo>
                  <a:cubicBezTo>
                    <a:pt x="2633" y="9891"/>
                    <a:pt x="3496" y="10967"/>
                    <a:pt x="3540" y="12319"/>
                  </a:cubicBezTo>
                  <a:cubicBezTo>
                    <a:pt x="3540" y="12379"/>
                    <a:pt x="3591" y="12414"/>
                    <a:pt x="3640" y="12414"/>
                  </a:cubicBezTo>
                  <a:cubicBezTo>
                    <a:pt x="3678" y="12414"/>
                    <a:pt x="3715" y="12393"/>
                    <a:pt x="3727" y="12346"/>
                  </a:cubicBezTo>
                  <a:cubicBezTo>
                    <a:pt x="4198" y="10558"/>
                    <a:pt x="2900" y="8477"/>
                    <a:pt x="2313" y="6822"/>
                  </a:cubicBezTo>
                  <a:cubicBezTo>
                    <a:pt x="1903" y="5684"/>
                    <a:pt x="1699" y="4456"/>
                    <a:pt x="1574" y="3255"/>
                  </a:cubicBezTo>
                  <a:cubicBezTo>
                    <a:pt x="1459" y="2224"/>
                    <a:pt x="1565" y="1201"/>
                    <a:pt x="1201" y="214"/>
                  </a:cubicBezTo>
                  <a:cubicBezTo>
                    <a:pt x="1147" y="71"/>
                    <a:pt x="1027" y="0"/>
                    <a:pt x="9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44"/>
            <p:cNvSpPr/>
            <p:nvPr/>
          </p:nvSpPr>
          <p:spPr>
            <a:xfrm>
              <a:off x="6785253" y="1765407"/>
              <a:ext cx="474219" cy="516557"/>
            </a:xfrm>
            <a:custGeom>
              <a:rect b="b" l="l" r="r" t="t"/>
              <a:pathLst>
                <a:path extrusionOk="0" h="10139" w="9308">
                  <a:moveTo>
                    <a:pt x="8887" y="1"/>
                  </a:moveTo>
                  <a:cubicBezTo>
                    <a:pt x="8836" y="1"/>
                    <a:pt x="8785" y="13"/>
                    <a:pt x="8735" y="41"/>
                  </a:cubicBezTo>
                  <a:cubicBezTo>
                    <a:pt x="7703" y="610"/>
                    <a:pt x="6859" y="1535"/>
                    <a:pt x="6005" y="2336"/>
                  </a:cubicBezTo>
                  <a:cubicBezTo>
                    <a:pt x="5097" y="3190"/>
                    <a:pt x="4217" y="4079"/>
                    <a:pt x="3363" y="4986"/>
                  </a:cubicBezTo>
                  <a:cubicBezTo>
                    <a:pt x="1966" y="6472"/>
                    <a:pt x="623" y="8028"/>
                    <a:pt x="19" y="10012"/>
                  </a:cubicBezTo>
                  <a:cubicBezTo>
                    <a:pt x="1" y="10083"/>
                    <a:pt x="66" y="10138"/>
                    <a:pt x="127" y="10138"/>
                  </a:cubicBezTo>
                  <a:cubicBezTo>
                    <a:pt x="158" y="10138"/>
                    <a:pt x="188" y="10125"/>
                    <a:pt x="205" y="10092"/>
                  </a:cubicBezTo>
                  <a:cubicBezTo>
                    <a:pt x="1175" y="8251"/>
                    <a:pt x="2722" y="6756"/>
                    <a:pt x="4181" y="5298"/>
                  </a:cubicBezTo>
                  <a:cubicBezTo>
                    <a:pt x="4982" y="4506"/>
                    <a:pt x="5809" y="3741"/>
                    <a:pt x="6654" y="2994"/>
                  </a:cubicBezTo>
                  <a:cubicBezTo>
                    <a:pt x="7526" y="2211"/>
                    <a:pt x="8531" y="1464"/>
                    <a:pt x="9162" y="468"/>
                  </a:cubicBezTo>
                  <a:cubicBezTo>
                    <a:pt x="9307" y="243"/>
                    <a:pt x="9109" y="1"/>
                    <a:pt x="88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44"/>
            <p:cNvSpPr/>
            <p:nvPr/>
          </p:nvSpPr>
          <p:spPr>
            <a:xfrm>
              <a:off x="6575144" y="2506290"/>
              <a:ext cx="532045" cy="457152"/>
            </a:xfrm>
            <a:custGeom>
              <a:rect b="b" l="l" r="r" t="t"/>
              <a:pathLst>
                <a:path extrusionOk="0" h="8973" w="10443">
                  <a:moveTo>
                    <a:pt x="10209" y="0"/>
                  </a:moveTo>
                  <a:cubicBezTo>
                    <a:pt x="10183" y="0"/>
                    <a:pt x="10155" y="8"/>
                    <a:pt x="10129" y="24"/>
                  </a:cubicBezTo>
                  <a:cubicBezTo>
                    <a:pt x="8198" y="1171"/>
                    <a:pt x="6606" y="2603"/>
                    <a:pt x="4979" y="4124"/>
                  </a:cubicBezTo>
                  <a:cubicBezTo>
                    <a:pt x="4080" y="4960"/>
                    <a:pt x="3129" y="5716"/>
                    <a:pt x="2221" y="6526"/>
                  </a:cubicBezTo>
                  <a:cubicBezTo>
                    <a:pt x="1474" y="7184"/>
                    <a:pt x="505" y="7842"/>
                    <a:pt x="51" y="8741"/>
                  </a:cubicBezTo>
                  <a:cubicBezTo>
                    <a:pt x="1" y="8834"/>
                    <a:pt x="77" y="8973"/>
                    <a:pt x="179" y="8973"/>
                  </a:cubicBezTo>
                  <a:cubicBezTo>
                    <a:pt x="203" y="8973"/>
                    <a:pt x="229" y="8964"/>
                    <a:pt x="256" y="8945"/>
                  </a:cubicBezTo>
                  <a:cubicBezTo>
                    <a:pt x="1963" y="7647"/>
                    <a:pt x="3733" y="6526"/>
                    <a:pt x="5343" y="5067"/>
                  </a:cubicBezTo>
                  <a:cubicBezTo>
                    <a:pt x="7051" y="3520"/>
                    <a:pt x="8617" y="1830"/>
                    <a:pt x="10324" y="282"/>
                  </a:cubicBezTo>
                  <a:cubicBezTo>
                    <a:pt x="10443" y="178"/>
                    <a:pt x="10339" y="0"/>
                    <a:pt x="102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44"/>
            <p:cNvSpPr/>
            <p:nvPr/>
          </p:nvSpPr>
          <p:spPr>
            <a:xfrm>
              <a:off x="6635263" y="2248444"/>
              <a:ext cx="266404" cy="517525"/>
            </a:xfrm>
            <a:custGeom>
              <a:rect b="b" l="l" r="r" t="t"/>
              <a:pathLst>
                <a:path extrusionOk="0" h="10158" w="5229">
                  <a:moveTo>
                    <a:pt x="4865" y="1"/>
                  </a:moveTo>
                  <a:cubicBezTo>
                    <a:pt x="4826" y="1"/>
                    <a:pt x="4787" y="11"/>
                    <a:pt x="4750" y="33"/>
                  </a:cubicBezTo>
                  <a:cubicBezTo>
                    <a:pt x="3167" y="993"/>
                    <a:pt x="1468" y="2470"/>
                    <a:pt x="757" y="4240"/>
                  </a:cubicBezTo>
                  <a:cubicBezTo>
                    <a:pt x="1" y="6135"/>
                    <a:pt x="543" y="8109"/>
                    <a:pt x="597" y="10075"/>
                  </a:cubicBezTo>
                  <a:cubicBezTo>
                    <a:pt x="597" y="10128"/>
                    <a:pt x="639" y="10158"/>
                    <a:pt x="683" y="10158"/>
                  </a:cubicBezTo>
                  <a:cubicBezTo>
                    <a:pt x="720" y="10158"/>
                    <a:pt x="758" y="10137"/>
                    <a:pt x="774" y="10093"/>
                  </a:cubicBezTo>
                  <a:cubicBezTo>
                    <a:pt x="1237" y="8474"/>
                    <a:pt x="1006" y="6775"/>
                    <a:pt x="1459" y="5156"/>
                  </a:cubicBezTo>
                  <a:cubicBezTo>
                    <a:pt x="1735" y="4160"/>
                    <a:pt x="2607" y="3333"/>
                    <a:pt x="3265" y="2568"/>
                  </a:cubicBezTo>
                  <a:cubicBezTo>
                    <a:pt x="3888" y="1847"/>
                    <a:pt x="4519" y="1145"/>
                    <a:pt x="5097" y="380"/>
                  </a:cubicBezTo>
                  <a:cubicBezTo>
                    <a:pt x="5229" y="211"/>
                    <a:pt x="5048" y="1"/>
                    <a:pt x="48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44"/>
            <p:cNvSpPr/>
            <p:nvPr/>
          </p:nvSpPr>
          <p:spPr>
            <a:xfrm>
              <a:off x="6484203" y="3005222"/>
              <a:ext cx="467647" cy="318524"/>
            </a:xfrm>
            <a:custGeom>
              <a:rect b="b" l="l" r="r" t="t"/>
              <a:pathLst>
                <a:path extrusionOk="0" h="6252" w="9179">
                  <a:moveTo>
                    <a:pt x="9053" y="1"/>
                  </a:moveTo>
                  <a:cubicBezTo>
                    <a:pt x="9030" y="1"/>
                    <a:pt x="9007" y="10"/>
                    <a:pt x="8987" y="33"/>
                  </a:cubicBezTo>
                  <a:cubicBezTo>
                    <a:pt x="8205" y="887"/>
                    <a:pt x="7502" y="1420"/>
                    <a:pt x="6399" y="1821"/>
                  </a:cubicBezTo>
                  <a:cubicBezTo>
                    <a:pt x="5536" y="2132"/>
                    <a:pt x="4682" y="2488"/>
                    <a:pt x="3837" y="2852"/>
                  </a:cubicBezTo>
                  <a:cubicBezTo>
                    <a:pt x="2352" y="3502"/>
                    <a:pt x="715" y="4587"/>
                    <a:pt x="21" y="6108"/>
                  </a:cubicBezTo>
                  <a:cubicBezTo>
                    <a:pt x="0" y="6171"/>
                    <a:pt x="40" y="6251"/>
                    <a:pt x="98" y="6251"/>
                  </a:cubicBezTo>
                  <a:cubicBezTo>
                    <a:pt x="113" y="6251"/>
                    <a:pt x="129" y="6245"/>
                    <a:pt x="146" y="6232"/>
                  </a:cubicBezTo>
                  <a:cubicBezTo>
                    <a:pt x="1783" y="5040"/>
                    <a:pt x="3393" y="4231"/>
                    <a:pt x="5269" y="3448"/>
                  </a:cubicBezTo>
                  <a:cubicBezTo>
                    <a:pt x="6132" y="3084"/>
                    <a:pt x="6968" y="2737"/>
                    <a:pt x="7769" y="2221"/>
                  </a:cubicBezTo>
                  <a:cubicBezTo>
                    <a:pt x="8462" y="1758"/>
                    <a:pt x="8783" y="869"/>
                    <a:pt x="9138" y="157"/>
                  </a:cubicBezTo>
                  <a:cubicBezTo>
                    <a:pt x="9178" y="84"/>
                    <a:pt x="9119" y="1"/>
                    <a:pt x="90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44"/>
            <p:cNvSpPr/>
            <p:nvPr/>
          </p:nvSpPr>
          <p:spPr>
            <a:xfrm>
              <a:off x="6200780" y="2834292"/>
              <a:ext cx="347054" cy="254432"/>
            </a:xfrm>
            <a:custGeom>
              <a:rect b="b" l="l" r="r" t="t"/>
              <a:pathLst>
                <a:path extrusionOk="0" h="4994" w="6812">
                  <a:moveTo>
                    <a:pt x="311" y="1"/>
                  </a:moveTo>
                  <a:cubicBezTo>
                    <a:pt x="133" y="1"/>
                    <a:pt x="1" y="208"/>
                    <a:pt x="150" y="373"/>
                  </a:cubicBezTo>
                  <a:cubicBezTo>
                    <a:pt x="1048" y="1351"/>
                    <a:pt x="2240" y="1698"/>
                    <a:pt x="3423" y="2214"/>
                  </a:cubicBezTo>
                  <a:cubicBezTo>
                    <a:pt x="4775" y="2819"/>
                    <a:pt x="5691" y="3948"/>
                    <a:pt x="6696" y="4971"/>
                  </a:cubicBezTo>
                  <a:cubicBezTo>
                    <a:pt x="6711" y="4986"/>
                    <a:pt x="6730" y="4993"/>
                    <a:pt x="6747" y="4993"/>
                  </a:cubicBezTo>
                  <a:cubicBezTo>
                    <a:pt x="6781" y="4993"/>
                    <a:pt x="6812" y="4968"/>
                    <a:pt x="6812" y="4927"/>
                  </a:cubicBezTo>
                  <a:cubicBezTo>
                    <a:pt x="6776" y="3735"/>
                    <a:pt x="5780" y="2614"/>
                    <a:pt x="4855" y="1956"/>
                  </a:cubicBezTo>
                  <a:cubicBezTo>
                    <a:pt x="3521" y="995"/>
                    <a:pt x="1884" y="711"/>
                    <a:pt x="417" y="26"/>
                  </a:cubicBezTo>
                  <a:cubicBezTo>
                    <a:pt x="381" y="8"/>
                    <a:pt x="345" y="1"/>
                    <a:pt x="3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44"/>
            <p:cNvSpPr/>
            <p:nvPr/>
          </p:nvSpPr>
          <p:spPr>
            <a:xfrm>
              <a:off x="6408698" y="2685729"/>
              <a:ext cx="126452" cy="573465"/>
            </a:xfrm>
            <a:custGeom>
              <a:rect b="b" l="l" r="r" t="t"/>
              <a:pathLst>
                <a:path extrusionOk="0" h="11256" w="2482">
                  <a:moveTo>
                    <a:pt x="598" y="0"/>
                  </a:moveTo>
                  <a:cubicBezTo>
                    <a:pt x="417" y="0"/>
                    <a:pt x="219" y="168"/>
                    <a:pt x="196" y="362"/>
                  </a:cubicBezTo>
                  <a:cubicBezTo>
                    <a:pt x="0" y="2017"/>
                    <a:pt x="489" y="3671"/>
                    <a:pt x="845" y="5272"/>
                  </a:cubicBezTo>
                  <a:cubicBezTo>
                    <a:pt x="1281" y="7238"/>
                    <a:pt x="1824" y="9168"/>
                    <a:pt x="2019" y="11178"/>
                  </a:cubicBezTo>
                  <a:cubicBezTo>
                    <a:pt x="2024" y="11224"/>
                    <a:pt x="2073" y="11255"/>
                    <a:pt x="2116" y="11255"/>
                  </a:cubicBezTo>
                  <a:cubicBezTo>
                    <a:pt x="2147" y="11255"/>
                    <a:pt x="2176" y="11238"/>
                    <a:pt x="2179" y="11196"/>
                  </a:cubicBezTo>
                  <a:cubicBezTo>
                    <a:pt x="2482" y="9390"/>
                    <a:pt x="2455" y="7620"/>
                    <a:pt x="2197" y="5815"/>
                  </a:cubicBezTo>
                  <a:cubicBezTo>
                    <a:pt x="1930" y="3929"/>
                    <a:pt x="1628" y="1937"/>
                    <a:pt x="854" y="184"/>
                  </a:cubicBezTo>
                  <a:cubicBezTo>
                    <a:pt x="797" y="53"/>
                    <a:pt x="700" y="0"/>
                    <a:pt x="59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44"/>
            <p:cNvSpPr/>
            <p:nvPr/>
          </p:nvSpPr>
          <p:spPr>
            <a:xfrm>
              <a:off x="6388726" y="2443727"/>
              <a:ext cx="235734" cy="445383"/>
            </a:xfrm>
            <a:custGeom>
              <a:rect b="b" l="l" r="r" t="t"/>
              <a:pathLst>
                <a:path extrusionOk="0" h="8742" w="4627">
                  <a:moveTo>
                    <a:pt x="766" y="0"/>
                  </a:moveTo>
                  <a:cubicBezTo>
                    <a:pt x="664" y="0"/>
                    <a:pt x="561" y="56"/>
                    <a:pt x="543" y="167"/>
                  </a:cubicBezTo>
                  <a:cubicBezTo>
                    <a:pt x="1" y="3565"/>
                    <a:pt x="4101" y="5432"/>
                    <a:pt x="4359" y="8661"/>
                  </a:cubicBezTo>
                  <a:cubicBezTo>
                    <a:pt x="4364" y="8715"/>
                    <a:pt x="4404" y="8741"/>
                    <a:pt x="4443" y="8741"/>
                  </a:cubicBezTo>
                  <a:cubicBezTo>
                    <a:pt x="4482" y="8741"/>
                    <a:pt x="4519" y="8715"/>
                    <a:pt x="4519" y="8661"/>
                  </a:cubicBezTo>
                  <a:cubicBezTo>
                    <a:pt x="4626" y="7265"/>
                    <a:pt x="3763" y="6028"/>
                    <a:pt x="3096" y="4872"/>
                  </a:cubicBezTo>
                  <a:cubicBezTo>
                    <a:pt x="2260" y="3413"/>
                    <a:pt x="1246" y="1857"/>
                    <a:pt x="988" y="167"/>
                  </a:cubicBezTo>
                  <a:cubicBezTo>
                    <a:pt x="970" y="56"/>
                    <a:pt x="868" y="0"/>
                    <a:pt x="7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44"/>
            <p:cNvSpPr/>
            <p:nvPr/>
          </p:nvSpPr>
          <p:spPr>
            <a:xfrm>
              <a:off x="6784947" y="1506236"/>
              <a:ext cx="317760" cy="509271"/>
            </a:xfrm>
            <a:custGeom>
              <a:rect b="b" l="l" r="r" t="t"/>
              <a:pathLst>
                <a:path extrusionOk="0" h="9996" w="6237">
                  <a:moveTo>
                    <a:pt x="5958" y="0"/>
                  </a:moveTo>
                  <a:cubicBezTo>
                    <a:pt x="5871" y="0"/>
                    <a:pt x="5785" y="37"/>
                    <a:pt x="5744" y="120"/>
                  </a:cubicBezTo>
                  <a:cubicBezTo>
                    <a:pt x="5361" y="885"/>
                    <a:pt x="5023" y="1668"/>
                    <a:pt x="4605" y="2415"/>
                  </a:cubicBezTo>
                  <a:cubicBezTo>
                    <a:pt x="4018" y="3474"/>
                    <a:pt x="3120" y="4399"/>
                    <a:pt x="2373" y="5350"/>
                  </a:cubicBezTo>
                  <a:cubicBezTo>
                    <a:pt x="1385" y="6605"/>
                    <a:pt x="336" y="8223"/>
                    <a:pt x="25" y="9807"/>
                  </a:cubicBezTo>
                  <a:cubicBezTo>
                    <a:pt x="1" y="9913"/>
                    <a:pt x="90" y="9995"/>
                    <a:pt x="177" y="9995"/>
                  </a:cubicBezTo>
                  <a:cubicBezTo>
                    <a:pt x="221" y="9995"/>
                    <a:pt x="264" y="9973"/>
                    <a:pt x="291" y="9922"/>
                  </a:cubicBezTo>
                  <a:cubicBezTo>
                    <a:pt x="1296" y="8143"/>
                    <a:pt x="2604" y="6560"/>
                    <a:pt x="3956" y="5030"/>
                  </a:cubicBezTo>
                  <a:cubicBezTo>
                    <a:pt x="5237" y="3571"/>
                    <a:pt x="5975" y="2202"/>
                    <a:pt x="6215" y="245"/>
                  </a:cubicBezTo>
                  <a:cubicBezTo>
                    <a:pt x="6237" y="93"/>
                    <a:pt x="6096" y="0"/>
                    <a:pt x="59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44"/>
            <p:cNvSpPr/>
            <p:nvPr/>
          </p:nvSpPr>
          <p:spPr>
            <a:xfrm>
              <a:off x="6785559" y="1635287"/>
              <a:ext cx="152944" cy="578305"/>
            </a:xfrm>
            <a:custGeom>
              <a:rect b="b" l="l" r="r" t="t"/>
              <a:pathLst>
                <a:path extrusionOk="0" h="11351" w="3002">
                  <a:moveTo>
                    <a:pt x="2235" y="0"/>
                  </a:moveTo>
                  <a:cubicBezTo>
                    <a:pt x="2116" y="0"/>
                    <a:pt x="1996" y="65"/>
                    <a:pt x="1969" y="194"/>
                  </a:cubicBezTo>
                  <a:cubicBezTo>
                    <a:pt x="1622" y="1955"/>
                    <a:pt x="1809" y="3734"/>
                    <a:pt x="1649" y="5504"/>
                  </a:cubicBezTo>
                  <a:cubicBezTo>
                    <a:pt x="1462" y="7487"/>
                    <a:pt x="537" y="9373"/>
                    <a:pt x="13" y="11276"/>
                  </a:cubicBezTo>
                  <a:cubicBezTo>
                    <a:pt x="1" y="11317"/>
                    <a:pt x="36" y="11351"/>
                    <a:pt x="71" y="11351"/>
                  </a:cubicBezTo>
                  <a:cubicBezTo>
                    <a:pt x="89" y="11351"/>
                    <a:pt x="107" y="11342"/>
                    <a:pt x="119" y="11321"/>
                  </a:cubicBezTo>
                  <a:cubicBezTo>
                    <a:pt x="1062" y="9604"/>
                    <a:pt x="2129" y="7958"/>
                    <a:pt x="2565" y="6028"/>
                  </a:cubicBezTo>
                  <a:cubicBezTo>
                    <a:pt x="3001" y="4125"/>
                    <a:pt x="2814" y="2097"/>
                    <a:pt x="2494" y="194"/>
                  </a:cubicBezTo>
                  <a:cubicBezTo>
                    <a:pt x="2472" y="65"/>
                    <a:pt x="2354" y="0"/>
                    <a:pt x="223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44"/>
            <p:cNvSpPr/>
            <p:nvPr/>
          </p:nvSpPr>
          <p:spPr>
            <a:xfrm>
              <a:off x="6714588" y="1539708"/>
              <a:ext cx="97004" cy="590991"/>
            </a:xfrm>
            <a:custGeom>
              <a:rect b="b" l="l" r="r" t="t"/>
              <a:pathLst>
                <a:path extrusionOk="0" h="11600" w="1904">
                  <a:moveTo>
                    <a:pt x="1429" y="1"/>
                  </a:moveTo>
                  <a:cubicBezTo>
                    <a:pt x="1326" y="1"/>
                    <a:pt x="1220" y="58"/>
                    <a:pt x="1183" y="175"/>
                  </a:cubicBezTo>
                  <a:cubicBezTo>
                    <a:pt x="525" y="2194"/>
                    <a:pt x="98" y="4186"/>
                    <a:pt x="45" y="6321"/>
                  </a:cubicBezTo>
                  <a:cubicBezTo>
                    <a:pt x="0" y="8180"/>
                    <a:pt x="703" y="9799"/>
                    <a:pt x="1352" y="11516"/>
                  </a:cubicBezTo>
                  <a:cubicBezTo>
                    <a:pt x="1371" y="11567"/>
                    <a:pt x="1425" y="11599"/>
                    <a:pt x="1475" y="11599"/>
                  </a:cubicBezTo>
                  <a:cubicBezTo>
                    <a:pt x="1520" y="11599"/>
                    <a:pt x="1562" y="11574"/>
                    <a:pt x="1575" y="11516"/>
                  </a:cubicBezTo>
                  <a:cubicBezTo>
                    <a:pt x="1904" y="9977"/>
                    <a:pt x="1121" y="8322"/>
                    <a:pt x="1139" y="6757"/>
                  </a:cubicBezTo>
                  <a:cubicBezTo>
                    <a:pt x="1156" y="4587"/>
                    <a:pt x="1548" y="2416"/>
                    <a:pt x="1663" y="237"/>
                  </a:cubicBezTo>
                  <a:cubicBezTo>
                    <a:pt x="1673" y="82"/>
                    <a:pt x="1553" y="1"/>
                    <a:pt x="142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44"/>
            <p:cNvSpPr/>
            <p:nvPr/>
          </p:nvSpPr>
          <p:spPr>
            <a:xfrm>
              <a:off x="6818624" y="1196779"/>
              <a:ext cx="324332" cy="499184"/>
            </a:xfrm>
            <a:custGeom>
              <a:rect b="b" l="l" r="r" t="t"/>
              <a:pathLst>
                <a:path extrusionOk="0" h="9798" w="6366">
                  <a:moveTo>
                    <a:pt x="6170" y="0"/>
                  </a:moveTo>
                  <a:cubicBezTo>
                    <a:pt x="6104" y="0"/>
                    <a:pt x="6038" y="27"/>
                    <a:pt x="5999" y="84"/>
                  </a:cubicBezTo>
                  <a:cubicBezTo>
                    <a:pt x="5510" y="840"/>
                    <a:pt x="5172" y="1685"/>
                    <a:pt x="4700" y="2459"/>
                  </a:cubicBezTo>
                  <a:cubicBezTo>
                    <a:pt x="4176" y="3321"/>
                    <a:pt x="3393" y="4069"/>
                    <a:pt x="2743" y="4834"/>
                  </a:cubicBezTo>
                  <a:cubicBezTo>
                    <a:pt x="1596" y="6185"/>
                    <a:pt x="422" y="7991"/>
                    <a:pt x="13" y="9726"/>
                  </a:cubicBezTo>
                  <a:cubicBezTo>
                    <a:pt x="0" y="9764"/>
                    <a:pt x="33" y="9797"/>
                    <a:pt x="68" y="9797"/>
                  </a:cubicBezTo>
                  <a:cubicBezTo>
                    <a:pt x="83" y="9797"/>
                    <a:pt x="98" y="9792"/>
                    <a:pt x="111" y="9779"/>
                  </a:cubicBezTo>
                  <a:cubicBezTo>
                    <a:pt x="1596" y="8382"/>
                    <a:pt x="2494" y="6354"/>
                    <a:pt x="3873" y="4834"/>
                  </a:cubicBezTo>
                  <a:cubicBezTo>
                    <a:pt x="5083" y="3499"/>
                    <a:pt x="6159" y="2023"/>
                    <a:pt x="6355" y="182"/>
                  </a:cubicBezTo>
                  <a:cubicBezTo>
                    <a:pt x="6365" y="63"/>
                    <a:pt x="6269" y="0"/>
                    <a:pt x="617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44"/>
            <p:cNvSpPr/>
            <p:nvPr/>
          </p:nvSpPr>
          <p:spPr>
            <a:xfrm>
              <a:off x="6841652" y="942600"/>
              <a:ext cx="173425" cy="576420"/>
            </a:xfrm>
            <a:custGeom>
              <a:rect b="b" l="l" r="r" t="t"/>
              <a:pathLst>
                <a:path extrusionOk="0" h="11314" w="3404">
                  <a:moveTo>
                    <a:pt x="2816" y="1"/>
                  </a:moveTo>
                  <a:cubicBezTo>
                    <a:pt x="2710" y="1"/>
                    <a:pt x="2603" y="61"/>
                    <a:pt x="2576" y="181"/>
                  </a:cubicBezTo>
                  <a:cubicBezTo>
                    <a:pt x="2380" y="1088"/>
                    <a:pt x="2283" y="2004"/>
                    <a:pt x="2131" y="2920"/>
                  </a:cubicBezTo>
                  <a:cubicBezTo>
                    <a:pt x="1953" y="3952"/>
                    <a:pt x="1473" y="4877"/>
                    <a:pt x="1055" y="5820"/>
                  </a:cubicBezTo>
                  <a:cubicBezTo>
                    <a:pt x="308" y="7528"/>
                    <a:pt x="112" y="9387"/>
                    <a:pt x="6" y="11228"/>
                  </a:cubicBezTo>
                  <a:cubicBezTo>
                    <a:pt x="1" y="11285"/>
                    <a:pt x="41" y="11314"/>
                    <a:pt x="85" y="11314"/>
                  </a:cubicBezTo>
                  <a:cubicBezTo>
                    <a:pt x="122" y="11314"/>
                    <a:pt x="162" y="11291"/>
                    <a:pt x="175" y="11246"/>
                  </a:cubicBezTo>
                  <a:cubicBezTo>
                    <a:pt x="939" y="9227"/>
                    <a:pt x="1535" y="7190"/>
                    <a:pt x="2514" y="5251"/>
                  </a:cubicBezTo>
                  <a:cubicBezTo>
                    <a:pt x="3288" y="3703"/>
                    <a:pt x="3403" y="1853"/>
                    <a:pt x="3056" y="181"/>
                  </a:cubicBezTo>
                  <a:cubicBezTo>
                    <a:pt x="3030" y="61"/>
                    <a:pt x="2923" y="1"/>
                    <a:pt x="28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44"/>
            <p:cNvSpPr/>
            <p:nvPr/>
          </p:nvSpPr>
          <p:spPr>
            <a:xfrm>
              <a:off x="6757181" y="950446"/>
              <a:ext cx="99755" cy="686619"/>
            </a:xfrm>
            <a:custGeom>
              <a:rect b="b" l="l" r="r" t="t"/>
              <a:pathLst>
                <a:path extrusionOk="0" h="13477" w="1958">
                  <a:moveTo>
                    <a:pt x="1139" y="1"/>
                  </a:moveTo>
                  <a:cubicBezTo>
                    <a:pt x="1087" y="1"/>
                    <a:pt x="1034" y="31"/>
                    <a:pt x="1014" y="98"/>
                  </a:cubicBezTo>
                  <a:cubicBezTo>
                    <a:pt x="481" y="2144"/>
                    <a:pt x="0" y="4252"/>
                    <a:pt x="0" y="6386"/>
                  </a:cubicBezTo>
                  <a:cubicBezTo>
                    <a:pt x="9" y="8752"/>
                    <a:pt x="1005" y="11020"/>
                    <a:pt x="1246" y="13360"/>
                  </a:cubicBezTo>
                  <a:cubicBezTo>
                    <a:pt x="1251" y="13431"/>
                    <a:pt x="1315" y="13477"/>
                    <a:pt x="1373" y="13477"/>
                  </a:cubicBezTo>
                  <a:cubicBezTo>
                    <a:pt x="1416" y="13477"/>
                    <a:pt x="1457" y="13452"/>
                    <a:pt x="1468" y="13395"/>
                  </a:cubicBezTo>
                  <a:cubicBezTo>
                    <a:pt x="1957" y="11341"/>
                    <a:pt x="1272" y="9339"/>
                    <a:pt x="1157" y="7276"/>
                  </a:cubicBezTo>
                  <a:cubicBezTo>
                    <a:pt x="1023" y="4901"/>
                    <a:pt x="1326" y="2508"/>
                    <a:pt x="1272" y="133"/>
                  </a:cubicBezTo>
                  <a:cubicBezTo>
                    <a:pt x="1272" y="49"/>
                    <a:pt x="1206" y="1"/>
                    <a:pt x="11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44"/>
            <p:cNvSpPr/>
            <p:nvPr/>
          </p:nvSpPr>
          <p:spPr>
            <a:xfrm>
              <a:off x="6092363" y="1870615"/>
              <a:ext cx="221214" cy="581311"/>
            </a:xfrm>
            <a:custGeom>
              <a:rect b="b" l="l" r="r" t="t"/>
              <a:pathLst>
                <a:path extrusionOk="0" h="11410" w="4342">
                  <a:moveTo>
                    <a:pt x="4190" y="0"/>
                  </a:moveTo>
                  <a:cubicBezTo>
                    <a:pt x="4129" y="0"/>
                    <a:pt x="4068" y="35"/>
                    <a:pt x="4048" y="111"/>
                  </a:cubicBezTo>
                  <a:cubicBezTo>
                    <a:pt x="3781" y="1143"/>
                    <a:pt x="3532" y="2192"/>
                    <a:pt x="3158" y="3206"/>
                  </a:cubicBezTo>
                  <a:cubicBezTo>
                    <a:pt x="2749" y="4309"/>
                    <a:pt x="2135" y="5287"/>
                    <a:pt x="1584" y="6328"/>
                  </a:cubicBezTo>
                  <a:cubicBezTo>
                    <a:pt x="819" y="7751"/>
                    <a:pt x="1" y="9708"/>
                    <a:pt x="499" y="11336"/>
                  </a:cubicBezTo>
                  <a:cubicBezTo>
                    <a:pt x="517" y="11385"/>
                    <a:pt x="561" y="11409"/>
                    <a:pt x="606" y="11409"/>
                  </a:cubicBezTo>
                  <a:cubicBezTo>
                    <a:pt x="650" y="11409"/>
                    <a:pt x="695" y="11385"/>
                    <a:pt x="712" y="11336"/>
                  </a:cubicBezTo>
                  <a:cubicBezTo>
                    <a:pt x="970" y="10482"/>
                    <a:pt x="1059" y="9601"/>
                    <a:pt x="1353" y="8747"/>
                  </a:cubicBezTo>
                  <a:cubicBezTo>
                    <a:pt x="1726" y="7671"/>
                    <a:pt x="2411" y="6728"/>
                    <a:pt x="2954" y="5732"/>
                  </a:cubicBezTo>
                  <a:cubicBezTo>
                    <a:pt x="3950" y="3918"/>
                    <a:pt x="4341" y="2219"/>
                    <a:pt x="4341" y="146"/>
                  </a:cubicBezTo>
                  <a:cubicBezTo>
                    <a:pt x="4341" y="53"/>
                    <a:pt x="4265" y="0"/>
                    <a:pt x="41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44"/>
            <p:cNvSpPr/>
            <p:nvPr/>
          </p:nvSpPr>
          <p:spPr>
            <a:xfrm>
              <a:off x="6124104" y="2178136"/>
              <a:ext cx="485886" cy="571478"/>
            </a:xfrm>
            <a:custGeom>
              <a:rect b="b" l="l" r="r" t="t"/>
              <a:pathLst>
                <a:path extrusionOk="0" h="11217" w="9537">
                  <a:moveTo>
                    <a:pt x="9135" y="0"/>
                  </a:moveTo>
                  <a:cubicBezTo>
                    <a:pt x="9097" y="0"/>
                    <a:pt x="9058" y="8"/>
                    <a:pt x="9020" y="25"/>
                  </a:cubicBezTo>
                  <a:cubicBezTo>
                    <a:pt x="6956" y="977"/>
                    <a:pt x="4990" y="2765"/>
                    <a:pt x="3638" y="4579"/>
                  </a:cubicBezTo>
                  <a:cubicBezTo>
                    <a:pt x="2117" y="6598"/>
                    <a:pt x="392" y="8609"/>
                    <a:pt x="0" y="11188"/>
                  </a:cubicBezTo>
                  <a:cubicBezTo>
                    <a:pt x="0" y="11204"/>
                    <a:pt x="13" y="11217"/>
                    <a:pt x="27" y="11217"/>
                  </a:cubicBezTo>
                  <a:cubicBezTo>
                    <a:pt x="37" y="11217"/>
                    <a:pt x="47" y="11211"/>
                    <a:pt x="54" y="11197"/>
                  </a:cubicBezTo>
                  <a:cubicBezTo>
                    <a:pt x="854" y="8769"/>
                    <a:pt x="2669" y="6981"/>
                    <a:pt x="4305" y="5095"/>
                  </a:cubicBezTo>
                  <a:cubicBezTo>
                    <a:pt x="5070" y="4215"/>
                    <a:pt x="5826" y="3379"/>
                    <a:pt x="6698" y="2605"/>
                  </a:cubicBezTo>
                  <a:cubicBezTo>
                    <a:pt x="7552" y="1849"/>
                    <a:pt x="8504" y="1226"/>
                    <a:pt x="9340" y="434"/>
                  </a:cubicBezTo>
                  <a:cubicBezTo>
                    <a:pt x="9537" y="253"/>
                    <a:pt x="9353" y="0"/>
                    <a:pt x="91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44"/>
            <p:cNvSpPr/>
            <p:nvPr/>
          </p:nvSpPr>
          <p:spPr>
            <a:xfrm>
              <a:off x="6117328" y="2407299"/>
              <a:ext cx="383635" cy="149480"/>
            </a:xfrm>
            <a:custGeom>
              <a:rect b="b" l="l" r="r" t="t"/>
              <a:pathLst>
                <a:path extrusionOk="0" h="2934" w="7530">
                  <a:moveTo>
                    <a:pt x="3449" y="0"/>
                  </a:moveTo>
                  <a:cubicBezTo>
                    <a:pt x="2020" y="0"/>
                    <a:pt x="1052" y="896"/>
                    <a:pt x="53" y="1878"/>
                  </a:cubicBezTo>
                  <a:cubicBezTo>
                    <a:pt x="1" y="1931"/>
                    <a:pt x="56" y="2021"/>
                    <a:pt x="123" y="2021"/>
                  </a:cubicBezTo>
                  <a:cubicBezTo>
                    <a:pt x="135" y="2021"/>
                    <a:pt x="148" y="2018"/>
                    <a:pt x="160" y="2011"/>
                  </a:cubicBezTo>
                  <a:cubicBezTo>
                    <a:pt x="1115" y="1384"/>
                    <a:pt x="1977" y="872"/>
                    <a:pt x="3024" y="872"/>
                  </a:cubicBezTo>
                  <a:cubicBezTo>
                    <a:pt x="3313" y="872"/>
                    <a:pt x="3617" y="911"/>
                    <a:pt x="3940" y="997"/>
                  </a:cubicBezTo>
                  <a:cubicBezTo>
                    <a:pt x="5177" y="1335"/>
                    <a:pt x="6315" y="2154"/>
                    <a:pt x="7320" y="2910"/>
                  </a:cubicBezTo>
                  <a:cubicBezTo>
                    <a:pt x="7343" y="2926"/>
                    <a:pt x="7365" y="2933"/>
                    <a:pt x="7385" y="2933"/>
                  </a:cubicBezTo>
                  <a:cubicBezTo>
                    <a:pt x="7475" y="2933"/>
                    <a:pt x="7530" y="2794"/>
                    <a:pt x="7472" y="2714"/>
                  </a:cubicBezTo>
                  <a:cubicBezTo>
                    <a:pt x="6546" y="1522"/>
                    <a:pt x="5328" y="135"/>
                    <a:pt x="3709" y="10"/>
                  </a:cubicBezTo>
                  <a:cubicBezTo>
                    <a:pt x="3621" y="4"/>
                    <a:pt x="3534" y="0"/>
                    <a:pt x="344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44"/>
            <p:cNvSpPr/>
            <p:nvPr/>
          </p:nvSpPr>
          <p:spPr>
            <a:xfrm>
              <a:off x="6108259" y="2597079"/>
              <a:ext cx="467240" cy="232321"/>
            </a:xfrm>
            <a:custGeom>
              <a:rect b="b" l="l" r="r" t="t"/>
              <a:pathLst>
                <a:path extrusionOk="0" h="4560" w="9171">
                  <a:moveTo>
                    <a:pt x="5348" y="1"/>
                  </a:moveTo>
                  <a:cubicBezTo>
                    <a:pt x="4576" y="1"/>
                    <a:pt x="3820" y="142"/>
                    <a:pt x="3131" y="510"/>
                  </a:cubicBezTo>
                  <a:cubicBezTo>
                    <a:pt x="1672" y="1284"/>
                    <a:pt x="365" y="2885"/>
                    <a:pt x="0" y="4513"/>
                  </a:cubicBezTo>
                  <a:cubicBezTo>
                    <a:pt x="0" y="4538"/>
                    <a:pt x="18" y="4559"/>
                    <a:pt x="35" y="4559"/>
                  </a:cubicBezTo>
                  <a:cubicBezTo>
                    <a:pt x="42" y="4559"/>
                    <a:pt x="48" y="4556"/>
                    <a:pt x="53" y="4548"/>
                  </a:cubicBezTo>
                  <a:cubicBezTo>
                    <a:pt x="1156" y="3392"/>
                    <a:pt x="1930" y="1987"/>
                    <a:pt x="3496" y="1364"/>
                  </a:cubicBezTo>
                  <a:cubicBezTo>
                    <a:pt x="4312" y="1039"/>
                    <a:pt x="5236" y="959"/>
                    <a:pt x="6171" y="959"/>
                  </a:cubicBezTo>
                  <a:cubicBezTo>
                    <a:pt x="7083" y="959"/>
                    <a:pt x="8006" y="1036"/>
                    <a:pt x="8850" y="1036"/>
                  </a:cubicBezTo>
                  <a:cubicBezTo>
                    <a:pt x="8895" y="1036"/>
                    <a:pt x="8939" y="1035"/>
                    <a:pt x="8984" y="1035"/>
                  </a:cubicBezTo>
                  <a:cubicBezTo>
                    <a:pt x="9153" y="1035"/>
                    <a:pt x="9170" y="812"/>
                    <a:pt x="9019" y="759"/>
                  </a:cubicBezTo>
                  <a:cubicBezTo>
                    <a:pt x="7910" y="378"/>
                    <a:pt x="6609" y="1"/>
                    <a:pt x="53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44"/>
            <p:cNvSpPr/>
            <p:nvPr/>
          </p:nvSpPr>
          <p:spPr>
            <a:xfrm>
              <a:off x="5733996" y="1803465"/>
              <a:ext cx="388322" cy="403606"/>
            </a:xfrm>
            <a:custGeom>
              <a:rect b="b" l="l" r="r" t="t"/>
              <a:pathLst>
                <a:path extrusionOk="0" h="7922" w="7622">
                  <a:moveTo>
                    <a:pt x="207" y="1"/>
                  </a:moveTo>
                  <a:cubicBezTo>
                    <a:pt x="99" y="1"/>
                    <a:pt x="1" y="129"/>
                    <a:pt x="106" y="219"/>
                  </a:cubicBezTo>
                  <a:cubicBezTo>
                    <a:pt x="1502" y="1375"/>
                    <a:pt x="2997" y="2389"/>
                    <a:pt x="4384" y="3546"/>
                  </a:cubicBezTo>
                  <a:cubicBezTo>
                    <a:pt x="5861" y="4800"/>
                    <a:pt x="6492" y="6241"/>
                    <a:pt x="7426" y="7868"/>
                  </a:cubicBezTo>
                  <a:cubicBezTo>
                    <a:pt x="7445" y="7906"/>
                    <a:pt x="7475" y="7921"/>
                    <a:pt x="7506" y="7921"/>
                  </a:cubicBezTo>
                  <a:cubicBezTo>
                    <a:pt x="7563" y="7921"/>
                    <a:pt x="7621" y="7867"/>
                    <a:pt x="7604" y="7797"/>
                  </a:cubicBezTo>
                  <a:cubicBezTo>
                    <a:pt x="7222" y="6045"/>
                    <a:pt x="6670" y="4400"/>
                    <a:pt x="5354" y="3128"/>
                  </a:cubicBezTo>
                  <a:cubicBezTo>
                    <a:pt x="3895" y="1731"/>
                    <a:pt x="2089" y="833"/>
                    <a:pt x="266" y="15"/>
                  </a:cubicBezTo>
                  <a:cubicBezTo>
                    <a:pt x="247" y="5"/>
                    <a:pt x="227" y="1"/>
                    <a:pt x="2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44"/>
            <p:cNvSpPr/>
            <p:nvPr/>
          </p:nvSpPr>
          <p:spPr>
            <a:xfrm>
              <a:off x="5841853" y="1601559"/>
              <a:ext cx="262787" cy="341043"/>
            </a:xfrm>
            <a:custGeom>
              <a:rect b="b" l="l" r="r" t="t"/>
              <a:pathLst>
                <a:path extrusionOk="0" h="6694" w="5158">
                  <a:moveTo>
                    <a:pt x="26" y="0"/>
                  </a:moveTo>
                  <a:cubicBezTo>
                    <a:pt x="6" y="0"/>
                    <a:pt x="1" y="29"/>
                    <a:pt x="17" y="37"/>
                  </a:cubicBezTo>
                  <a:cubicBezTo>
                    <a:pt x="1004" y="900"/>
                    <a:pt x="1822" y="1709"/>
                    <a:pt x="2578" y="2786"/>
                  </a:cubicBezTo>
                  <a:cubicBezTo>
                    <a:pt x="2997" y="3382"/>
                    <a:pt x="3450" y="3969"/>
                    <a:pt x="3859" y="4573"/>
                  </a:cubicBezTo>
                  <a:cubicBezTo>
                    <a:pt x="4304" y="5223"/>
                    <a:pt x="4518" y="5979"/>
                    <a:pt x="4918" y="6646"/>
                  </a:cubicBezTo>
                  <a:cubicBezTo>
                    <a:pt x="4938" y="6679"/>
                    <a:pt x="4968" y="6694"/>
                    <a:pt x="4998" y="6694"/>
                  </a:cubicBezTo>
                  <a:cubicBezTo>
                    <a:pt x="5048" y="6694"/>
                    <a:pt x="5099" y="6654"/>
                    <a:pt x="5105" y="6593"/>
                  </a:cubicBezTo>
                  <a:cubicBezTo>
                    <a:pt x="5158" y="4983"/>
                    <a:pt x="3939" y="3382"/>
                    <a:pt x="3068" y="2119"/>
                  </a:cubicBezTo>
                  <a:cubicBezTo>
                    <a:pt x="2347" y="1078"/>
                    <a:pt x="1333" y="144"/>
                    <a:pt x="35" y="2"/>
                  </a:cubicBezTo>
                  <a:cubicBezTo>
                    <a:pt x="32" y="1"/>
                    <a:pt x="29" y="0"/>
                    <a:pt x="2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44"/>
            <p:cNvSpPr/>
            <p:nvPr/>
          </p:nvSpPr>
          <p:spPr>
            <a:xfrm>
              <a:off x="6089357" y="1299642"/>
              <a:ext cx="249490" cy="376553"/>
            </a:xfrm>
            <a:custGeom>
              <a:rect b="b" l="l" r="r" t="t"/>
              <a:pathLst>
                <a:path extrusionOk="0" h="7391" w="4897">
                  <a:moveTo>
                    <a:pt x="4639" y="1"/>
                  </a:moveTo>
                  <a:cubicBezTo>
                    <a:pt x="4589" y="1"/>
                    <a:pt x="4538" y="16"/>
                    <a:pt x="4498" y="48"/>
                  </a:cubicBezTo>
                  <a:cubicBezTo>
                    <a:pt x="2266" y="1872"/>
                    <a:pt x="496" y="4424"/>
                    <a:pt x="6" y="7315"/>
                  </a:cubicBezTo>
                  <a:cubicBezTo>
                    <a:pt x="0" y="7353"/>
                    <a:pt x="29" y="7391"/>
                    <a:pt x="63" y="7391"/>
                  </a:cubicBezTo>
                  <a:cubicBezTo>
                    <a:pt x="77" y="7391"/>
                    <a:pt x="91" y="7384"/>
                    <a:pt x="104" y="7369"/>
                  </a:cubicBezTo>
                  <a:cubicBezTo>
                    <a:pt x="1074" y="6328"/>
                    <a:pt x="1696" y="4905"/>
                    <a:pt x="2399" y="3668"/>
                  </a:cubicBezTo>
                  <a:cubicBezTo>
                    <a:pt x="3111" y="2423"/>
                    <a:pt x="4338" y="1632"/>
                    <a:pt x="4845" y="253"/>
                  </a:cubicBezTo>
                  <a:cubicBezTo>
                    <a:pt x="4896" y="99"/>
                    <a:pt x="4768" y="1"/>
                    <a:pt x="46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44"/>
            <p:cNvSpPr/>
            <p:nvPr/>
          </p:nvSpPr>
          <p:spPr>
            <a:xfrm>
              <a:off x="6089204" y="1402557"/>
              <a:ext cx="70308" cy="1757281"/>
            </a:xfrm>
            <a:custGeom>
              <a:rect b="b" l="l" r="r" t="t"/>
              <a:pathLst>
                <a:path extrusionOk="0" h="34492" w="1380">
                  <a:moveTo>
                    <a:pt x="45" y="1"/>
                  </a:moveTo>
                  <a:cubicBezTo>
                    <a:pt x="36" y="1"/>
                    <a:pt x="27" y="7"/>
                    <a:pt x="27" y="21"/>
                  </a:cubicBezTo>
                  <a:cubicBezTo>
                    <a:pt x="1" y="5891"/>
                    <a:pt x="45" y="11762"/>
                    <a:pt x="330" y="17632"/>
                  </a:cubicBezTo>
                  <a:cubicBezTo>
                    <a:pt x="463" y="20514"/>
                    <a:pt x="516" y="23351"/>
                    <a:pt x="401" y="26233"/>
                  </a:cubicBezTo>
                  <a:cubicBezTo>
                    <a:pt x="303" y="28830"/>
                    <a:pt x="45" y="31837"/>
                    <a:pt x="872" y="34336"/>
                  </a:cubicBezTo>
                  <a:cubicBezTo>
                    <a:pt x="908" y="34443"/>
                    <a:pt x="993" y="34492"/>
                    <a:pt x="1077" y="34492"/>
                  </a:cubicBezTo>
                  <a:cubicBezTo>
                    <a:pt x="1182" y="34492"/>
                    <a:pt x="1285" y="34416"/>
                    <a:pt x="1290" y="34283"/>
                  </a:cubicBezTo>
                  <a:cubicBezTo>
                    <a:pt x="1379" y="32957"/>
                    <a:pt x="1166" y="31614"/>
                    <a:pt x="1130" y="30289"/>
                  </a:cubicBezTo>
                  <a:cubicBezTo>
                    <a:pt x="1103" y="28937"/>
                    <a:pt x="1157" y="27585"/>
                    <a:pt x="1157" y="26233"/>
                  </a:cubicBezTo>
                  <a:cubicBezTo>
                    <a:pt x="1175" y="23351"/>
                    <a:pt x="1050" y="20505"/>
                    <a:pt x="837" y="17632"/>
                  </a:cubicBezTo>
                  <a:cubicBezTo>
                    <a:pt x="401" y="11770"/>
                    <a:pt x="214" y="5891"/>
                    <a:pt x="63" y="21"/>
                  </a:cubicBezTo>
                  <a:cubicBezTo>
                    <a:pt x="63" y="7"/>
                    <a:pt x="54" y="1"/>
                    <a:pt x="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44"/>
            <p:cNvSpPr/>
            <p:nvPr/>
          </p:nvSpPr>
          <p:spPr>
            <a:xfrm>
              <a:off x="6102094" y="1541950"/>
              <a:ext cx="205573" cy="672150"/>
            </a:xfrm>
            <a:custGeom>
              <a:rect b="b" l="l" r="r" t="t"/>
              <a:pathLst>
                <a:path extrusionOk="0" h="13193" w="4035">
                  <a:moveTo>
                    <a:pt x="3919" y="1"/>
                  </a:moveTo>
                  <a:cubicBezTo>
                    <a:pt x="3872" y="1"/>
                    <a:pt x="3823" y="26"/>
                    <a:pt x="3803" y="78"/>
                  </a:cubicBezTo>
                  <a:cubicBezTo>
                    <a:pt x="3056" y="2283"/>
                    <a:pt x="2905" y="4605"/>
                    <a:pt x="2096" y="6811"/>
                  </a:cubicBezTo>
                  <a:cubicBezTo>
                    <a:pt x="1313" y="8910"/>
                    <a:pt x="166" y="10849"/>
                    <a:pt x="5" y="13126"/>
                  </a:cubicBezTo>
                  <a:cubicBezTo>
                    <a:pt x="1" y="13170"/>
                    <a:pt x="33" y="13192"/>
                    <a:pt x="66" y="13192"/>
                  </a:cubicBezTo>
                  <a:cubicBezTo>
                    <a:pt x="93" y="13192"/>
                    <a:pt x="122" y="13176"/>
                    <a:pt x="130" y="13144"/>
                  </a:cubicBezTo>
                  <a:cubicBezTo>
                    <a:pt x="726" y="10840"/>
                    <a:pt x="2140" y="8830"/>
                    <a:pt x="2976" y="6615"/>
                  </a:cubicBezTo>
                  <a:cubicBezTo>
                    <a:pt x="3803" y="4436"/>
                    <a:pt x="3955" y="2408"/>
                    <a:pt x="4035" y="113"/>
                  </a:cubicBezTo>
                  <a:cubicBezTo>
                    <a:pt x="4035" y="39"/>
                    <a:pt x="3978" y="1"/>
                    <a:pt x="39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44"/>
            <p:cNvSpPr/>
            <p:nvPr/>
          </p:nvSpPr>
          <p:spPr>
            <a:xfrm>
              <a:off x="6122575" y="2131060"/>
              <a:ext cx="303902" cy="357651"/>
            </a:xfrm>
            <a:custGeom>
              <a:rect b="b" l="l" r="r" t="t"/>
              <a:pathLst>
                <a:path extrusionOk="0" h="7020" w="5965">
                  <a:moveTo>
                    <a:pt x="5807" y="1"/>
                  </a:moveTo>
                  <a:cubicBezTo>
                    <a:pt x="5772" y="1"/>
                    <a:pt x="5736" y="13"/>
                    <a:pt x="5705" y="42"/>
                  </a:cubicBezTo>
                  <a:cubicBezTo>
                    <a:pt x="4513" y="1074"/>
                    <a:pt x="3499" y="2301"/>
                    <a:pt x="2307" y="3351"/>
                  </a:cubicBezTo>
                  <a:cubicBezTo>
                    <a:pt x="1240" y="4294"/>
                    <a:pt x="360" y="5557"/>
                    <a:pt x="13" y="6953"/>
                  </a:cubicBezTo>
                  <a:cubicBezTo>
                    <a:pt x="1" y="6994"/>
                    <a:pt x="28" y="7020"/>
                    <a:pt x="58" y="7020"/>
                  </a:cubicBezTo>
                  <a:cubicBezTo>
                    <a:pt x="73" y="7020"/>
                    <a:pt x="89" y="7013"/>
                    <a:pt x="102" y="6998"/>
                  </a:cubicBezTo>
                  <a:cubicBezTo>
                    <a:pt x="1071" y="5583"/>
                    <a:pt x="2130" y="4516"/>
                    <a:pt x="3428" y="3413"/>
                  </a:cubicBezTo>
                  <a:cubicBezTo>
                    <a:pt x="4513" y="2497"/>
                    <a:pt x="5616" y="1616"/>
                    <a:pt x="5945" y="175"/>
                  </a:cubicBezTo>
                  <a:cubicBezTo>
                    <a:pt x="5964" y="75"/>
                    <a:pt x="5890" y="1"/>
                    <a:pt x="58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44"/>
            <p:cNvSpPr/>
            <p:nvPr/>
          </p:nvSpPr>
          <p:spPr>
            <a:xfrm>
              <a:off x="6048854" y="1593611"/>
              <a:ext cx="135113" cy="573822"/>
            </a:xfrm>
            <a:custGeom>
              <a:rect b="b" l="l" r="r" t="t"/>
              <a:pathLst>
                <a:path extrusionOk="0" h="11263" w="2652">
                  <a:moveTo>
                    <a:pt x="2535" y="0"/>
                  </a:moveTo>
                  <a:cubicBezTo>
                    <a:pt x="2508" y="0"/>
                    <a:pt x="2481" y="13"/>
                    <a:pt x="2465" y="42"/>
                  </a:cubicBezTo>
                  <a:cubicBezTo>
                    <a:pt x="1477" y="1848"/>
                    <a:pt x="1193" y="3965"/>
                    <a:pt x="757" y="5948"/>
                  </a:cubicBezTo>
                  <a:cubicBezTo>
                    <a:pt x="366" y="7763"/>
                    <a:pt x="1" y="9568"/>
                    <a:pt x="1104" y="11214"/>
                  </a:cubicBezTo>
                  <a:cubicBezTo>
                    <a:pt x="1128" y="11247"/>
                    <a:pt x="1166" y="11262"/>
                    <a:pt x="1202" y="11262"/>
                  </a:cubicBezTo>
                  <a:cubicBezTo>
                    <a:pt x="1270" y="11262"/>
                    <a:pt x="1334" y="11209"/>
                    <a:pt x="1300" y="11134"/>
                  </a:cubicBezTo>
                  <a:cubicBezTo>
                    <a:pt x="508" y="9043"/>
                    <a:pt x="935" y="7389"/>
                    <a:pt x="1557" y="5325"/>
                  </a:cubicBezTo>
                  <a:cubicBezTo>
                    <a:pt x="2064" y="3644"/>
                    <a:pt x="2651" y="1865"/>
                    <a:pt x="2634" y="95"/>
                  </a:cubicBezTo>
                  <a:cubicBezTo>
                    <a:pt x="2634" y="39"/>
                    <a:pt x="2583" y="0"/>
                    <a:pt x="25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44"/>
            <p:cNvSpPr/>
            <p:nvPr/>
          </p:nvSpPr>
          <p:spPr>
            <a:xfrm>
              <a:off x="5935597" y="1316302"/>
              <a:ext cx="176278" cy="643620"/>
            </a:xfrm>
            <a:custGeom>
              <a:rect b="b" l="l" r="r" t="t"/>
              <a:pathLst>
                <a:path extrusionOk="0" h="12633" w="3460">
                  <a:moveTo>
                    <a:pt x="1033" y="0"/>
                  </a:moveTo>
                  <a:cubicBezTo>
                    <a:pt x="980" y="0"/>
                    <a:pt x="928" y="20"/>
                    <a:pt x="890" y="68"/>
                  </a:cubicBezTo>
                  <a:cubicBezTo>
                    <a:pt x="276" y="851"/>
                    <a:pt x="240" y="1892"/>
                    <a:pt x="143" y="2852"/>
                  </a:cubicBezTo>
                  <a:cubicBezTo>
                    <a:pt x="0" y="4204"/>
                    <a:pt x="9" y="5565"/>
                    <a:pt x="178" y="6917"/>
                  </a:cubicBezTo>
                  <a:cubicBezTo>
                    <a:pt x="436" y="9016"/>
                    <a:pt x="1566" y="11347"/>
                    <a:pt x="3291" y="12618"/>
                  </a:cubicBezTo>
                  <a:cubicBezTo>
                    <a:pt x="3305" y="12629"/>
                    <a:pt x="3319" y="12633"/>
                    <a:pt x="3334" y="12633"/>
                  </a:cubicBezTo>
                  <a:cubicBezTo>
                    <a:pt x="3397" y="12633"/>
                    <a:pt x="3459" y="12552"/>
                    <a:pt x="3416" y="12494"/>
                  </a:cubicBezTo>
                  <a:cubicBezTo>
                    <a:pt x="1913" y="10546"/>
                    <a:pt x="1245" y="8696"/>
                    <a:pt x="1041" y="6250"/>
                  </a:cubicBezTo>
                  <a:cubicBezTo>
                    <a:pt x="952" y="5236"/>
                    <a:pt x="1005" y="4204"/>
                    <a:pt x="1103" y="3190"/>
                  </a:cubicBezTo>
                  <a:cubicBezTo>
                    <a:pt x="1192" y="2212"/>
                    <a:pt x="1548" y="1136"/>
                    <a:pt x="1254" y="157"/>
                  </a:cubicBezTo>
                  <a:cubicBezTo>
                    <a:pt x="1226" y="66"/>
                    <a:pt x="1128" y="0"/>
                    <a:pt x="10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44"/>
            <p:cNvSpPr/>
            <p:nvPr/>
          </p:nvSpPr>
          <p:spPr>
            <a:xfrm>
              <a:off x="6020781" y="1177113"/>
              <a:ext cx="143723" cy="588240"/>
            </a:xfrm>
            <a:custGeom>
              <a:rect b="b" l="l" r="r" t="t"/>
              <a:pathLst>
                <a:path extrusionOk="0" h="11546" w="2821">
                  <a:moveTo>
                    <a:pt x="2450" y="1"/>
                  </a:moveTo>
                  <a:cubicBezTo>
                    <a:pt x="2371" y="1"/>
                    <a:pt x="2289" y="28"/>
                    <a:pt x="2215" y="87"/>
                  </a:cubicBezTo>
                  <a:cubicBezTo>
                    <a:pt x="1530" y="630"/>
                    <a:pt x="1281" y="1697"/>
                    <a:pt x="979" y="2498"/>
                  </a:cubicBezTo>
                  <a:cubicBezTo>
                    <a:pt x="579" y="3530"/>
                    <a:pt x="347" y="4624"/>
                    <a:pt x="223" y="5709"/>
                  </a:cubicBezTo>
                  <a:cubicBezTo>
                    <a:pt x="0" y="7550"/>
                    <a:pt x="0" y="10129"/>
                    <a:pt x="1424" y="11535"/>
                  </a:cubicBezTo>
                  <a:cubicBezTo>
                    <a:pt x="1431" y="11542"/>
                    <a:pt x="1439" y="11546"/>
                    <a:pt x="1447" y="11546"/>
                  </a:cubicBezTo>
                  <a:cubicBezTo>
                    <a:pt x="1467" y="11546"/>
                    <a:pt x="1483" y="11525"/>
                    <a:pt x="1477" y="11499"/>
                  </a:cubicBezTo>
                  <a:cubicBezTo>
                    <a:pt x="1272" y="10512"/>
                    <a:pt x="988" y="9605"/>
                    <a:pt x="952" y="8573"/>
                  </a:cubicBezTo>
                  <a:cubicBezTo>
                    <a:pt x="917" y="7550"/>
                    <a:pt x="1086" y="6491"/>
                    <a:pt x="1290" y="5495"/>
                  </a:cubicBezTo>
                  <a:cubicBezTo>
                    <a:pt x="1486" y="4579"/>
                    <a:pt x="1788" y="3690"/>
                    <a:pt x="2073" y="2800"/>
                  </a:cubicBezTo>
                  <a:cubicBezTo>
                    <a:pt x="2331" y="2000"/>
                    <a:pt x="2820" y="1164"/>
                    <a:pt x="2767" y="310"/>
                  </a:cubicBezTo>
                  <a:cubicBezTo>
                    <a:pt x="2749" y="113"/>
                    <a:pt x="2608" y="1"/>
                    <a:pt x="245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44"/>
            <p:cNvSpPr/>
            <p:nvPr/>
          </p:nvSpPr>
          <p:spPr>
            <a:xfrm>
              <a:off x="5953887" y="1801733"/>
              <a:ext cx="172814" cy="592723"/>
            </a:xfrm>
            <a:custGeom>
              <a:rect b="b" l="l" r="r" t="t"/>
              <a:pathLst>
                <a:path extrusionOk="0" h="11634" w="3392">
                  <a:moveTo>
                    <a:pt x="160" y="1"/>
                  </a:moveTo>
                  <a:cubicBezTo>
                    <a:pt x="78" y="1"/>
                    <a:pt x="1" y="54"/>
                    <a:pt x="6" y="155"/>
                  </a:cubicBezTo>
                  <a:cubicBezTo>
                    <a:pt x="50" y="1196"/>
                    <a:pt x="335" y="2201"/>
                    <a:pt x="379" y="3251"/>
                  </a:cubicBezTo>
                  <a:cubicBezTo>
                    <a:pt x="424" y="4229"/>
                    <a:pt x="513" y="5207"/>
                    <a:pt x="646" y="6168"/>
                  </a:cubicBezTo>
                  <a:cubicBezTo>
                    <a:pt x="913" y="8071"/>
                    <a:pt x="2061" y="10064"/>
                    <a:pt x="3190" y="11585"/>
                  </a:cubicBezTo>
                  <a:cubicBezTo>
                    <a:pt x="3212" y="11618"/>
                    <a:pt x="3250" y="11634"/>
                    <a:pt x="3287" y="11634"/>
                  </a:cubicBezTo>
                  <a:cubicBezTo>
                    <a:pt x="3340" y="11634"/>
                    <a:pt x="3391" y="11600"/>
                    <a:pt x="3386" y="11531"/>
                  </a:cubicBezTo>
                  <a:cubicBezTo>
                    <a:pt x="3359" y="10695"/>
                    <a:pt x="2932" y="9966"/>
                    <a:pt x="2559" y="9228"/>
                  </a:cubicBezTo>
                  <a:cubicBezTo>
                    <a:pt x="1972" y="8071"/>
                    <a:pt x="1554" y="6951"/>
                    <a:pt x="1393" y="5661"/>
                  </a:cubicBezTo>
                  <a:cubicBezTo>
                    <a:pt x="1171" y="3838"/>
                    <a:pt x="1420" y="1658"/>
                    <a:pt x="308" y="75"/>
                  </a:cubicBezTo>
                  <a:cubicBezTo>
                    <a:pt x="273" y="25"/>
                    <a:pt x="215" y="1"/>
                    <a:pt x="16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44"/>
            <p:cNvSpPr/>
            <p:nvPr/>
          </p:nvSpPr>
          <p:spPr>
            <a:xfrm>
              <a:off x="5821372" y="2065133"/>
              <a:ext cx="320460" cy="445128"/>
            </a:xfrm>
            <a:custGeom>
              <a:rect b="b" l="l" r="r" t="t"/>
              <a:pathLst>
                <a:path extrusionOk="0" h="8737" w="6290">
                  <a:moveTo>
                    <a:pt x="136" y="1"/>
                  </a:moveTo>
                  <a:cubicBezTo>
                    <a:pt x="69" y="1"/>
                    <a:pt x="1" y="53"/>
                    <a:pt x="1" y="135"/>
                  </a:cubicBezTo>
                  <a:cubicBezTo>
                    <a:pt x="36" y="2030"/>
                    <a:pt x="1139" y="3542"/>
                    <a:pt x="2465" y="4787"/>
                  </a:cubicBezTo>
                  <a:cubicBezTo>
                    <a:pt x="3096" y="5383"/>
                    <a:pt x="3763" y="5926"/>
                    <a:pt x="4386" y="6513"/>
                  </a:cubicBezTo>
                  <a:cubicBezTo>
                    <a:pt x="5089" y="7180"/>
                    <a:pt x="5453" y="7989"/>
                    <a:pt x="6022" y="8727"/>
                  </a:cubicBezTo>
                  <a:cubicBezTo>
                    <a:pt x="6029" y="8734"/>
                    <a:pt x="6040" y="8737"/>
                    <a:pt x="6051" y="8737"/>
                  </a:cubicBezTo>
                  <a:cubicBezTo>
                    <a:pt x="6071" y="8737"/>
                    <a:pt x="6094" y="8727"/>
                    <a:pt x="6094" y="8710"/>
                  </a:cubicBezTo>
                  <a:cubicBezTo>
                    <a:pt x="6289" y="7340"/>
                    <a:pt x="4813" y="5979"/>
                    <a:pt x="3914" y="5143"/>
                  </a:cubicBezTo>
                  <a:cubicBezTo>
                    <a:pt x="3194" y="4476"/>
                    <a:pt x="2473" y="3835"/>
                    <a:pt x="1878" y="3053"/>
                  </a:cubicBezTo>
                  <a:cubicBezTo>
                    <a:pt x="1193" y="2154"/>
                    <a:pt x="766" y="1060"/>
                    <a:pt x="241" y="64"/>
                  </a:cubicBezTo>
                  <a:cubicBezTo>
                    <a:pt x="217" y="20"/>
                    <a:pt x="177" y="1"/>
                    <a:pt x="1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44"/>
            <p:cNvSpPr/>
            <p:nvPr/>
          </p:nvSpPr>
          <p:spPr>
            <a:xfrm>
              <a:off x="5963669" y="2395275"/>
              <a:ext cx="171336" cy="443396"/>
            </a:xfrm>
            <a:custGeom>
              <a:rect b="b" l="l" r="r" t="t"/>
              <a:pathLst>
                <a:path extrusionOk="0" h="8703" w="3363">
                  <a:moveTo>
                    <a:pt x="293" y="0"/>
                  </a:moveTo>
                  <a:cubicBezTo>
                    <a:pt x="200" y="0"/>
                    <a:pt x="104" y="78"/>
                    <a:pt x="99" y="184"/>
                  </a:cubicBezTo>
                  <a:cubicBezTo>
                    <a:pt x="1" y="1554"/>
                    <a:pt x="294" y="3084"/>
                    <a:pt x="899" y="4320"/>
                  </a:cubicBezTo>
                  <a:cubicBezTo>
                    <a:pt x="1602" y="5734"/>
                    <a:pt x="2082" y="7282"/>
                    <a:pt x="2891" y="8643"/>
                  </a:cubicBezTo>
                  <a:cubicBezTo>
                    <a:pt x="2915" y="8682"/>
                    <a:pt x="2960" y="8702"/>
                    <a:pt x="3005" y="8702"/>
                  </a:cubicBezTo>
                  <a:cubicBezTo>
                    <a:pt x="3061" y="8702"/>
                    <a:pt x="3117" y="8671"/>
                    <a:pt x="3132" y="8607"/>
                  </a:cubicBezTo>
                  <a:cubicBezTo>
                    <a:pt x="3363" y="7415"/>
                    <a:pt x="2482" y="5859"/>
                    <a:pt x="2091" y="4747"/>
                  </a:cubicBezTo>
                  <a:cubicBezTo>
                    <a:pt x="1548" y="3217"/>
                    <a:pt x="1148" y="1545"/>
                    <a:pt x="437" y="95"/>
                  </a:cubicBezTo>
                  <a:cubicBezTo>
                    <a:pt x="403" y="28"/>
                    <a:pt x="349" y="0"/>
                    <a:pt x="2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26" name="Google Shape;626;p44"/>
          <p:cNvSpPr/>
          <p:nvPr/>
        </p:nvSpPr>
        <p:spPr>
          <a:xfrm>
            <a:off x="713225" y="4128189"/>
            <a:ext cx="475500" cy="475800"/>
          </a:xfrm>
          <a:prstGeom prst="rect">
            <a:avLst/>
          </a:prstGeom>
          <a:solidFill>
            <a:srgbClr val="C4D8BF">
              <a:alpha val="42410"/>
            </a:srgbClr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45"/>
          <p:cNvSpPr txBox="1"/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 Analysis</a:t>
            </a:r>
            <a:endParaRPr/>
          </a:p>
        </p:txBody>
      </p:sp>
      <p:sp>
        <p:nvSpPr>
          <p:cNvPr id="632" name="Google Shape;632;p45"/>
          <p:cNvSpPr txBox="1"/>
          <p:nvPr>
            <p:ph idx="1" type="subTitle"/>
          </p:nvPr>
        </p:nvSpPr>
        <p:spPr>
          <a:xfrm>
            <a:off x="720000" y="1700300"/>
            <a:ext cx="4294800" cy="229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models have a good accuracy, with MobileNet Having the best of them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</a:t>
            </a:r>
            <a:r>
              <a:rPr lang="en"/>
              <a:t>other Parameters MobileNet has high Precision, Recall and F1 score, CNN is also very close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Xception performs really low in Precision, Recall and F1 score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3" name="Google Shape;633;p45"/>
          <p:cNvSpPr txBox="1"/>
          <p:nvPr>
            <p:ph idx="1" type="subTitle"/>
          </p:nvPr>
        </p:nvSpPr>
        <p:spPr>
          <a:xfrm>
            <a:off x="4709850" y="2852825"/>
            <a:ext cx="4294800" cy="3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Comparison of Model Performance </a:t>
            </a:r>
            <a:r>
              <a:rPr lang="en"/>
              <a:t>Metrics</a:t>
            </a:r>
            <a:endParaRPr/>
          </a:p>
        </p:txBody>
      </p:sp>
      <p:pic>
        <p:nvPicPr>
          <p:cNvPr id="634" name="Google Shape;634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20375" y="1700300"/>
            <a:ext cx="3648075" cy="115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46"/>
          <p:cNvSpPr txBox="1"/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</a:t>
            </a:r>
            <a:r>
              <a:rPr lang="en"/>
              <a:t> Analysis</a:t>
            </a:r>
            <a:endParaRPr/>
          </a:p>
        </p:txBody>
      </p:sp>
      <p:sp>
        <p:nvSpPr>
          <p:cNvPr id="640" name="Google Shape;640;p46"/>
          <p:cNvSpPr txBox="1"/>
          <p:nvPr>
            <p:ph idx="1" type="subTitle"/>
          </p:nvPr>
        </p:nvSpPr>
        <p:spPr>
          <a:xfrm>
            <a:off x="720000" y="1242025"/>
            <a:ext cx="4294800" cy="229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the models train relatively </a:t>
            </a:r>
            <a:r>
              <a:rPr lang="en"/>
              <a:t>growth</a:t>
            </a:r>
            <a:r>
              <a:rPr lang="en"/>
              <a:t> with the given dataset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MobileNetV2 has a relative stagnant validation rate after the </a:t>
            </a:r>
            <a:r>
              <a:rPr lang="en"/>
              <a:t>second</a:t>
            </a:r>
            <a:r>
              <a:rPr lang="en"/>
              <a:t> epoch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41" name="Google Shape;641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61475" y="257650"/>
            <a:ext cx="3069425" cy="1842775"/>
          </a:xfrm>
          <a:prstGeom prst="rect">
            <a:avLst/>
          </a:prstGeom>
          <a:noFill/>
          <a:ln>
            <a:noFill/>
          </a:ln>
        </p:spPr>
      </p:pic>
      <p:sp>
        <p:nvSpPr>
          <p:cNvPr id="642" name="Google Shape;642;p46"/>
          <p:cNvSpPr txBox="1"/>
          <p:nvPr>
            <p:ph idx="1" type="subTitle"/>
          </p:nvPr>
        </p:nvSpPr>
        <p:spPr>
          <a:xfrm>
            <a:off x="4691125" y="2231875"/>
            <a:ext cx="4294800" cy="3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vs Validation Accuracy for MobileNetV2</a:t>
            </a:r>
            <a:endParaRPr/>
          </a:p>
        </p:txBody>
      </p:sp>
      <p:pic>
        <p:nvPicPr>
          <p:cNvPr id="643" name="Google Shape;643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61476" y="2784950"/>
            <a:ext cx="3069425" cy="1834925"/>
          </a:xfrm>
          <a:prstGeom prst="rect">
            <a:avLst/>
          </a:prstGeom>
          <a:noFill/>
          <a:ln>
            <a:noFill/>
          </a:ln>
        </p:spPr>
      </p:pic>
      <p:sp>
        <p:nvSpPr>
          <p:cNvPr id="644" name="Google Shape;644;p46"/>
          <p:cNvSpPr txBox="1"/>
          <p:nvPr>
            <p:ph idx="1" type="subTitle"/>
          </p:nvPr>
        </p:nvSpPr>
        <p:spPr>
          <a:xfrm>
            <a:off x="4691125" y="4681175"/>
            <a:ext cx="4294800" cy="3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vs Validation Accuracy for Xception</a:t>
            </a:r>
            <a:endParaRPr/>
          </a:p>
        </p:txBody>
      </p:sp>
      <p:pic>
        <p:nvPicPr>
          <p:cNvPr id="645" name="Google Shape;645;p4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32425" y="2731348"/>
            <a:ext cx="3069425" cy="1848490"/>
          </a:xfrm>
          <a:prstGeom prst="rect">
            <a:avLst/>
          </a:prstGeom>
          <a:noFill/>
          <a:ln>
            <a:noFill/>
          </a:ln>
        </p:spPr>
      </p:pic>
      <p:sp>
        <p:nvSpPr>
          <p:cNvPr id="646" name="Google Shape;646;p46"/>
          <p:cNvSpPr txBox="1"/>
          <p:nvPr>
            <p:ph idx="1" type="subTitle"/>
          </p:nvPr>
        </p:nvSpPr>
        <p:spPr>
          <a:xfrm>
            <a:off x="219725" y="4701125"/>
            <a:ext cx="4294800" cy="2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vs Validation Accuracy for CNN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47"/>
          <p:cNvSpPr txBox="1"/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Loss Analysis</a:t>
            </a:r>
            <a:endParaRPr/>
          </a:p>
        </p:txBody>
      </p:sp>
      <p:sp>
        <p:nvSpPr>
          <p:cNvPr id="652" name="Google Shape;652;p47"/>
          <p:cNvSpPr txBox="1"/>
          <p:nvPr>
            <p:ph idx="1" type="subTitle"/>
          </p:nvPr>
        </p:nvSpPr>
        <p:spPr>
          <a:xfrm>
            <a:off x="720000" y="1242025"/>
            <a:ext cx="4294800" cy="229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models have low levels of losses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Xception has quite larger loss number than other models</a:t>
            </a:r>
            <a:endParaRPr/>
          </a:p>
        </p:txBody>
      </p:sp>
      <p:sp>
        <p:nvSpPr>
          <p:cNvPr id="653" name="Google Shape;653;p47"/>
          <p:cNvSpPr txBox="1"/>
          <p:nvPr>
            <p:ph idx="1" type="subTitle"/>
          </p:nvPr>
        </p:nvSpPr>
        <p:spPr>
          <a:xfrm>
            <a:off x="4691125" y="2231875"/>
            <a:ext cx="4294800" cy="3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vs Validation Loss for MobileNetV2</a:t>
            </a:r>
            <a:endParaRPr/>
          </a:p>
        </p:txBody>
      </p:sp>
      <p:sp>
        <p:nvSpPr>
          <p:cNvPr id="654" name="Google Shape;654;p47"/>
          <p:cNvSpPr txBox="1"/>
          <p:nvPr>
            <p:ph idx="1" type="subTitle"/>
          </p:nvPr>
        </p:nvSpPr>
        <p:spPr>
          <a:xfrm>
            <a:off x="4691125" y="4681175"/>
            <a:ext cx="4294800" cy="3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vs Validation Loss for Xception</a:t>
            </a:r>
            <a:endParaRPr/>
          </a:p>
        </p:txBody>
      </p:sp>
      <p:sp>
        <p:nvSpPr>
          <p:cNvPr id="655" name="Google Shape;655;p47"/>
          <p:cNvSpPr txBox="1"/>
          <p:nvPr>
            <p:ph idx="1" type="subTitle"/>
          </p:nvPr>
        </p:nvSpPr>
        <p:spPr>
          <a:xfrm>
            <a:off x="219725" y="4701125"/>
            <a:ext cx="4294800" cy="2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vs Validation Lossfor CNN</a:t>
            </a:r>
            <a:endParaRPr/>
          </a:p>
        </p:txBody>
      </p:sp>
      <p:pic>
        <p:nvPicPr>
          <p:cNvPr id="656" name="Google Shape;656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97500" y="2784950"/>
            <a:ext cx="3033400" cy="183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7" name="Google Shape;657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97500" y="208525"/>
            <a:ext cx="3033400" cy="183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8" name="Google Shape;658;p4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6125" y="2784950"/>
            <a:ext cx="3269724" cy="183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0"/>
          <p:cNvSpPr txBox="1"/>
          <p:nvPr>
            <p:ph type="title"/>
          </p:nvPr>
        </p:nvSpPr>
        <p:spPr>
          <a:xfrm>
            <a:off x="4408200" y="2142150"/>
            <a:ext cx="4022700" cy="84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Introduction</a:t>
            </a:r>
            <a:endParaRPr b="1"/>
          </a:p>
        </p:txBody>
      </p:sp>
      <p:sp>
        <p:nvSpPr>
          <p:cNvPr id="255" name="Google Shape;255;p30"/>
          <p:cNvSpPr txBox="1"/>
          <p:nvPr>
            <p:ph idx="2" type="title"/>
          </p:nvPr>
        </p:nvSpPr>
        <p:spPr>
          <a:xfrm>
            <a:off x="2814800" y="1899900"/>
            <a:ext cx="1365600" cy="133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256" name="Google Shape;256;p30"/>
          <p:cNvGrpSpPr/>
          <p:nvPr/>
        </p:nvGrpSpPr>
        <p:grpSpPr>
          <a:xfrm flipH="1" rot="-358127">
            <a:off x="727687" y="288441"/>
            <a:ext cx="2570174" cy="4367446"/>
            <a:chOff x="5733996" y="942600"/>
            <a:chExt cx="1525476" cy="2592211"/>
          </a:xfrm>
        </p:grpSpPr>
        <p:sp>
          <p:nvSpPr>
            <p:cNvPr id="257" name="Google Shape;257;p30"/>
            <p:cNvSpPr/>
            <p:nvPr/>
          </p:nvSpPr>
          <p:spPr>
            <a:xfrm>
              <a:off x="6695024" y="2082099"/>
              <a:ext cx="421845" cy="599194"/>
            </a:xfrm>
            <a:custGeom>
              <a:rect b="b" l="l" r="r" t="t"/>
              <a:pathLst>
                <a:path extrusionOk="0" h="11761" w="8280">
                  <a:moveTo>
                    <a:pt x="8063" y="0"/>
                  </a:moveTo>
                  <a:cubicBezTo>
                    <a:pt x="8006" y="0"/>
                    <a:pt x="7949" y="29"/>
                    <a:pt x="7909" y="96"/>
                  </a:cubicBezTo>
                  <a:cubicBezTo>
                    <a:pt x="6744" y="2079"/>
                    <a:pt x="6255" y="4356"/>
                    <a:pt x="4778" y="6162"/>
                  </a:cubicBezTo>
                  <a:cubicBezTo>
                    <a:pt x="3986" y="7114"/>
                    <a:pt x="3035" y="7950"/>
                    <a:pt x="2216" y="8884"/>
                  </a:cubicBezTo>
                  <a:cubicBezTo>
                    <a:pt x="1460" y="9755"/>
                    <a:pt x="740" y="10663"/>
                    <a:pt x="55" y="11588"/>
                  </a:cubicBezTo>
                  <a:cubicBezTo>
                    <a:pt x="1" y="11669"/>
                    <a:pt x="86" y="11760"/>
                    <a:pt x="169" y="11760"/>
                  </a:cubicBezTo>
                  <a:cubicBezTo>
                    <a:pt x="195" y="11760"/>
                    <a:pt x="221" y="11751"/>
                    <a:pt x="242" y="11730"/>
                  </a:cubicBezTo>
                  <a:cubicBezTo>
                    <a:pt x="2074" y="9871"/>
                    <a:pt x="4316" y="8386"/>
                    <a:pt x="6006" y="6411"/>
                  </a:cubicBezTo>
                  <a:cubicBezTo>
                    <a:pt x="7482" y="4685"/>
                    <a:pt x="7900" y="2417"/>
                    <a:pt x="8256" y="238"/>
                  </a:cubicBezTo>
                  <a:cubicBezTo>
                    <a:pt x="8279" y="104"/>
                    <a:pt x="8172" y="0"/>
                    <a:pt x="80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30"/>
            <p:cNvSpPr/>
            <p:nvPr/>
          </p:nvSpPr>
          <p:spPr>
            <a:xfrm>
              <a:off x="6535558" y="2318548"/>
              <a:ext cx="125586" cy="559302"/>
            </a:xfrm>
            <a:custGeom>
              <a:rect b="b" l="l" r="r" t="t"/>
              <a:pathLst>
                <a:path extrusionOk="0" h="10978" w="2465">
                  <a:moveTo>
                    <a:pt x="1866" y="1"/>
                  </a:moveTo>
                  <a:cubicBezTo>
                    <a:pt x="1813" y="1"/>
                    <a:pt x="1758" y="34"/>
                    <a:pt x="1735" y="98"/>
                  </a:cubicBezTo>
                  <a:cubicBezTo>
                    <a:pt x="472" y="3673"/>
                    <a:pt x="1" y="7409"/>
                    <a:pt x="1664" y="10940"/>
                  </a:cubicBezTo>
                  <a:cubicBezTo>
                    <a:pt x="1679" y="10967"/>
                    <a:pt x="1701" y="10977"/>
                    <a:pt x="1724" y="10977"/>
                  </a:cubicBezTo>
                  <a:cubicBezTo>
                    <a:pt x="1770" y="10977"/>
                    <a:pt x="1818" y="10932"/>
                    <a:pt x="1806" y="10878"/>
                  </a:cubicBezTo>
                  <a:cubicBezTo>
                    <a:pt x="1344" y="8903"/>
                    <a:pt x="1397" y="6795"/>
                    <a:pt x="1691" y="4794"/>
                  </a:cubicBezTo>
                  <a:cubicBezTo>
                    <a:pt x="1931" y="3184"/>
                    <a:pt x="2465" y="1717"/>
                    <a:pt x="1984" y="98"/>
                  </a:cubicBezTo>
                  <a:cubicBezTo>
                    <a:pt x="1967" y="32"/>
                    <a:pt x="1917" y="1"/>
                    <a:pt x="18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30"/>
            <p:cNvSpPr/>
            <p:nvPr/>
          </p:nvSpPr>
          <p:spPr>
            <a:xfrm>
              <a:off x="6512784" y="2774021"/>
              <a:ext cx="432086" cy="459088"/>
            </a:xfrm>
            <a:custGeom>
              <a:rect b="b" l="l" r="r" t="t"/>
              <a:pathLst>
                <a:path extrusionOk="0" h="9011" w="8481">
                  <a:moveTo>
                    <a:pt x="8280" y="1"/>
                  </a:moveTo>
                  <a:cubicBezTo>
                    <a:pt x="8236" y="1"/>
                    <a:pt x="8188" y="17"/>
                    <a:pt x="8142" y="52"/>
                  </a:cubicBezTo>
                  <a:cubicBezTo>
                    <a:pt x="7314" y="711"/>
                    <a:pt x="6558" y="1440"/>
                    <a:pt x="5713" y="2098"/>
                  </a:cubicBezTo>
                  <a:cubicBezTo>
                    <a:pt x="4886" y="2747"/>
                    <a:pt x="4121" y="3432"/>
                    <a:pt x="3374" y="4171"/>
                  </a:cubicBezTo>
                  <a:cubicBezTo>
                    <a:pt x="1978" y="5558"/>
                    <a:pt x="519" y="6937"/>
                    <a:pt x="12" y="8902"/>
                  </a:cubicBezTo>
                  <a:cubicBezTo>
                    <a:pt x="0" y="8965"/>
                    <a:pt x="52" y="9010"/>
                    <a:pt x="104" y="9010"/>
                  </a:cubicBezTo>
                  <a:cubicBezTo>
                    <a:pt x="133" y="9010"/>
                    <a:pt x="162" y="8996"/>
                    <a:pt x="181" y="8965"/>
                  </a:cubicBezTo>
                  <a:cubicBezTo>
                    <a:pt x="1257" y="7150"/>
                    <a:pt x="3161" y="5905"/>
                    <a:pt x="4735" y="4562"/>
                  </a:cubicBezTo>
                  <a:cubicBezTo>
                    <a:pt x="6087" y="3397"/>
                    <a:pt x="8186" y="2187"/>
                    <a:pt x="8462" y="239"/>
                  </a:cubicBezTo>
                  <a:cubicBezTo>
                    <a:pt x="8481" y="100"/>
                    <a:pt x="8391" y="1"/>
                    <a:pt x="828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30"/>
            <p:cNvSpPr/>
            <p:nvPr/>
          </p:nvSpPr>
          <p:spPr>
            <a:xfrm>
              <a:off x="6554409" y="2882642"/>
              <a:ext cx="463368" cy="154575"/>
            </a:xfrm>
            <a:custGeom>
              <a:rect b="b" l="l" r="r" t="t"/>
              <a:pathLst>
                <a:path extrusionOk="0" h="3034" w="9095">
                  <a:moveTo>
                    <a:pt x="4430" y="1"/>
                  </a:moveTo>
                  <a:cubicBezTo>
                    <a:pt x="4396" y="1"/>
                    <a:pt x="4361" y="1"/>
                    <a:pt x="4327" y="2"/>
                  </a:cubicBezTo>
                  <a:cubicBezTo>
                    <a:pt x="2522" y="37"/>
                    <a:pt x="956" y="1558"/>
                    <a:pt x="22" y="2964"/>
                  </a:cubicBezTo>
                  <a:cubicBezTo>
                    <a:pt x="0" y="2992"/>
                    <a:pt x="32" y="3033"/>
                    <a:pt x="68" y="3033"/>
                  </a:cubicBezTo>
                  <a:cubicBezTo>
                    <a:pt x="76" y="3033"/>
                    <a:pt x="85" y="3031"/>
                    <a:pt x="93" y="3026"/>
                  </a:cubicBezTo>
                  <a:cubicBezTo>
                    <a:pt x="1454" y="2208"/>
                    <a:pt x="2664" y="1185"/>
                    <a:pt x="4327" y="1033"/>
                  </a:cubicBezTo>
                  <a:cubicBezTo>
                    <a:pt x="4447" y="1023"/>
                    <a:pt x="4567" y="1018"/>
                    <a:pt x="4686" y="1018"/>
                  </a:cubicBezTo>
                  <a:cubicBezTo>
                    <a:pt x="6208" y="1018"/>
                    <a:pt x="7697" y="1826"/>
                    <a:pt x="8926" y="2634"/>
                  </a:cubicBezTo>
                  <a:cubicBezTo>
                    <a:pt x="8938" y="2642"/>
                    <a:pt x="8952" y="2646"/>
                    <a:pt x="8965" y="2646"/>
                  </a:cubicBezTo>
                  <a:cubicBezTo>
                    <a:pt x="9029" y="2646"/>
                    <a:pt x="9094" y="2569"/>
                    <a:pt x="9050" y="2510"/>
                  </a:cubicBezTo>
                  <a:cubicBezTo>
                    <a:pt x="7949" y="972"/>
                    <a:pt x="6333" y="1"/>
                    <a:pt x="44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30"/>
            <p:cNvSpPr/>
            <p:nvPr/>
          </p:nvSpPr>
          <p:spPr>
            <a:xfrm>
              <a:off x="6675155" y="1295770"/>
              <a:ext cx="155950" cy="546972"/>
            </a:xfrm>
            <a:custGeom>
              <a:rect b="b" l="l" r="r" t="t"/>
              <a:pathLst>
                <a:path extrusionOk="0" h="10736" w="3061">
                  <a:moveTo>
                    <a:pt x="519" y="0"/>
                  </a:moveTo>
                  <a:cubicBezTo>
                    <a:pt x="427" y="0"/>
                    <a:pt x="331" y="70"/>
                    <a:pt x="321" y="187"/>
                  </a:cubicBezTo>
                  <a:cubicBezTo>
                    <a:pt x="0" y="3807"/>
                    <a:pt x="1219" y="7347"/>
                    <a:pt x="2411" y="10709"/>
                  </a:cubicBezTo>
                  <a:cubicBezTo>
                    <a:pt x="2420" y="10727"/>
                    <a:pt x="2435" y="10736"/>
                    <a:pt x="2451" y="10736"/>
                  </a:cubicBezTo>
                  <a:cubicBezTo>
                    <a:pt x="2466" y="10736"/>
                    <a:pt x="2482" y="10727"/>
                    <a:pt x="2491" y="10709"/>
                  </a:cubicBezTo>
                  <a:cubicBezTo>
                    <a:pt x="3060" y="9277"/>
                    <a:pt x="2251" y="7489"/>
                    <a:pt x="1904" y="6093"/>
                  </a:cubicBezTo>
                  <a:cubicBezTo>
                    <a:pt x="1415" y="4118"/>
                    <a:pt x="1246" y="2090"/>
                    <a:pt x="685" y="133"/>
                  </a:cubicBezTo>
                  <a:cubicBezTo>
                    <a:pt x="658" y="41"/>
                    <a:pt x="590" y="0"/>
                    <a:pt x="5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30"/>
            <p:cNvSpPr/>
            <p:nvPr/>
          </p:nvSpPr>
          <p:spPr>
            <a:xfrm>
              <a:off x="6843028" y="1062837"/>
              <a:ext cx="228703" cy="479925"/>
            </a:xfrm>
            <a:custGeom>
              <a:rect b="b" l="l" r="r" t="t"/>
              <a:pathLst>
                <a:path extrusionOk="0" h="9420" w="4489">
                  <a:moveTo>
                    <a:pt x="4315" y="0"/>
                  </a:moveTo>
                  <a:cubicBezTo>
                    <a:pt x="4238" y="0"/>
                    <a:pt x="4156" y="42"/>
                    <a:pt x="4123" y="124"/>
                  </a:cubicBezTo>
                  <a:cubicBezTo>
                    <a:pt x="3554" y="1725"/>
                    <a:pt x="3038" y="3327"/>
                    <a:pt x="2229" y="4830"/>
                  </a:cubicBezTo>
                  <a:cubicBezTo>
                    <a:pt x="1446" y="6306"/>
                    <a:pt x="663" y="7720"/>
                    <a:pt x="32" y="9268"/>
                  </a:cubicBezTo>
                  <a:cubicBezTo>
                    <a:pt x="0" y="9351"/>
                    <a:pt x="78" y="9420"/>
                    <a:pt x="154" y="9420"/>
                  </a:cubicBezTo>
                  <a:cubicBezTo>
                    <a:pt x="184" y="9420"/>
                    <a:pt x="214" y="9409"/>
                    <a:pt x="236" y="9384"/>
                  </a:cubicBezTo>
                  <a:cubicBezTo>
                    <a:pt x="2514" y="6849"/>
                    <a:pt x="4301" y="3620"/>
                    <a:pt x="4479" y="178"/>
                  </a:cubicBezTo>
                  <a:cubicBezTo>
                    <a:pt x="4489" y="58"/>
                    <a:pt x="4405" y="0"/>
                    <a:pt x="43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30"/>
            <p:cNvSpPr/>
            <p:nvPr/>
          </p:nvSpPr>
          <p:spPr>
            <a:xfrm>
              <a:off x="6829679" y="1026868"/>
              <a:ext cx="81159" cy="509373"/>
            </a:xfrm>
            <a:custGeom>
              <a:rect b="b" l="l" r="r" t="t"/>
              <a:pathLst>
                <a:path extrusionOk="0" h="9998" w="1593">
                  <a:moveTo>
                    <a:pt x="1285" y="0"/>
                  </a:moveTo>
                  <a:cubicBezTo>
                    <a:pt x="1254" y="0"/>
                    <a:pt x="1219" y="21"/>
                    <a:pt x="1219" y="57"/>
                  </a:cubicBezTo>
                  <a:cubicBezTo>
                    <a:pt x="1246" y="1782"/>
                    <a:pt x="570" y="3374"/>
                    <a:pt x="276" y="5055"/>
                  </a:cubicBezTo>
                  <a:cubicBezTo>
                    <a:pt x="0" y="6621"/>
                    <a:pt x="232" y="8346"/>
                    <a:pt x="507" y="9903"/>
                  </a:cubicBezTo>
                  <a:cubicBezTo>
                    <a:pt x="519" y="9969"/>
                    <a:pt x="567" y="9998"/>
                    <a:pt x="617" y="9998"/>
                  </a:cubicBezTo>
                  <a:cubicBezTo>
                    <a:pt x="682" y="9998"/>
                    <a:pt x="751" y="9951"/>
                    <a:pt x="756" y="9876"/>
                  </a:cubicBezTo>
                  <a:cubicBezTo>
                    <a:pt x="854" y="8071"/>
                    <a:pt x="783" y="6238"/>
                    <a:pt x="1077" y="4451"/>
                  </a:cubicBezTo>
                  <a:cubicBezTo>
                    <a:pt x="1317" y="2974"/>
                    <a:pt x="1593" y="1542"/>
                    <a:pt x="1335" y="39"/>
                  </a:cubicBezTo>
                  <a:cubicBezTo>
                    <a:pt x="1331" y="12"/>
                    <a:pt x="1309" y="0"/>
                    <a:pt x="12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30"/>
            <p:cNvSpPr/>
            <p:nvPr/>
          </p:nvSpPr>
          <p:spPr>
            <a:xfrm>
              <a:off x="6433306" y="1343661"/>
              <a:ext cx="450172" cy="2191150"/>
            </a:xfrm>
            <a:custGeom>
              <a:rect b="b" l="l" r="r" t="t"/>
              <a:pathLst>
                <a:path extrusionOk="0" h="43008" w="8836">
                  <a:moveTo>
                    <a:pt x="8782" y="0"/>
                  </a:moveTo>
                  <a:cubicBezTo>
                    <a:pt x="8767" y="0"/>
                    <a:pt x="8753" y="9"/>
                    <a:pt x="8750" y="29"/>
                  </a:cubicBezTo>
                  <a:cubicBezTo>
                    <a:pt x="8056" y="3427"/>
                    <a:pt x="7469" y="6851"/>
                    <a:pt x="7131" y="10303"/>
                  </a:cubicBezTo>
                  <a:cubicBezTo>
                    <a:pt x="6740" y="14189"/>
                    <a:pt x="6927" y="18103"/>
                    <a:pt x="6251" y="21972"/>
                  </a:cubicBezTo>
                  <a:cubicBezTo>
                    <a:pt x="5628" y="25557"/>
                    <a:pt x="3653" y="28705"/>
                    <a:pt x="2444" y="32094"/>
                  </a:cubicBezTo>
                  <a:cubicBezTo>
                    <a:pt x="1865" y="33740"/>
                    <a:pt x="1447" y="35439"/>
                    <a:pt x="1136" y="37155"/>
                  </a:cubicBezTo>
                  <a:cubicBezTo>
                    <a:pt x="807" y="38952"/>
                    <a:pt x="344" y="40749"/>
                    <a:pt x="42" y="42554"/>
                  </a:cubicBezTo>
                  <a:cubicBezTo>
                    <a:pt x="1" y="42796"/>
                    <a:pt x="218" y="43007"/>
                    <a:pt x="423" y="43007"/>
                  </a:cubicBezTo>
                  <a:cubicBezTo>
                    <a:pt x="527" y="43007"/>
                    <a:pt x="629" y="42953"/>
                    <a:pt x="691" y="42821"/>
                  </a:cubicBezTo>
                  <a:cubicBezTo>
                    <a:pt x="1341" y="41398"/>
                    <a:pt x="1554" y="39770"/>
                    <a:pt x="1821" y="38241"/>
                  </a:cubicBezTo>
                  <a:cubicBezTo>
                    <a:pt x="2150" y="36373"/>
                    <a:pt x="2533" y="34540"/>
                    <a:pt x="3102" y="32735"/>
                  </a:cubicBezTo>
                  <a:cubicBezTo>
                    <a:pt x="4187" y="29284"/>
                    <a:pt x="6099" y="26171"/>
                    <a:pt x="6864" y="22613"/>
                  </a:cubicBezTo>
                  <a:cubicBezTo>
                    <a:pt x="7638" y="19019"/>
                    <a:pt x="7309" y="15292"/>
                    <a:pt x="7451" y="11655"/>
                  </a:cubicBezTo>
                  <a:cubicBezTo>
                    <a:pt x="7603" y="7759"/>
                    <a:pt x="8172" y="3890"/>
                    <a:pt x="8830" y="56"/>
                  </a:cubicBezTo>
                  <a:cubicBezTo>
                    <a:pt x="8835" y="23"/>
                    <a:pt x="8807" y="0"/>
                    <a:pt x="87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30"/>
            <p:cNvSpPr/>
            <p:nvPr/>
          </p:nvSpPr>
          <p:spPr>
            <a:xfrm>
              <a:off x="6581818" y="1741666"/>
              <a:ext cx="213929" cy="632462"/>
            </a:xfrm>
            <a:custGeom>
              <a:rect b="b" l="l" r="r" t="t"/>
              <a:pathLst>
                <a:path extrusionOk="0" h="12414" w="4199">
                  <a:moveTo>
                    <a:pt x="907" y="0"/>
                  </a:moveTo>
                  <a:cubicBezTo>
                    <a:pt x="787" y="0"/>
                    <a:pt x="667" y="71"/>
                    <a:pt x="614" y="214"/>
                  </a:cubicBezTo>
                  <a:cubicBezTo>
                    <a:pt x="0" y="1912"/>
                    <a:pt x="516" y="4189"/>
                    <a:pt x="925" y="5897"/>
                  </a:cubicBezTo>
                  <a:cubicBezTo>
                    <a:pt x="1156" y="6867"/>
                    <a:pt x="1610" y="7818"/>
                    <a:pt x="2055" y="8717"/>
                  </a:cubicBezTo>
                  <a:cubicBezTo>
                    <a:pt x="2633" y="9891"/>
                    <a:pt x="3496" y="10967"/>
                    <a:pt x="3540" y="12319"/>
                  </a:cubicBezTo>
                  <a:cubicBezTo>
                    <a:pt x="3540" y="12379"/>
                    <a:pt x="3591" y="12414"/>
                    <a:pt x="3640" y="12414"/>
                  </a:cubicBezTo>
                  <a:cubicBezTo>
                    <a:pt x="3678" y="12414"/>
                    <a:pt x="3715" y="12393"/>
                    <a:pt x="3727" y="12346"/>
                  </a:cubicBezTo>
                  <a:cubicBezTo>
                    <a:pt x="4198" y="10558"/>
                    <a:pt x="2900" y="8477"/>
                    <a:pt x="2313" y="6822"/>
                  </a:cubicBezTo>
                  <a:cubicBezTo>
                    <a:pt x="1903" y="5684"/>
                    <a:pt x="1699" y="4456"/>
                    <a:pt x="1574" y="3255"/>
                  </a:cubicBezTo>
                  <a:cubicBezTo>
                    <a:pt x="1459" y="2224"/>
                    <a:pt x="1565" y="1201"/>
                    <a:pt x="1201" y="214"/>
                  </a:cubicBezTo>
                  <a:cubicBezTo>
                    <a:pt x="1147" y="71"/>
                    <a:pt x="1027" y="0"/>
                    <a:pt x="9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30"/>
            <p:cNvSpPr/>
            <p:nvPr/>
          </p:nvSpPr>
          <p:spPr>
            <a:xfrm>
              <a:off x="6785253" y="1765407"/>
              <a:ext cx="474219" cy="516557"/>
            </a:xfrm>
            <a:custGeom>
              <a:rect b="b" l="l" r="r" t="t"/>
              <a:pathLst>
                <a:path extrusionOk="0" h="10139" w="9308">
                  <a:moveTo>
                    <a:pt x="8887" y="1"/>
                  </a:moveTo>
                  <a:cubicBezTo>
                    <a:pt x="8836" y="1"/>
                    <a:pt x="8785" y="13"/>
                    <a:pt x="8735" y="41"/>
                  </a:cubicBezTo>
                  <a:cubicBezTo>
                    <a:pt x="7703" y="610"/>
                    <a:pt x="6859" y="1535"/>
                    <a:pt x="6005" y="2336"/>
                  </a:cubicBezTo>
                  <a:cubicBezTo>
                    <a:pt x="5097" y="3190"/>
                    <a:pt x="4217" y="4079"/>
                    <a:pt x="3363" y="4986"/>
                  </a:cubicBezTo>
                  <a:cubicBezTo>
                    <a:pt x="1966" y="6472"/>
                    <a:pt x="623" y="8028"/>
                    <a:pt x="19" y="10012"/>
                  </a:cubicBezTo>
                  <a:cubicBezTo>
                    <a:pt x="1" y="10083"/>
                    <a:pt x="66" y="10138"/>
                    <a:pt x="127" y="10138"/>
                  </a:cubicBezTo>
                  <a:cubicBezTo>
                    <a:pt x="158" y="10138"/>
                    <a:pt x="188" y="10125"/>
                    <a:pt x="205" y="10092"/>
                  </a:cubicBezTo>
                  <a:cubicBezTo>
                    <a:pt x="1175" y="8251"/>
                    <a:pt x="2722" y="6756"/>
                    <a:pt x="4181" y="5298"/>
                  </a:cubicBezTo>
                  <a:cubicBezTo>
                    <a:pt x="4982" y="4506"/>
                    <a:pt x="5809" y="3741"/>
                    <a:pt x="6654" y="2994"/>
                  </a:cubicBezTo>
                  <a:cubicBezTo>
                    <a:pt x="7526" y="2211"/>
                    <a:pt x="8531" y="1464"/>
                    <a:pt x="9162" y="468"/>
                  </a:cubicBezTo>
                  <a:cubicBezTo>
                    <a:pt x="9307" y="243"/>
                    <a:pt x="9109" y="1"/>
                    <a:pt x="88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30"/>
            <p:cNvSpPr/>
            <p:nvPr/>
          </p:nvSpPr>
          <p:spPr>
            <a:xfrm>
              <a:off x="6575144" y="2506290"/>
              <a:ext cx="532045" cy="457152"/>
            </a:xfrm>
            <a:custGeom>
              <a:rect b="b" l="l" r="r" t="t"/>
              <a:pathLst>
                <a:path extrusionOk="0" h="8973" w="10443">
                  <a:moveTo>
                    <a:pt x="10209" y="0"/>
                  </a:moveTo>
                  <a:cubicBezTo>
                    <a:pt x="10183" y="0"/>
                    <a:pt x="10155" y="8"/>
                    <a:pt x="10129" y="24"/>
                  </a:cubicBezTo>
                  <a:cubicBezTo>
                    <a:pt x="8198" y="1171"/>
                    <a:pt x="6606" y="2603"/>
                    <a:pt x="4979" y="4124"/>
                  </a:cubicBezTo>
                  <a:cubicBezTo>
                    <a:pt x="4080" y="4960"/>
                    <a:pt x="3129" y="5716"/>
                    <a:pt x="2221" y="6526"/>
                  </a:cubicBezTo>
                  <a:cubicBezTo>
                    <a:pt x="1474" y="7184"/>
                    <a:pt x="505" y="7842"/>
                    <a:pt x="51" y="8741"/>
                  </a:cubicBezTo>
                  <a:cubicBezTo>
                    <a:pt x="1" y="8834"/>
                    <a:pt x="77" y="8973"/>
                    <a:pt x="179" y="8973"/>
                  </a:cubicBezTo>
                  <a:cubicBezTo>
                    <a:pt x="203" y="8973"/>
                    <a:pt x="229" y="8964"/>
                    <a:pt x="256" y="8945"/>
                  </a:cubicBezTo>
                  <a:cubicBezTo>
                    <a:pt x="1963" y="7647"/>
                    <a:pt x="3733" y="6526"/>
                    <a:pt x="5343" y="5067"/>
                  </a:cubicBezTo>
                  <a:cubicBezTo>
                    <a:pt x="7051" y="3520"/>
                    <a:pt x="8617" y="1830"/>
                    <a:pt x="10324" y="282"/>
                  </a:cubicBezTo>
                  <a:cubicBezTo>
                    <a:pt x="10443" y="178"/>
                    <a:pt x="10339" y="0"/>
                    <a:pt x="102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30"/>
            <p:cNvSpPr/>
            <p:nvPr/>
          </p:nvSpPr>
          <p:spPr>
            <a:xfrm>
              <a:off x="6635263" y="2248444"/>
              <a:ext cx="266404" cy="517525"/>
            </a:xfrm>
            <a:custGeom>
              <a:rect b="b" l="l" r="r" t="t"/>
              <a:pathLst>
                <a:path extrusionOk="0" h="10158" w="5229">
                  <a:moveTo>
                    <a:pt x="4865" y="1"/>
                  </a:moveTo>
                  <a:cubicBezTo>
                    <a:pt x="4826" y="1"/>
                    <a:pt x="4787" y="11"/>
                    <a:pt x="4750" y="33"/>
                  </a:cubicBezTo>
                  <a:cubicBezTo>
                    <a:pt x="3167" y="993"/>
                    <a:pt x="1468" y="2470"/>
                    <a:pt x="757" y="4240"/>
                  </a:cubicBezTo>
                  <a:cubicBezTo>
                    <a:pt x="1" y="6135"/>
                    <a:pt x="543" y="8109"/>
                    <a:pt x="597" y="10075"/>
                  </a:cubicBezTo>
                  <a:cubicBezTo>
                    <a:pt x="597" y="10128"/>
                    <a:pt x="639" y="10158"/>
                    <a:pt x="683" y="10158"/>
                  </a:cubicBezTo>
                  <a:cubicBezTo>
                    <a:pt x="720" y="10158"/>
                    <a:pt x="758" y="10137"/>
                    <a:pt x="774" y="10093"/>
                  </a:cubicBezTo>
                  <a:cubicBezTo>
                    <a:pt x="1237" y="8474"/>
                    <a:pt x="1006" y="6775"/>
                    <a:pt x="1459" y="5156"/>
                  </a:cubicBezTo>
                  <a:cubicBezTo>
                    <a:pt x="1735" y="4160"/>
                    <a:pt x="2607" y="3333"/>
                    <a:pt x="3265" y="2568"/>
                  </a:cubicBezTo>
                  <a:cubicBezTo>
                    <a:pt x="3888" y="1847"/>
                    <a:pt x="4519" y="1145"/>
                    <a:pt x="5097" y="380"/>
                  </a:cubicBezTo>
                  <a:cubicBezTo>
                    <a:pt x="5229" y="211"/>
                    <a:pt x="5048" y="1"/>
                    <a:pt x="48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30"/>
            <p:cNvSpPr/>
            <p:nvPr/>
          </p:nvSpPr>
          <p:spPr>
            <a:xfrm>
              <a:off x="6484203" y="3005222"/>
              <a:ext cx="467647" cy="318524"/>
            </a:xfrm>
            <a:custGeom>
              <a:rect b="b" l="l" r="r" t="t"/>
              <a:pathLst>
                <a:path extrusionOk="0" h="6252" w="9179">
                  <a:moveTo>
                    <a:pt x="9053" y="1"/>
                  </a:moveTo>
                  <a:cubicBezTo>
                    <a:pt x="9030" y="1"/>
                    <a:pt x="9007" y="10"/>
                    <a:pt x="8987" y="33"/>
                  </a:cubicBezTo>
                  <a:cubicBezTo>
                    <a:pt x="8205" y="887"/>
                    <a:pt x="7502" y="1420"/>
                    <a:pt x="6399" y="1821"/>
                  </a:cubicBezTo>
                  <a:cubicBezTo>
                    <a:pt x="5536" y="2132"/>
                    <a:pt x="4682" y="2488"/>
                    <a:pt x="3837" y="2852"/>
                  </a:cubicBezTo>
                  <a:cubicBezTo>
                    <a:pt x="2352" y="3502"/>
                    <a:pt x="715" y="4587"/>
                    <a:pt x="21" y="6108"/>
                  </a:cubicBezTo>
                  <a:cubicBezTo>
                    <a:pt x="0" y="6171"/>
                    <a:pt x="40" y="6251"/>
                    <a:pt x="98" y="6251"/>
                  </a:cubicBezTo>
                  <a:cubicBezTo>
                    <a:pt x="113" y="6251"/>
                    <a:pt x="129" y="6245"/>
                    <a:pt x="146" y="6232"/>
                  </a:cubicBezTo>
                  <a:cubicBezTo>
                    <a:pt x="1783" y="5040"/>
                    <a:pt x="3393" y="4231"/>
                    <a:pt x="5269" y="3448"/>
                  </a:cubicBezTo>
                  <a:cubicBezTo>
                    <a:pt x="6132" y="3084"/>
                    <a:pt x="6968" y="2737"/>
                    <a:pt x="7769" y="2221"/>
                  </a:cubicBezTo>
                  <a:cubicBezTo>
                    <a:pt x="8462" y="1758"/>
                    <a:pt x="8783" y="869"/>
                    <a:pt x="9138" y="157"/>
                  </a:cubicBezTo>
                  <a:cubicBezTo>
                    <a:pt x="9178" y="84"/>
                    <a:pt x="9119" y="1"/>
                    <a:pt x="90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30"/>
            <p:cNvSpPr/>
            <p:nvPr/>
          </p:nvSpPr>
          <p:spPr>
            <a:xfrm>
              <a:off x="6200780" y="2834292"/>
              <a:ext cx="347054" cy="254432"/>
            </a:xfrm>
            <a:custGeom>
              <a:rect b="b" l="l" r="r" t="t"/>
              <a:pathLst>
                <a:path extrusionOk="0" h="4994" w="6812">
                  <a:moveTo>
                    <a:pt x="311" y="1"/>
                  </a:moveTo>
                  <a:cubicBezTo>
                    <a:pt x="133" y="1"/>
                    <a:pt x="1" y="208"/>
                    <a:pt x="150" y="373"/>
                  </a:cubicBezTo>
                  <a:cubicBezTo>
                    <a:pt x="1048" y="1351"/>
                    <a:pt x="2240" y="1698"/>
                    <a:pt x="3423" y="2214"/>
                  </a:cubicBezTo>
                  <a:cubicBezTo>
                    <a:pt x="4775" y="2819"/>
                    <a:pt x="5691" y="3948"/>
                    <a:pt x="6696" y="4971"/>
                  </a:cubicBezTo>
                  <a:cubicBezTo>
                    <a:pt x="6711" y="4986"/>
                    <a:pt x="6730" y="4993"/>
                    <a:pt x="6747" y="4993"/>
                  </a:cubicBezTo>
                  <a:cubicBezTo>
                    <a:pt x="6781" y="4993"/>
                    <a:pt x="6812" y="4968"/>
                    <a:pt x="6812" y="4927"/>
                  </a:cubicBezTo>
                  <a:cubicBezTo>
                    <a:pt x="6776" y="3735"/>
                    <a:pt x="5780" y="2614"/>
                    <a:pt x="4855" y="1956"/>
                  </a:cubicBezTo>
                  <a:cubicBezTo>
                    <a:pt x="3521" y="995"/>
                    <a:pt x="1884" y="711"/>
                    <a:pt x="417" y="26"/>
                  </a:cubicBezTo>
                  <a:cubicBezTo>
                    <a:pt x="381" y="8"/>
                    <a:pt x="345" y="1"/>
                    <a:pt x="3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30"/>
            <p:cNvSpPr/>
            <p:nvPr/>
          </p:nvSpPr>
          <p:spPr>
            <a:xfrm>
              <a:off x="6408698" y="2685729"/>
              <a:ext cx="126452" cy="573465"/>
            </a:xfrm>
            <a:custGeom>
              <a:rect b="b" l="l" r="r" t="t"/>
              <a:pathLst>
                <a:path extrusionOk="0" h="11256" w="2482">
                  <a:moveTo>
                    <a:pt x="598" y="0"/>
                  </a:moveTo>
                  <a:cubicBezTo>
                    <a:pt x="417" y="0"/>
                    <a:pt x="219" y="168"/>
                    <a:pt x="196" y="362"/>
                  </a:cubicBezTo>
                  <a:cubicBezTo>
                    <a:pt x="0" y="2017"/>
                    <a:pt x="489" y="3671"/>
                    <a:pt x="845" y="5272"/>
                  </a:cubicBezTo>
                  <a:cubicBezTo>
                    <a:pt x="1281" y="7238"/>
                    <a:pt x="1824" y="9168"/>
                    <a:pt x="2019" y="11178"/>
                  </a:cubicBezTo>
                  <a:cubicBezTo>
                    <a:pt x="2024" y="11224"/>
                    <a:pt x="2073" y="11255"/>
                    <a:pt x="2116" y="11255"/>
                  </a:cubicBezTo>
                  <a:cubicBezTo>
                    <a:pt x="2147" y="11255"/>
                    <a:pt x="2176" y="11238"/>
                    <a:pt x="2179" y="11196"/>
                  </a:cubicBezTo>
                  <a:cubicBezTo>
                    <a:pt x="2482" y="9390"/>
                    <a:pt x="2455" y="7620"/>
                    <a:pt x="2197" y="5815"/>
                  </a:cubicBezTo>
                  <a:cubicBezTo>
                    <a:pt x="1930" y="3929"/>
                    <a:pt x="1628" y="1937"/>
                    <a:pt x="854" y="184"/>
                  </a:cubicBezTo>
                  <a:cubicBezTo>
                    <a:pt x="797" y="53"/>
                    <a:pt x="700" y="0"/>
                    <a:pt x="59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30"/>
            <p:cNvSpPr/>
            <p:nvPr/>
          </p:nvSpPr>
          <p:spPr>
            <a:xfrm>
              <a:off x="6388726" y="2443727"/>
              <a:ext cx="235734" cy="445383"/>
            </a:xfrm>
            <a:custGeom>
              <a:rect b="b" l="l" r="r" t="t"/>
              <a:pathLst>
                <a:path extrusionOk="0" h="8742" w="4627">
                  <a:moveTo>
                    <a:pt x="766" y="0"/>
                  </a:moveTo>
                  <a:cubicBezTo>
                    <a:pt x="664" y="0"/>
                    <a:pt x="561" y="56"/>
                    <a:pt x="543" y="167"/>
                  </a:cubicBezTo>
                  <a:cubicBezTo>
                    <a:pt x="1" y="3565"/>
                    <a:pt x="4101" y="5432"/>
                    <a:pt x="4359" y="8661"/>
                  </a:cubicBezTo>
                  <a:cubicBezTo>
                    <a:pt x="4364" y="8715"/>
                    <a:pt x="4404" y="8741"/>
                    <a:pt x="4443" y="8741"/>
                  </a:cubicBezTo>
                  <a:cubicBezTo>
                    <a:pt x="4482" y="8741"/>
                    <a:pt x="4519" y="8715"/>
                    <a:pt x="4519" y="8661"/>
                  </a:cubicBezTo>
                  <a:cubicBezTo>
                    <a:pt x="4626" y="7265"/>
                    <a:pt x="3763" y="6028"/>
                    <a:pt x="3096" y="4872"/>
                  </a:cubicBezTo>
                  <a:cubicBezTo>
                    <a:pt x="2260" y="3413"/>
                    <a:pt x="1246" y="1857"/>
                    <a:pt x="988" y="167"/>
                  </a:cubicBezTo>
                  <a:cubicBezTo>
                    <a:pt x="970" y="56"/>
                    <a:pt x="868" y="0"/>
                    <a:pt x="7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30"/>
            <p:cNvSpPr/>
            <p:nvPr/>
          </p:nvSpPr>
          <p:spPr>
            <a:xfrm>
              <a:off x="6784947" y="1506236"/>
              <a:ext cx="317760" cy="509271"/>
            </a:xfrm>
            <a:custGeom>
              <a:rect b="b" l="l" r="r" t="t"/>
              <a:pathLst>
                <a:path extrusionOk="0" h="9996" w="6237">
                  <a:moveTo>
                    <a:pt x="5958" y="0"/>
                  </a:moveTo>
                  <a:cubicBezTo>
                    <a:pt x="5871" y="0"/>
                    <a:pt x="5785" y="37"/>
                    <a:pt x="5744" y="120"/>
                  </a:cubicBezTo>
                  <a:cubicBezTo>
                    <a:pt x="5361" y="885"/>
                    <a:pt x="5023" y="1668"/>
                    <a:pt x="4605" y="2415"/>
                  </a:cubicBezTo>
                  <a:cubicBezTo>
                    <a:pt x="4018" y="3474"/>
                    <a:pt x="3120" y="4399"/>
                    <a:pt x="2373" y="5350"/>
                  </a:cubicBezTo>
                  <a:cubicBezTo>
                    <a:pt x="1385" y="6605"/>
                    <a:pt x="336" y="8223"/>
                    <a:pt x="25" y="9807"/>
                  </a:cubicBezTo>
                  <a:cubicBezTo>
                    <a:pt x="1" y="9913"/>
                    <a:pt x="90" y="9995"/>
                    <a:pt x="177" y="9995"/>
                  </a:cubicBezTo>
                  <a:cubicBezTo>
                    <a:pt x="221" y="9995"/>
                    <a:pt x="264" y="9973"/>
                    <a:pt x="291" y="9922"/>
                  </a:cubicBezTo>
                  <a:cubicBezTo>
                    <a:pt x="1296" y="8143"/>
                    <a:pt x="2604" y="6560"/>
                    <a:pt x="3956" y="5030"/>
                  </a:cubicBezTo>
                  <a:cubicBezTo>
                    <a:pt x="5237" y="3571"/>
                    <a:pt x="5975" y="2202"/>
                    <a:pt x="6215" y="245"/>
                  </a:cubicBezTo>
                  <a:cubicBezTo>
                    <a:pt x="6237" y="93"/>
                    <a:pt x="6096" y="0"/>
                    <a:pt x="59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30"/>
            <p:cNvSpPr/>
            <p:nvPr/>
          </p:nvSpPr>
          <p:spPr>
            <a:xfrm>
              <a:off x="6785559" y="1635287"/>
              <a:ext cx="152944" cy="578305"/>
            </a:xfrm>
            <a:custGeom>
              <a:rect b="b" l="l" r="r" t="t"/>
              <a:pathLst>
                <a:path extrusionOk="0" h="11351" w="3002">
                  <a:moveTo>
                    <a:pt x="2235" y="0"/>
                  </a:moveTo>
                  <a:cubicBezTo>
                    <a:pt x="2116" y="0"/>
                    <a:pt x="1996" y="65"/>
                    <a:pt x="1969" y="194"/>
                  </a:cubicBezTo>
                  <a:cubicBezTo>
                    <a:pt x="1622" y="1955"/>
                    <a:pt x="1809" y="3734"/>
                    <a:pt x="1649" y="5504"/>
                  </a:cubicBezTo>
                  <a:cubicBezTo>
                    <a:pt x="1462" y="7487"/>
                    <a:pt x="537" y="9373"/>
                    <a:pt x="13" y="11276"/>
                  </a:cubicBezTo>
                  <a:cubicBezTo>
                    <a:pt x="1" y="11317"/>
                    <a:pt x="36" y="11351"/>
                    <a:pt x="71" y="11351"/>
                  </a:cubicBezTo>
                  <a:cubicBezTo>
                    <a:pt x="89" y="11351"/>
                    <a:pt x="107" y="11342"/>
                    <a:pt x="119" y="11321"/>
                  </a:cubicBezTo>
                  <a:cubicBezTo>
                    <a:pt x="1062" y="9604"/>
                    <a:pt x="2129" y="7958"/>
                    <a:pt x="2565" y="6028"/>
                  </a:cubicBezTo>
                  <a:cubicBezTo>
                    <a:pt x="3001" y="4125"/>
                    <a:pt x="2814" y="2097"/>
                    <a:pt x="2494" y="194"/>
                  </a:cubicBezTo>
                  <a:cubicBezTo>
                    <a:pt x="2472" y="65"/>
                    <a:pt x="2354" y="0"/>
                    <a:pt x="223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30"/>
            <p:cNvSpPr/>
            <p:nvPr/>
          </p:nvSpPr>
          <p:spPr>
            <a:xfrm>
              <a:off x="6714588" y="1539708"/>
              <a:ext cx="97004" cy="590991"/>
            </a:xfrm>
            <a:custGeom>
              <a:rect b="b" l="l" r="r" t="t"/>
              <a:pathLst>
                <a:path extrusionOk="0" h="11600" w="1904">
                  <a:moveTo>
                    <a:pt x="1429" y="1"/>
                  </a:moveTo>
                  <a:cubicBezTo>
                    <a:pt x="1326" y="1"/>
                    <a:pt x="1220" y="58"/>
                    <a:pt x="1183" y="175"/>
                  </a:cubicBezTo>
                  <a:cubicBezTo>
                    <a:pt x="525" y="2194"/>
                    <a:pt x="98" y="4186"/>
                    <a:pt x="45" y="6321"/>
                  </a:cubicBezTo>
                  <a:cubicBezTo>
                    <a:pt x="0" y="8180"/>
                    <a:pt x="703" y="9799"/>
                    <a:pt x="1352" y="11516"/>
                  </a:cubicBezTo>
                  <a:cubicBezTo>
                    <a:pt x="1371" y="11567"/>
                    <a:pt x="1425" y="11599"/>
                    <a:pt x="1475" y="11599"/>
                  </a:cubicBezTo>
                  <a:cubicBezTo>
                    <a:pt x="1520" y="11599"/>
                    <a:pt x="1562" y="11574"/>
                    <a:pt x="1575" y="11516"/>
                  </a:cubicBezTo>
                  <a:cubicBezTo>
                    <a:pt x="1904" y="9977"/>
                    <a:pt x="1121" y="8322"/>
                    <a:pt x="1139" y="6757"/>
                  </a:cubicBezTo>
                  <a:cubicBezTo>
                    <a:pt x="1156" y="4587"/>
                    <a:pt x="1548" y="2416"/>
                    <a:pt x="1663" y="237"/>
                  </a:cubicBezTo>
                  <a:cubicBezTo>
                    <a:pt x="1673" y="82"/>
                    <a:pt x="1553" y="1"/>
                    <a:pt x="142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30"/>
            <p:cNvSpPr/>
            <p:nvPr/>
          </p:nvSpPr>
          <p:spPr>
            <a:xfrm>
              <a:off x="6818624" y="1196779"/>
              <a:ext cx="324332" cy="499184"/>
            </a:xfrm>
            <a:custGeom>
              <a:rect b="b" l="l" r="r" t="t"/>
              <a:pathLst>
                <a:path extrusionOk="0" h="9798" w="6366">
                  <a:moveTo>
                    <a:pt x="6170" y="0"/>
                  </a:moveTo>
                  <a:cubicBezTo>
                    <a:pt x="6104" y="0"/>
                    <a:pt x="6038" y="27"/>
                    <a:pt x="5999" y="84"/>
                  </a:cubicBezTo>
                  <a:cubicBezTo>
                    <a:pt x="5510" y="840"/>
                    <a:pt x="5172" y="1685"/>
                    <a:pt x="4700" y="2459"/>
                  </a:cubicBezTo>
                  <a:cubicBezTo>
                    <a:pt x="4176" y="3321"/>
                    <a:pt x="3393" y="4069"/>
                    <a:pt x="2743" y="4834"/>
                  </a:cubicBezTo>
                  <a:cubicBezTo>
                    <a:pt x="1596" y="6185"/>
                    <a:pt x="422" y="7991"/>
                    <a:pt x="13" y="9726"/>
                  </a:cubicBezTo>
                  <a:cubicBezTo>
                    <a:pt x="0" y="9764"/>
                    <a:pt x="33" y="9797"/>
                    <a:pt x="68" y="9797"/>
                  </a:cubicBezTo>
                  <a:cubicBezTo>
                    <a:pt x="83" y="9797"/>
                    <a:pt x="98" y="9792"/>
                    <a:pt x="111" y="9779"/>
                  </a:cubicBezTo>
                  <a:cubicBezTo>
                    <a:pt x="1596" y="8382"/>
                    <a:pt x="2494" y="6354"/>
                    <a:pt x="3873" y="4834"/>
                  </a:cubicBezTo>
                  <a:cubicBezTo>
                    <a:pt x="5083" y="3499"/>
                    <a:pt x="6159" y="2023"/>
                    <a:pt x="6355" y="182"/>
                  </a:cubicBezTo>
                  <a:cubicBezTo>
                    <a:pt x="6365" y="63"/>
                    <a:pt x="6269" y="0"/>
                    <a:pt x="617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30"/>
            <p:cNvSpPr/>
            <p:nvPr/>
          </p:nvSpPr>
          <p:spPr>
            <a:xfrm>
              <a:off x="6841652" y="942600"/>
              <a:ext cx="173425" cy="576420"/>
            </a:xfrm>
            <a:custGeom>
              <a:rect b="b" l="l" r="r" t="t"/>
              <a:pathLst>
                <a:path extrusionOk="0" h="11314" w="3404">
                  <a:moveTo>
                    <a:pt x="2816" y="1"/>
                  </a:moveTo>
                  <a:cubicBezTo>
                    <a:pt x="2710" y="1"/>
                    <a:pt x="2603" y="61"/>
                    <a:pt x="2576" y="181"/>
                  </a:cubicBezTo>
                  <a:cubicBezTo>
                    <a:pt x="2380" y="1088"/>
                    <a:pt x="2283" y="2004"/>
                    <a:pt x="2131" y="2920"/>
                  </a:cubicBezTo>
                  <a:cubicBezTo>
                    <a:pt x="1953" y="3952"/>
                    <a:pt x="1473" y="4877"/>
                    <a:pt x="1055" y="5820"/>
                  </a:cubicBezTo>
                  <a:cubicBezTo>
                    <a:pt x="308" y="7528"/>
                    <a:pt x="112" y="9387"/>
                    <a:pt x="6" y="11228"/>
                  </a:cubicBezTo>
                  <a:cubicBezTo>
                    <a:pt x="1" y="11285"/>
                    <a:pt x="41" y="11314"/>
                    <a:pt x="85" y="11314"/>
                  </a:cubicBezTo>
                  <a:cubicBezTo>
                    <a:pt x="122" y="11314"/>
                    <a:pt x="162" y="11291"/>
                    <a:pt x="175" y="11246"/>
                  </a:cubicBezTo>
                  <a:cubicBezTo>
                    <a:pt x="939" y="9227"/>
                    <a:pt x="1535" y="7190"/>
                    <a:pt x="2514" y="5251"/>
                  </a:cubicBezTo>
                  <a:cubicBezTo>
                    <a:pt x="3288" y="3703"/>
                    <a:pt x="3403" y="1853"/>
                    <a:pt x="3056" y="181"/>
                  </a:cubicBezTo>
                  <a:cubicBezTo>
                    <a:pt x="3030" y="61"/>
                    <a:pt x="2923" y="1"/>
                    <a:pt x="28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30"/>
            <p:cNvSpPr/>
            <p:nvPr/>
          </p:nvSpPr>
          <p:spPr>
            <a:xfrm>
              <a:off x="6757181" y="950446"/>
              <a:ext cx="99755" cy="686619"/>
            </a:xfrm>
            <a:custGeom>
              <a:rect b="b" l="l" r="r" t="t"/>
              <a:pathLst>
                <a:path extrusionOk="0" h="13477" w="1958">
                  <a:moveTo>
                    <a:pt x="1139" y="1"/>
                  </a:moveTo>
                  <a:cubicBezTo>
                    <a:pt x="1087" y="1"/>
                    <a:pt x="1034" y="31"/>
                    <a:pt x="1014" y="98"/>
                  </a:cubicBezTo>
                  <a:cubicBezTo>
                    <a:pt x="481" y="2144"/>
                    <a:pt x="0" y="4252"/>
                    <a:pt x="0" y="6386"/>
                  </a:cubicBezTo>
                  <a:cubicBezTo>
                    <a:pt x="9" y="8752"/>
                    <a:pt x="1005" y="11020"/>
                    <a:pt x="1246" y="13360"/>
                  </a:cubicBezTo>
                  <a:cubicBezTo>
                    <a:pt x="1251" y="13431"/>
                    <a:pt x="1315" y="13477"/>
                    <a:pt x="1373" y="13477"/>
                  </a:cubicBezTo>
                  <a:cubicBezTo>
                    <a:pt x="1416" y="13477"/>
                    <a:pt x="1457" y="13452"/>
                    <a:pt x="1468" y="13395"/>
                  </a:cubicBezTo>
                  <a:cubicBezTo>
                    <a:pt x="1957" y="11341"/>
                    <a:pt x="1272" y="9339"/>
                    <a:pt x="1157" y="7276"/>
                  </a:cubicBezTo>
                  <a:cubicBezTo>
                    <a:pt x="1023" y="4901"/>
                    <a:pt x="1326" y="2508"/>
                    <a:pt x="1272" y="133"/>
                  </a:cubicBezTo>
                  <a:cubicBezTo>
                    <a:pt x="1272" y="49"/>
                    <a:pt x="1206" y="1"/>
                    <a:pt x="11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30"/>
            <p:cNvSpPr/>
            <p:nvPr/>
          </p:nvSpPr>
          <p:spPr>
            <a:xfrm>
              <a:off x="6092363" y="1870615"/>
              <a:ext cx="221214" cy="581311"/>
            </a:xfrm>
            <a:custGeom>
              <a:rect b="b" l="l" r="r" t="t"/>
              <a:pathLst>
                <a:path extrusionOk="0" h="11410" w="4342">
                  <a:moveTo>
                    <a:pt x="4190" y="0"/>
                  </a:moveTo>
                  <a:cubicBezTo>
                    <a:pt x="4129" y="0"/>
                    <a:pt x="4068" y="35"/>
                    <a:pt x="4048" y="111"/>
                  </a:cubicBezTo>
                  <a:cubicBezTo>
                    <a:pt x="3781" y="1143"/>
                    <a:pt x="3532" y="2192"/>
                    <a:pt x="3158" y="3206"/>
                  </a:cubicBezTo>
                  <a:cubicBezTo>
                    <a:pt x="2749" y="4309"/>
                    <a:pt x="2135" y="5287"/>
                    <a:pt x="1584" y="6328"/>
                  </a:cubicBezTo>
                  <a:cubicBezTo>
                    <a:pt x="819" y="7751"/>
                    <a:pt x="1" y="9708"/>
                    <a:pt x="499" y="11336"/>
                  </a:cubicBezTo>
                  <a:cubicBezTo>
                    <a:pt x="517" y="11385"/>
                    <a:pt x="561" y="11409"/>
                    <a:pt x="606" y="11409"/>
                  </a:cubicBezTo>
                  <a:cubicBezTo>
                    <a:pt x="650" y="11409"/>
                    <a:pt x="695" y="11385"/>
                    <a:pt x="712" y="11336"/>
                  </a:cubicBezTo>
                  <a:cubicBezTo>
                    <a:pt x="970" y="10482"/>
                    <a:pt x="1059" y="9601"/>
                    <a:pt x="1353" y="8747"/>
                  </a:cubicBezTo>
                  <a:cubicBezTo>
                    <a:pt x="1726" y="7671"/>
                    <a:pt x="2411" y="6728"/>
                    <a:pt x="2954" y="5732"/>
                  </a:cubicBezTo>
                  <a:cubicBezTo>
                    <a:pt x="3950" y="3918"/>
                    <a:pt x="4341" y="2219"/>
                    <a:pt x="4341" y="146"/>
                  </a:cubicBezTo>
                  <a:cubicBezTo>
                    <a:pt x="4341" y="53"/>
                    <a:pt x="4265" y="0"/>
                    <a:pt x="41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30"/>
            <p:cNvSpPr/>
            <p:nvPr/>
          </p:nvSpPr>
          <p:spPr>
            <a:xfrm>
              <a:off x="6124104" y="2178136"/>
              <a:ext cx="485886" cy="571478"/>
            </a:xfrm>
            <a:custGeom>
              <a:rect b="b" l="l" r="r" t="t"/>
              <a:pathLst>
                <a:path extrusionOk="0" h="11217" w="9537">
                  <a:moveTo>
                    <a:pt x="9135" y="0"/>
                  </a:moveTo>
                  <a:cubicBezTo>
                    <a:pt x="9097" y="0"/>
                    <a:pt x="9058" y="8"/>
                    <a:pt x="9020" y="25"/>
                  </a:cubicBezTo>
                  <a:cubicBezTo>
                    <a:pt x="6956" y="977"/>
                    <a:pt x="4990" y="2765"/>
                    <a:pt x="3638" y="4579"/>
                  </a:cubicBezTo>
                  <a:cubicBezTo>
                    <a:pt x="2117" y="6598"/>
                    <a:pt x="392" y="8609"/>
                    <a:pt x="0" y="11188"/>
                  </a:cubicBezTo>
                  <a:cubicBezTo>
                    <a:pt x="0" y="11204"/>
                    <a:pt x="13" y="11217"/>
                    <a:pt x="27" y="11217"/>
                  </a:cubicBezTo>
                  <a:cubicBezTo>
                    <a:pt x="37" y="11217"/>
                    <a:pt x="47" y="11211"/>
                    <a:pt x="54" y="11197"/>
                  </a:cubicBezTo>
                  <a:cubicBezTo>
                    <a:pt x="854" y="8769"/>
                    <a:pt x="2669" y="6981"/>
                    <a:pt x="4305" y="5095"/>
                  </a:cubicBezTo>
                  <a:cubicBezTo>
                    <a:pt x="5070" y="4215"/>
                    <a:pt x="5826" y="3379"/>
                    <a:pt x="6698" y="2605"/>
                  </a:cubicBezTo>
                  <a:cubicBezTo>
                    <a:pt x="7552" y="1849"/>
                    <a:pt x="8504" y="1226"/>
                    <a:pt x="9340" y="434"/>
                  </a:cubicBezTo>
                  <a:cubicBezTo>
                    <a:pt x="9537" y="253"/>
                    <a:pt x="9353" y="0"/>
                    <a:pt x="91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30"/>
            <p:cNvSpPr/>
            <p:nvPr/>
          </p:nvSpPr>
          <p:spPr>
            <a:xfrm>
              <a:off x="6117328" y="2407299"/>
              <a:ext cx="383635" cy="149480"/>
            </a:xfrm>
            <a:custGeom>
              <a:rect b="b" l="l" r="r" t="t"/>
              <a:pathLst>
                <a:path extrusionOk="0" h="2934" w="7530">
                  <a:moveTo>
                    <a:pt x="3449" y="0"/>
                  </a:moveTo>
                  <a:cubicBezTo>
                    <a:pt x="2020" y="0"/>
                    <a:pt x="1052" y="896"/>
                    <a:pt x="53" y="1878"/>
                  </a:cubicBezTo>
                  <a:cubicBezTo>
                    <a:pt x="1" y="1931"/>
                    <a:pt x="56" y="2021"/>
                    <a:pt x="123" y="2021"/>
                  </a:cubicBezTo>
                  <a:cubicBezTo>
                    <a:pt x="135" y="2021"/>
                    <a:pt x="148" y="2018"/>
                    <a:pt x="160" y="2011"/>
                  </a:cubicBezTo>
                  <a:cubicBezTo>
                    <a:pt x="1115" y="1384"/>
                    <a:pt x="1977" y="872"/>
                    <a:pt x="3024" y="872"/>
                  </a:cubicBezTo>
                  <a:cubicBezTo>
                    <a:pt x="3313" y="872"/>
                    <a:pt x="3617" y="911"/>
                    <a:pt x="3940" y="997"/>
                  </a:cubicBezTo>
                  <a:cubicBezTo>
                    <a:pt x="5177" y="1335"/>
                    <a:pt x="6315" y="2154"/>
                    <a:pt x="7320" y="2910"/>
                  </a:cubicBezTo>
                  <a:cubicBezTo>
                    <a:pt x="7343" y="2926"/>
                    <a:pt x="7365" y="2933"/>
                    <a:pt x="7385" y="2933"/>
                  </a:cubicBezTo>
                  <a:cubicBezTo>
                    <a:pt x="7475" y="2933"/>
                    <a:pt x="7530" y="2794"/>
                    <a:pt x="7472" y="2714"/>
                  </a:cubicBezTo>
                  <a:cubicBezTo>
                    <a:pt x="6546" y="1522"/>
                    <a:pt x="5328" y="135"/>
                    <a:pt x="3709" y="10"/>
                  </a:cubicBezTo>
                  <a:cubicBezTo>
                    <a:pt x="3621" y="4"/>
                    <a:pt x="3534" y="0"/>
                    <a:pt x="344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30"/>
            <p:cNvSpPr/>
            <p:nvPr/>
          </p:nvSpPr>
          <p:spPr>
            <a:xfrm>
              <a:off x="6108259" y="2597079"/>
              <a:ext cx="467240" cy="232321"/>
            </a:xfrm>
            <a:custGeom>
              <a:rect b="b" l="l" r="r" t="t"/>
              <a:pathLst>
                <a:path extrusionOk="0" h="4560" w="9171">
                  <a:moveTo>
                    <a:pt x="5348" y="1"/>
                  </a:moveTo>
                  <a:cubicBezTo>
                    <a:pt x="4576" y="1"/>
                    <a:pt x="3820" y="142"/>
                    <a:pt x="3131" y="510"/>
                  </a:cubicBezTo>
                  <a:cubicBezTo>
                    <a:pt x="1672" y="1284"/>
                    <a:pt x="365" y="2885"/>
                    <a:pt x="0" y="4513"/>
                  </a:cubicBezTo>
                  <a:cubicBezTo>
                    <a:pt x="0" y="4538"/>
                    <a:pt x="18" y="4559"/>
                    <a:pt x="35" y="4559"/>
                  </a:cubicBezTo>
                  <a:cubicBezTo>
                    <a:pt x="42" y="4559"/>
                    <a:pt x="48" y="4556"/>
                    <a:pt x="53" y="4548"/>
                  </a:cubicBezTo>
                  <a:cubicBezTo>
                    <a:pt x="1156" y="3392"/>
                    <a:pt x="1930" y="1987"/>
                    <a:pt x="3496" y="1364"/>
                  </a:cubicBezTo>
                  <a:cubicBezTo>
                    <a:pt x="4312" y="1039"/>
                    <a:pt x="5236" y="959"/>
                    <a:pt x="6171" y="959"/>
                  </a:cubicBezTo>
                  <a:cubicBezTo>
                    <a:pt x="7083" y="959"/>
                    <a:pt x="8006" y="1036"/>
                    <a:pt x="8850" y="1036"/>
                  </a:cubicBezTo>
                  <a:cubicBezTo>
                    <a:pt x="8895" y="1036"/>
                    <a:pt x="8939" y="1035"/>
                    <a:pt x="8984" y="1035"/>
                  </a:cubicBezTo>
                  <a:cubicBezTo>
                    <a:pt x="9153" y="1035"/>
                    <a:pt x="9170" y="812"/>
                    <a:pt x="9019" y="759"/>
                  </a:cubicBezTo>
                  <a:cubicBezTo>
                    <a:pt x="7910" y="378"/>
                    <a:pt x="6609" y="1"/>
                    <a:pt x="53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30"/>
            <p:cNvSpPr/>
            <p:nvPr/>
          </p:nvSpPr>
          <p:spPr>
            <a:xfrm>
              <a:off x="5733996" y="1803465"/>
              <a:ext cx="388322" cy="403606"/>
            </a:xfrm>
            <a:custGeom>
              <a:rect b="b" l="l" r="r" t="t"/>
              <a:pathLst>
                <a:path extrusionOk="0" h="7922" w="7622">
                  <a:moveTo>
                    <a:pt x="207" y="1"/>
                  </a:moveTo>
                  <a:cubicBezTo>
                    <a:pt x="99" y="1"/>
                    <a:pt x="1" y="129"/>
                    <a:pt x="106" y="219"/>
                  </a:cubicBezTo>
                  <a:cubicBezTo>
                    <a:pt x="1502" y="1375"/>
                    <a:pt x="2997" y="2389"/>
                    <a:pt x="4384" y="3546"/>
                  </a:cubicBezTo>
                  <a:cubicBezTo>
                    <a:pt x="5861" y="4800"/>
                    <a:pt x="6492" y="6241"/>
                    <a:pt x="7426" y="7868"/>
                  </a:cubicBezTo>
                  <a:cubicBezTo>
                    <a:pt x="7445" y="7906"/>
                    <a:pt x="7475" y="7921"/>
                    <a:pt x="7506" y="7921"/>
                  </a:cubicBezTo>
                  <a:cubicBezTo>
                    <a:pt x="7563" y="7921"/>
                    <a:pt x="7621" y="7867"/>
                    <a:pt x="7604" y="7797"/>
                  </a:cubicBezTo>
                  <a:cubicBezTo>
                    <a:pt x="7222" y="6045"/>
                    <a:pt x="6670" y="4400"/>
                    <a:pt x="5354" y="3128"/>
                  </a:cubicBezTo>
                  <a:cubicBezTo>
                    <a:pt x="3895" y="1731"/>
                    <a:pt x="2089" y="833"/>
                    <a:pt x="266" y="15"/>
                  </a:cubicBezTo>
                  <a:cubicBezTo>
                    <a:pt x="247" y="5"/>
                    <a:pt x="227" y="1"/>
                    <a:pt x="2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30"/>
            <p:cNvSpPr/>
            <p:nvPr/>
          </p:nvSpPr>
          <p:spPr>
            <a:xfrm>
              <a:off x="5841853" y="1601559"/>
              <a:ext cx="262787" cy="341043"/>
            </a:xfrm>
            <a:custGeom>
              <a:rect b="b" l="l" r="r" t="t"/>
              <a:pathLst>
                <a:path extrusionOk="0" h="6694" w="5158">
                  <a:moveTo>
                    <a:pt x="26" y="0"/>
                  </a:moveTo>
                  <a:cubicBezTo>
                    <a:pt x="6" y="0"/>
                    <a:pt x="1" y="29"/>
                    <a:pt x="17" y="37"/>
                  </a:cubicBezTo>
                  <a:cubicBezTo>
                    <a:pt x="1004" y="900"/>
                    <a:pt x="1822" y="1709"/>
                    <a:pt x="2578" y="2786"/>
                  </a:cubicBezTo>
                  <a:cubicBezTo>
                    <a:pt x="2997" y="3382"/>
                    <a:pt x="3450" y="3969"/>
                    <a:pt x="3859" y="4573"/>
                  </a:cubicBezTo>
                  <a:cubicBezTo>
                    <a:pt x="4304" y="5223"/>
                    <a:pt x="4518" y="5979"/>
                    <a:pt x="4918" y="6646"/>
                  </a:cubicBezTo>
                  <a:cubicBezTo>
                    <a:pt x="4938" y="6679"/>
                    <a:pt x="4968" y="6694"/>
                    <a:pt x="4998" y="6694"/>
                  </a:cubicBezTo>
                  <a:cubicBezTo>
                    <a:pt x="5048" y="6694"/>
                    <a:pt x="5099" y="6654"/>
                    <a:pt x="5105" y="6593"/>
                  </a:cubicBezTo>
                  <a:cubicBezTo>
                    <a:pt x="5158" y="4983"/>
                    <a:pt x="3939" y="3382"/>
                    <a:pt x="3068" y="2119"/>
                  </a:cubicBezTo>
                  <a:cubicBezTo>
                    <a:pt x="2347" y="1078"/>
                    <a:pt x="1333" y="144"/>
                    <a:pt x="35" y="2"/>
                  </a:cubicBezTo>
                  <a:cubicBezTo>
                    <a:pt x="32" y="1"/>
                    <a:pt x="29" y="0"/>
                    <a:pt x="2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30"/>
            <p:cNvSpPr/>
            <p:nvPr/>
          </p:nvSpPr>
          <p:spPr>
            <a:xfrm>
              <a:off x="6089357" y="1299642"/>
              <a:ext cx="249490" cy="376553"/>
            </a:xfrm>
            <a:custGeom>
              <a:rect b="b" l="l" r="r" t="t"/>
              <a:pathLst>
                <a:path extrusionOk="0" h="7391" w="4897">
                  <a:moveTo>
                    <a:pt x="4639" y="1"/>
                  </a:moveTo>
                  <a:cubicBezTo>
                    <a:pt x="4589" y="1"/>
                    <a:pt x="4538" y="16"/>
                    <a:pt x="4498" y="48"/>
                  </a:cubicBezTo>
                  <a:cubicBezTo>
                    <a:pt x="2266" y="1872"/>
                    <a:pt x="496" y="4424"/>
                    <a:pt x="6" y="7315"/>
                  </a:cubicBezTo>
                  <a:cubicBezTo>
                    <a:pt x="0" y="7353"/>
                    <a:pt x="29" y="7391"/>
                    <a:pt x="63" y="7391"/>
                  </a:cubicBezTo>
                  <a:cubicBezTo>
                    <a:pt x="77" y="7391"/>
                    <a:pt x="91" y="7384"/>
                    <a:pt x="104" y="7369"/>
                  </a:cubicBezTo>
                  <a:cubicBezTo>
                    <a:pt x="1074" y="6328"/>
                    <a:pt x="1696" y="4905"/>
                    <a:pt x="2399" y="3668"/>
                  </a:cubicBezTo>
                  <a:cubicBezTo>
                    <a:pt x="3111" y="2423"/>
                    <a:pt x="4338" y="1632"/>
                    <a:pt x="4845" y="253"/>
                  </a:cubicBezTo>
                  <a:cubicBezTo>
                    <a:pt x="4896" y="99"/>
                    <a:pt x="4768" y="1"/>
                    <a:pt x="46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30"/>
            <p:cNvSpPr/>
            <p:nvPr/>
          </p:nvSpPr>
          <p:spPr>
            <a:xfrm>
              <a:off x="6089204" y="1402557"/>
              <a:ext cx="70308" cy="1757281"/>
            </a:xfrm>
            <a:custGeom>
              <a:rect b="b" l="l" r="r" t="t"/>
              <a:pathLst>
                <a:path extrusionOk="0" h="34492" w="1380">
                  <a:moveTo>
                    <a:pt x="45" y="1"/>
                  </a:moveTo>
                  <a:cubicBezTo>
                    <a:pt x="36" y="1"/>
                    <a:pt x="27" y="7"/>
                    <a:pt x="27" y="21"/>
                  </a:cubicBezTo>
                  <a:cubicBezTo>
                    <a:pt x="1" y="5891"/>
                    <a:pt x="45" y="11762"/>
                    <a:pt x="330" y="17632"/>
                  </a:cubicBezTo>
                  <a:cubicBezTo>
                    <a:pt x="463" y="20514"/>
                    <a:pt x="516" y="23351"/>
                    <a:pt x="401" y="26233"/>
                  </a:cubicBezTo>
                  <a:cubicBezTo>
                    <a:pt x="303" y="28830"/>
                    <a:pt x="45" y="31837"/>
                    <a:pt x="872" y="34336"/>
                  </a:cubicBezTo>
                  <a:cubicBezTo>
                    <a:pt x="908" y="34443"/>
                    <a:pt x="993" y="34492"/>
                    <a:pt x="1077" y="34492"/>
                  </a:cubicBezTo>
                  <a:cubicBezTo>
                    <a:pt x="1182" y="34492"/>
                    <a:pt x="1285" y="34416"/>
                    <a:pt x="1290" y="34283"/>
                  </a:cubicBezTo>
                  <a:cubicBezTo>
                    <a:pt x="1379" y="32957"/>
                    <a:pt x="1166" y="31614"/>
                    <a:pt x="1130" y="30289"/>
                  </a:cubicBezTo>
                  <a:cubicBezTo>
                    <a:pt x="1103" y="28937"/>
                    <a:pt x="1157" y="27585"/>
                    <a:pt x="1157" y="26233"/>
                  </a:cubicBezTo>
                  <a:cubicBezTo>
                    <a:pt x="1175" y="23351"/>
                    <a:pt x="1050" y="20505"/>
                    <a:pt x="837" y="17632"/>
                  </a:cubicBezTo>
                  <a:cubicBezTo>
                    <a:pt x="401" y="11770"/>
                    <a:pt x="214" y="5891"/>
                    <a:pt x="63" y="21"/>
                  </a:cubicBezTo>
                  <a:cubicBezTo>
                    <a:pt x="63" y="7"/>
                    <a:pt x="54" y="1"/>
                    <a:pt x="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30"/>
            <p:cNvSpPr/>
            <p:nvPr/>
          </p:nvSpPr>
          <p:spPr>
            <a:xfrm>
              <a:off x="6102094" y="1541950"/>
              <a:ext cx="205573" cy="672150"/>
            </a:xfrm>
            <a:custGeom>
              <a:rect b="b" l="l" r="r" t="t"/>
              <a:pathLst>
                <a:path extrusionOk="0" h="13193" w="4035">
                  <a:moveTo>
                    <a:pt x="3919" y="1"/>
                  </a:moveTo>
                  <a:cubicBezTo>
                    <a:pt x="3872" y="1"/>
                    <a:pt x="3823" y="26"/>
                    <a:pt x="3803" y="78"/>
                  </a:cubicBezTo>
                  <a:cubicBezTo>
                    <a:pt x="3056" y="2283"/>
                    <a:pt x="2905" y="4605"/>
                    <a:pt x="2096" y="6811"/>
                  </a:cubicBezTo>
                  <a:cubicBezTo>
                    <a:pt x="1313" y="8910"/>
                    <a:pt x="166" y="10849"/>
                    <a:pt x="5" y="13126"/>
                  </a:cubicBezTo>
                  <a:cubicBezTo>
                    <a:pt x="1" y="13170"/>
                    <a:pt x="33" y="13192"/>
                    <a:pt x="66" y="13192"/>
                  </a:cubicBezTo>
                  <a:cubicBezTo>
                    <a:pt x="93" y="13192"/>
                    <a:pt x="122" y="13176"/>
                    <a:pt x="130" y="13144"/>
                  </a:cubicBezTo>
                  <a:cubicBezTo>
                    <a:pt x="726" y="10840"/>
                    <a:pt x="2140" y="8830"/>
                    <a:pt x="2976" y="6615"/>
                  </a:cubicBezTo>
                  <a:cubicBezTo>
                    <a:pt x="3803" y="4436"/>
                    <a:pt x="3955" y="2408"/>
                    <a:pt x="4035" y="113"/>
                  </a:cubicBezTo>
                  <a:cubicBezTo>
                    <a:pt x="4035" y="39"/>
                    <a:pt x="3978" y="1"/>
                    <a:pt x="39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30"/>
            <p:cNvSpPr/>
            <p:nvPr/>
          </p:nvSpPr>
          <p:spPr>
            <a:xfrm>
              <a:off x="6122575" y="2131060"/>
              <a:ext cx="303902" cy="357651"/>
            </a:xfrm>
            <a:custGeom>
              <a:rect b="b" l="l" r="r" t="t"/>
              <a:pathLst>
                <a:path extrusionOk="0" h="7020" w="5965">
                  <a:moveTo>
                    <a:pt x="5807" y="1"/>
                  </a:moveTo>
                  <a:cubicBezTo>
                    <a:pt x="5772" y="1"/>
                    <a:pt x="5736" y="13"/>
                    <a:pt x="5705" y="42"/>
                  </a:cubicBezTo>
                  <a:cubicBezTo>
                    <a:pt x="4513" y="1074"/>
                    <a:pt x="3499" y="2301"/>
                    <a:pt x="2307" y="3351"/>
                  </a:cubicBezTo>
                  <a:cubicBezTo>
                    <a:pt x="1240" y="4294"/>
                    <a:pt x="360" y="5557"/>
                    <a:pt x="13" y="6953"/>
                  </a:cubicBezTo>
                  <a:cubicBezTo>
                    <a:pt x="1" y="6994"/>
                    <a:pt x="28" y="7020"/>
                    <a:pt x="58" y="7020"/>
                  </a:cubicBezTo>
                  <a:cubicBezTo>
                    <a:pt x="73" y="7020"/>
                    <a:pt x="89" y="7013"/>
                    <a:pt x="102" y="6998"/>
                  </a:cubicBezTo>
                  <a:cubicBezTo>
                    <a:pt x="1071" y="5583"/>
                    <a:pt x="2130" y="4516"/>
                    <a:pt x="3428" y="3413"/>
                  </a:cubicBezTo>
                  <a:cubicBezTo>
                    <a:pt x="4513" y="2497"/>
                    <a:pt x="5616" y="1616"/>
                    <a:pt x="5945" y="175"/>
                  </a:cubicBezTo>
                  <a:cubicBezTo>
                    <a:pt x="5964" y="75"/>
                    <a:pt x="5890" y="1"/>
                    <a:pt x="58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30"/>
            <p:cNvSpPr/>
            <p:nvPr/>
          </p:nvSpPr>
          <p:spPr>
            <a:xfrm>
              <a:off x="6048854" y="1593611"/>
              <a:ext cx="135113" cy="573822"/>
            </a:xfrm>
            <a:custGeom>
              <a:rect b="b" l="l" r="r" t="t"/>
              <a:pathLst>
                <a:path extrusionOk="0" h="11263" w="2652">
                  <a:moveTo>
                    <a:pt x="2535" y="0"/>
                  </a:moveTo>
                  <a:cubicBezTo>
                    <a:pt x="2508" y="0"/>
                    <a:pt x="2481" y="13"/>
                    <a:pt x="2465" y="42"/>
                  </a:cubicBezTo>
                  <a:cubicBezTo>
                    <a:pt x="1477" y="1848"/>
                    <a:pt x="1193" y="3965"/>
                    <a:pt x="757" y="5948"/>
                  </a:cubicBezTo>
                  <a:cubicBezTo>
                    <a:pt x="366" y="7763"/>
                    <a:pt x="1" y="9568"/>
                    <a:pt x="1104" y="11214"/>
                  </a:cubicBezTo>
                  <a:cubicBezTo>
                    <a:pt x="1128" y="11247"/>
                    <a:pt x="1166" y="11262"/>
                    <a:pt x="1202" y="11262"/>
                  </a:cubicBezTo>
                  <a:cubicBezTo>
                    <a:pt x="1270" y="11262"/>
                    <a:pt x="1334" y="11209"/>
                    <a:pt x="1300" y="11134"/>
                  </a:cubicBezTo>
                  <a:cubicBezTo>
                    <a:pt x="508" y="9043"/>
                    <a:pt x="935" y="7389"/>
                    <a:pt x="1557" y="5325"/>
                  </a:cubicBezTo>
                  <a:cubicBezTo>
                    <a:pt x="2064" y="3644"/>
                    <a:pt x="2651" y="1865"/>
                    <a:pt x="2634" y="95"/>
                  </a:cubicBezTo>
                  <a:cubicBezTo>
                    <a:pt x="2634" y="39"/>
                    <a:pt x="2583" y="0"/>
                    <a:pt x="25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30"/>
            <p:cNvSpPr/>
            <p:nvPr/>
          </p:nvSpPr>
          <p:spPr>
            <a:xfrm>
              <a:off x="5935597" y="1316302"/>
              <a:ext cx="176278" cy="643620"/>
            </a:xfrm>
            <a:custGeom>
              <a:rect b="b" l="l" r="r" t="t"/>
              <a:pathLst>
                <a:path extrusionOk="0" h="12633" w="3460">
                  <a:moveTo>
                    <a:pt x="1033" y="0"/>
                  </a:moveTo>
                  <a:cubicBezTo>
                    <a:pt x="980" y="0"/>
                    <a:pt x="928" y="20"/>
                    <a:pt x="890" y="68"/>
                  </a:cubicBezTo>
                  <a:cubicBezTo>
                    <a:pt x="276" y="851"/>
                    <a:pt x="240" y="1892"/>
                    <a:pt x="143" y="2852"/>
                  </a:cubicBezTo>
                  <a:cubicBezTo>
                    <a:pt x="0" y="4204"/>
                    <a:pt x="9" y="5565"/>
                    <a:pt x="178" y="6917"/>
                  </a:cubicBezTo>
                  <a:cubicBezTo>
                    <a:pt x="436" y="9016"/>
                    <a:pt x="1566" y="11347"/>
                    <a:pt x="3291" y="12618"/>
                  </a:cubicBezTo>
                  <a:cubicBezTo>
                    <a:pt x="3305" y="12629"/>
                    <a:pt x="3319" y="12633"/>
                    <a:pt x="3334" y="12633"/>
                  </a:cubicBezTo>
                  <a:cubicBezTo>
                    <a:pt x="3397" y="12633"/>
                    <a:pt x="3459" y="12552"/>
                    <a:pt x="3416" y="12494"/>
                  </a:cubicBezTo>
                  <a:cubicBezTo>
                    <a:pt x="1913" y="10546"/>
                    <a:pt x="1245" y="8696"/>
                    <a:pt x="1041" y="6250"/>
                  </a:cubicBezTo>
                  <a:cubicBezTo>
                    <a:pt x="952" y="5236"/>
                    <a:pt x="1005" y="4204"/>
                    <a:pt x="1103" y="3190"/>
                  </a:cubicBezTo>
                  <a:cubicBezTo>
                    <a:pt x="1192" y="2212"/>
                    <a:pt x="1548" y="1136"/>
                    <a:pt x="1254" y="157"/>
                  </a:cubicBezTo>
                  <a:cubicBezTo>
                    <a:pt x="1226" y="66"/>
                    <a:pt x="1128" y="0"/>
                    <a:pt x="10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30"/>
            <p:cNvSpPr/>
            <p:nvPr/>
          </p:nvSpPr>
          <p:spPr>
            <a:xfrm>
              <a:off x="6020781" y="1177113"/>
              <a:ext cx="143723" cy="588240"/>
            </a:xfrm>
            <a:custGeom>
              <a:rect b="b" l="l" r="r" t="t"/>
              <a:pathLst>
                <a:path extrusionOk="0" h="11546" w="2821">
                  <a:moveTo>
                    <a:pt x="2450" y="1"/>
                  </a:moveTo>
                  <a:cubicBezTo>
                    <a:pt x="2371" y="1"/>
                    <a:pt x="2289" y="28"/>
                    <a:pt x="2215" y="87"/>
                  </a:cubicBezTo>
                  <a:cubicBezTo>
                    <a:pt x="1530" y="630"/>
                    <a:pt x="1281" y="1697"/>
                    <a:pt x="979" y="2498"/>
                  </a:cubicBezTo>
                  <a:cubicBezTo>
                    <a:pt x="579" y="3530"/>
                    <a:pt x="347" y="4624"/>
                    <a:pt x="223" y="5709"/>
                  </a:cubicBezTo>
                  <a:cubicBezTo>
                    <a:pt x="0" y="7550"/>
                    <a:pt x="0" y="10129"/>
                    <a:pt x="1424" y="11535"/>
                  </a:cubicBezTo>
                  <a:cubicBezTo>
                    <a:pt x="1431" y="11542"/>
                    <a:pt x="1439" y="11546"/>
                    <a:pt x="1447" y="11546"/>
                  </a:cubicBezTo>
                  <a:cubicBezTo>
                    <a:pt x="1467" y="11546"/>
                    <a:pt x="1483" y="11525"/>
                    <a:pt x="1477" y="11499"/>
                  </a:cubicBezTo>
                  <a:cubicBezTo>
                    <a:pt x="1272" y="10512"/>
                    <a:pt x="988" y="9605"/>
                    <a:pt x="952" y="8573"/>
                  </a:cubicBezTo>
                  <a:cubicBezTo>
                    <a:pt x="917" y="7550"/>
                    <a:pt x="1086" y="6491"/>
                    <a:pt x="1290" y="5495"/>
                  </a:cubicBezTo>
                  <a:cubicBezTo>
                    <a:pt x="1486" y="4579"/>
                    <a:pt x="1788" y="3690"/>
                    <a:pt x="2073" y="2800"/>
                  </a:cubicBezTo>
                  <a:cubicBezTo>
                    <a:pt x="2331" y="2000"/>
                    <a:pt x="2820" y="1164"/>
                    <a:pt x="2767" y="310"/>
                  </a:cubicBezTo>
                  <a:cubicBezTo>
                    <a:pt x="2749" y="113"/>
                    <a:pt x="2608" y="1"/>
                    <a:pt x="245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30"/>
            <p:cNvSpPr/>
            <p:nvPr/>
          </p:nvSpPr>
          <p:spPr>
            <a:xfrm>
              <a:off x="5953887" y="1801733"/>
              <a:ext cx="172814" cy="592723"/>
            </a:xfrm>
            <a:custGeom>
              <a:rect b="b" l="l" r="r" t="t"/>
              <a:pathLst>
                <a:path extrusionOk="0" h="11634" w="3392">
                  <a:moveTo>
                    <a:pt x="160" y="1"/>
                  </a:moveTo>
                  <a:cubicBezTo>
                    <a:pt x="78" y="1"/>
                    <a:pt x="1" y="54"/>
                    <a:pt x="6" y="155"/>
                  </a:cubicBezTo>
                  <a:cubicBezTo>
                    <a:pt x="50" y="1196"/>
                    <a:pt x="335" y="2201"/>
                    <a:pt x="379" y="3251"/>
                  </a:cubicBezTo>
                  <a:cubicBezTo>
                    <a:pt x="424" y="4229"/>
                    <a:pt x="513" y="5207"/>
                    <a:pt x="646" y="6168"/>
                  </a:cubicBezTo>
                  <a:cubicBezTo>
                    <a:pt x="913" y="8071"/>
                    <a:pt x="2061" y="10064"/>
                    <a:pt x="3190" y="11585"/>
                  </a:cubicBezTo>
                  <a:cubicBezTo>
                    <a:pt x="3212" y="11618"/>
                    <a:pt x="3250" y="11634"/>
                    <a:pt x="3287" y="11634"/>
                  </a:cubicBezTo>
                  <a:cubicBezTo>
                    <a:pt x="3340" y="11634"/>
                    <a:pt x="3391" y="11600"/>
                    <a:pt x="3386" y="11531"/>
                  </a:cubicBezTo>
                  <a:cubicBezTo>
                    <a:pt x="3359" y="10695"/>
                    <a:pt x="2932" y="9966"/>
                    <a:pt x="2559" y="9228"/>
                  </a:cubicBezTo>
                  <a:cubicBezTo>
                    <a:pt x="1972" y="8071"/>
                    <a:pt x="1554" y="6951"/>
                    <a:pt x="1393" y="5661"/>
                  </a:cubicBezTo>
                  <a:cubicBezTo>
                    <a:pt x="1171" y="3838"/>
                    <a:pt x="1420" y="1658"/>
                    <a:pt x="308" y="75"/>
                  </a:cubicBezTo>
                  <a:cubicBezTo>
                    <a:pt x="273" y="25"/>
                    <a:pt x="215" y="1"/>
                    <a:pt x="16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30"/>
            <p:cNvSpPr/>
            <p:nvPr/>
          </p:nvSpPr>
          <p:spPr>
            <a:xfrm>
              <a:off x="5821372" y="2065133"/>
              <a:ext cx="320460" cy="445128"/>
            </a:xfrm>
            <a:custGeom>
              <a:rect b="b" l="l" r="r" t="t"/>
              <a:pathLst>
                <a:path extrusionOk="0" h="8737" w="6290">
                  <a:moveTo>
                    <a:pt x="136" y="1"/>
                  </a:moveTo>
                  <a:cubicBezTo>
                    <a:pt x="69" y="1"/>
                    <a:pt x="1" y="53"/>
                    <a:pt x="1" y="135"/>
                  </a:cubicBezTo>
                  <a:cubicBezTo>
                    <a:pt x="36" y="2030"/>
                    <a:pt x="1139" y="3542"/>
                    <a:pt x="2465" y="4787"/>
                  </a:cubicBezTo>
                  <a:cubicBezTo>
                    <a:pt x="3096" y="5383"/>
                    <a:pt x="3763" y="5926"/>
                    <a:pt x="4386" y="6513"/>
                  </a:cubicBezTo>
                  <a:cubicBezTo>
                    <a:pt x="5089" y="7180"/>
                    <a:pt x="5453" y="7989"/>
                    <a:pt x="6022" y="8727"/>
                  </a:cubicBezTo>
                  <a:cubicBezTo>
                    <a:pt x="6029" y="8734"/>
                    <a:pt x="6040" y="8737"/>
                    <a:pt x="6051" y="8737"/>
                  </a:cubicBezTo>
                  <a:cubicBezTo>
                    <a:pt x="6071" y="8737"/>
                    <a:pt x="6094" y="8727"/>
                    <a:pt x="6094" y="8710"/>
                  </a:cubicBezTo>
                  <a:cubicBezTo>
                    <a:pt x="6289" y="7340"/>
                    <a:pt x="4813" y="5979"/>
                    <a:pt x="3914" y="5143"/>
                  </a:cubicBezTo>
                  <a:cubicBezTo>
                    <a:pt x="3194" y="4476"/>
                    <a:pt x="2473" y="3835"/>
                    <a:pt x="1878" y="3053"/>
                  </a:cubicBezTo>
                  <a:cubicBezTo>
                    <a:pt x="1193" y="2154"/>
                    <a:pt x="766" y="1060"/>
                    <a:pt x="241" y="64"/>
                  </a:cubicBezTo>
                  <a:cubicBezTo>
                    <a:pt x="217" y="20"/>
                    <a:pt x="177" y="1"/>
                    <a:pt x="1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30"/>
            <p:cNvSpPr/>
            <p:nvPr/>
          </p:nvSpPr>
          <p:spPr>
            <a:xfrm>
              <a:off x="5963669" y="2395275"/>
              <a:ext cx="171336" cy="443396"/>
            </a:xfrm>
            <a:custGeom>
              <a:rect b="b" l="l" r="r" t="t"/>
              <a:pathLst>
                <a:path extrusionOk="0" h="8703" w="3363">
                  <a:moveTo>
                    <a:pt x="293" y="0"/>
                  </a:moveTo>
                  <a:cubicBezTo>
                    <a:pt x="200" y="0"/>
                    <a:pt x="104" y="78"/>
                    <a:pt x="99" y="184"/>
                  </a:cubicBezTo>
                  <a:cubicBezTo>
                    <a:pt x="1" y="1554"/>
                    <a:pt x="294" y="3084"/>
                    <a:pt x="899" y="4320"/>
                  </a:cubicBezTo>
                  <a:cubicBezTo>
                    <a:pt x="1602" y="5734"/>
                    <a:pt x="2082" y="7282"/>
                    <a:pt x="2891" y="8643"/>
                  </a:cubicBezTo>
                  <a:cubicBezTo>
                    <a:pt x="2915" y="8682"/>
                    <a:pt x="2960" y="8702"/>
                    <a:pt x="3005" y="8702"/>
                  </a:cubicBezTo>
                  <a:cubicBezTo>
                    <a:pt x="3061" y="8702"/>
                    <a:pt x="3117" y="8671"/>
                    <a:pt x="3132" y="8607"/>
                  </a:cubicBezTo>
                  <a:cubicBezTo>
                    <a:pt x="3363" y="7415"/>
                    <a:pt x="2482" y="5859"/>
                    <a:pt x="2091" y="4747"/>
                  </a:cubicBezTo>
                  <a:cubicBezTo>
                    <a:pt x="1548" y="3217"/>
                    <a:pt x="1148" y="1545"/>
                    <a:pt x="437" y="95"/>
                  </a:cubicBezTo>
                  <a:cubicBezTo>
                    <a:pt x="403" y="28"/>
                    <a:pt x="349" y="0"/>
                    <a:pt x="2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5" name="Google Shape;295;p30"/>
          <p:cNvSpPr/>
          <p:nvPr/>
        </p:nvSpPr>
        <p:spPr>
          <a:xfrm>
            <a:off x="713225" y="4128189"/>
            <a:ext cx="475500" cy="475800"/>
          </a:xfrm>
          <a:prstGeom prst="rect">
            <a:avLst/>
          </a:prstGeom>
          <a:solidFill>
            <a:srgbClr val="C4D8BF">
              <a:alpha val="42410"/>
            </a:srgbClr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48"/>
          <p:cNvSpPr txBox="1"/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Confusion Matrix Analysis</a:t>
            </a:r>
            <a:endParaRPr/>
          </a:p>
        </p:txBody>
      </p:sp>
      <p:sp>
        <p:nvSpPr>
          <p:cNvPr id="664" name="Google Shape;664;p48"/>
          <p:cNvSpPr txBox="1"/>
          <p:nvPr>
            <p:ph idx="1" type="subTitle"/>
          </p:nvPr>
        </p:nvSpPr>
        <p:spPr>
          <a:xfrm>
            <a:off x="720000" y="1147525"/>
            <a:ext cx="4294800" cy="229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MobileNetV2 and CNN perform quite similarly while predicting classes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Xception Performs </a:t>
            </a:r>
            <a:r>
              <a:rPr lang="en"/>
              <a:t>Abysmally</a:t>
            </a:r>
            <a:r>
              <a:rPr lang="en"/>
              <a:t> while predicting between classes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Exception detects most of the rust class as powdery and healthy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Also detects healthy classes  as rust</a:t>
            </a:r>
            <a:endParaRPr/>
          </a:p>
        </p:txBody>
      </p:sp>
      <p:pic>
        <p:nvPicPr>
          <p:cNvPr id="665" name="Google Shape;665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66180" y="139550"/>
            <a:ext cx="2573021" cy="2298301"/>
          </a:xfrm>
          <a:prstGeom prst="rect">
            <a:avLst/>
          </a:prstGeom>
          <a:noFill/>
          <a:ln>
            <a:noFill/>
          </a:ln>
        </p:spPr>
      </p:pic>
      <p:sp>
        <p:nvSpPr>
          <p:cNvPr id="666" name="Google Shape;666;p48"/>
          <p:cNvSpPr txBox="1"/>
          <p:nvPr>
            <p:ph idx="1" type="subTitle"/>
          </p:nvPr>
        </p:nvSpPr>
        <p:spPr>
          <a:xfrm>
            <a:off x="5281350" y="2437850"/>
            <a:ext cx="4294800" cy="3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Confusion Matrix</a:t>
            </a:r>
            <a:r>
              <a:rPr lang="en"/>
              <a:t> for MobileNetV2</a:t>
            </a:r>
            <a:endParaRPr/>
          </a:p>
        </p:txBody>
      </p:sp>
      <p:pic>
        <p:nvPicPr>
          <p:cNvPr id="667" name="Google Shape;667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19575" y="2756450"/>
            <a:ext cx="2328113" cy="2082250"/>
          </a:xfrm>
          <a:prstGeom prst="rect">
            <a:avLst/>
          </a:prstGeom>
          <a:noFill/>
          <a:ln>
            <a:noFill/>
          </a:ln>
        </p:spPr>
      </p:pic>
      <p:sp>
        <p:nvSpPr>
          <p:cNvPr id="668" name="Google Shape;668;p48"/>
          <p:cNvSpPr txBox="1"/>
          <p:nvPr>
            <p:ph idx="1" type="subTitle"/>
          </p:nvPr>
        </p:nvSpPr>
        <p:spPr>
          <a:xfrm>
            <a:off x="5281338" y="4838700"/>
            <a:ext cx="4294800" cy="3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Confusion Matrix for Xception</a:t>
            </a:r>
            <a:endParaRPr/>
          </a:p>
        </p:txBody>
      </p:sp>
      <p:pic>
        <p:nvPicPr>
          <p:cNvPr id="669" name="Google Shape;669;p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44600" y="2785763"/>
            <a:ext cx="2267738" cy="2023625"/>
          </a:xfrm>
          <a:prstGeom prst="rect">
            <a:avLst/>
          </a:prstGeom>
          <a:noFill/>
          <a:ln>
            <a:noFill/>
          </a:ln>
        </p:spPr>
      </p:pic>
      <p:sp>
        <p:nvSpPr>
          <p:cNvPr id="670" name="Google Shape;670;p48"/>
          <p:cNvSpPr txBox="1"/>
          <p:nvPr>
            <p:ph idx="1" type="subTitle"/>
          </p:nvPr>
        </p:nvSpPr>
        <p:spPr>
          <a:xfrm>
            <a:off x="231075" y="4838700"/>
            <a:ext cx="4294800" cy="3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Confusion Matrix for CNN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p49"/>
          <p:cNvSpPr txBox="1"/>
          <p:nvPr>
            <p:ph type="title"/>
          </p:nvPr>
        </p:nvSpPr>
        <p:spPr>
          <a:xfrm>
            <a:off x="4408200" y="2142150"/>
            <a:ext cx="4022700" cy="84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Future Work</a:t>
            </a:r>
            <a:endParaRPr b="1"/>
          </a:p>
        </p:txBody>
      </p:sp>
      <p:sp>
        <p:nvSpPr>
          <p:cNvPr id="676" name="Google Shape;676;p49"/>
          <p:cNvSpPr txBox="1"/>
          <p:nvPr>
            <p:ph idx="2" type="title"/>
          </p:nvPr>
        </p:nvSpPr>
        <p:spPr>
          <a:xfrm>
            <a:off x="2814800" y="1899900"/>
            <a:ext cx="1365600" cy="133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07</a:t>
            </a:r>
            <a:endParaRPr/>
          </a:p>
        </p:txBody>
      </p:sp>
      <p:grpSp>
        <p:nvGrpSpPr>
          <p:cNvPr id="677" name="Google Shape;677;p49"/>
          <p:cNvGrpSpPr/>
          <p:nvPr/>
        </p:nvGrpSpPr>
        <p:grpSpPr>
          <a:xfrm flipH="1" rot="-358127">
            <a:off x="727687" y="288441"/>
            <a:ext cx="2570174" cy="4367446"/>
            <a:chOff x="5733996" y="942600"/>
            <a:chExt cx="1525476" cy="2592211"/>
          </a:xfrm>
        </p:grpSpPr>
        <p:sp>
          <p:nvSpPr>
            <p:cNvPr id="678" name="Google Shape;678;p49"/>
            <p:cNvSpPr/>
            <p:nvPr/>
          </p:nvSpPr>
          <p:spPr>
            <a:xfrm>
              <a:off x="6695024" y="2082099"/>
              <a:ext cx="421845" cy="599194"/>
            </a:xfrm>
            <a:custGeom>
              <a:rect b="b" l="l" r="r" t="t"/>
              <a:pathLst>
                <a:path extrusionOk="0" h="11761" w="8280">
                  <a:moveTo>
                    <a:pt x="8063" y="0"/>
                  </a:moveTo>
                  <a:cubicBezTo>
                    <a:pt x="8006" y="0"/>
                    <a:pt x="7949" y="29"/>
                    <a:pt x="7909" y="96"/>
                  </a:cubicBezTo>
                  <a:cubicBezTo>
                    <a:pt x="6744" y="2079"/>
                    <a:pt x="6255" y="4356"/>
                    <a:pt x="4778" y="6162"/>
                  </a:cubicBezTo>
                  <a:cubicBezTo>
                    <a:pt x="3986" y="7114"/>
                    <a:pt x="3035" y="7950"/>
                    <a:pt x="2216" y="8884"/>
                  </a:cubicBezTo>
                  <a:cubicBezTo>
                    <a:pt x="1460" y="9755"/>
                    <a:pt x="740" y="10663"/>
                    <a:pt x="55" y="11588"/>
                  </a:cubicBezTo>
                  <a:cubicBezTo>
                    <a:pt x="1" y="11669"/>
                    <a:pt x="86" y="11760"/>
                    <a:pt x="169" y="11760"/>
                  </a:cubicBezTo>
                  <a:cubicBezTo>
                    <a:pt x="195" y="11760"/>
                    <a:pt x="221" y="11751"/>
                    <a:pt x="242" y="11730"/>
                  </a:cubicBezTo>
                  <a:cubicBezTo>
                    <a:pt x="2074" y="9871"/>
                    <a:pt x="4316" y="8386"/>
                    <a:pt x="6006" y="6411"/>
                  </a:cubicBezTo>
                  <a:cubicBezTo>
                    <a:pt x="7482" y="4685"/>
                    <a:pt x="7900" y="2417"/>
                    <a:pt x="8256" y="238"/>
                  </a:cubicBezTo>
                  <a:cubicBezTo>
                    <a:pt x="8279" y="104"/>
                    <a:pt x="8172" y="0"/>
                    <a:pt x="80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49"/>
            <p:cNvSpPr/>
            <p:nvPr/>
          </p:nvSpPr>
          <p:spPr>
            <a:xfrm>
              <a:off x="6535558" y="2318548"/>
              <a:ext cx="125586" cy="559302"/>
            </a:xfrm>
            <a:custGeom>
              <a:rect b="b" l="l" r="r" t="t"/>
              <a:pathLst>
                <a:path extrusionOk="0" h="10978" w="2465">
                  <a:moveTo>
                    <a:pt x="1866" y="1"/>
                  </a:moveTo>
                  <a:cubicBezTo>
                    <a:pt x="1813" y="1"/>
                    <a:pt x="1758" y="34"/>
                    <a:pt x="1735" y="98"/>
                  </a:cubicBezTo>
                  <a:cubicBezTo>
                    <a:pt x="472" y="3673"/>
                    <a:pt x="1" y="7409"/>
                    <a:pt x="1664" y="10940"/>
                  </a:cubicBezTo>
                  <a:cubicBezTo>
                    <a:pt x="1679" y="10967"/>
                    <a:pt x="1701" y="10977"/>
                    <a:pt x="1724" y="10977"/>
                  </a:cubicBezTo>
                  <a:cubicBezTo>
                    <a:pt x="1770" y="10977"/>
                    <a:pt x="1818" y="10932"/>
                    <a:pt x="1806" y="10878"/>
                  </a:cubicBezTo>
                  <a:cubicBezTo>
                    <a:pt x="1344" y="8903"/>
                    <a:pt x="1397" y="6795"/>
                    <a:pt x="1691" y="4794"/>
                  </a:cubicBezTo>
                  <a:cubicBezTo>
                    <a:pt x="1931" y="3184"/>
                    <a:pt x="2465" y="1717"/>
                    <a:pt x="1984" y="98"/>
                  </a:cubicBezTo>
                  <a:cubicBezTo>
                    <a:pt x="1967" y="32"/>
                    <a:pt x="1917" y="1"/>
                    <a:pt x="18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49"/>
            <p:cNvSpPr/>
            <p:nvPr/>
          </p:nvSpPr>
          <p:spPr>
            <a:xfrm>
              <a:off x="6512784" y="2774021"/>
              <a:ext cx="432086" cy="459088"/>
            </a:xfrm>
            <a:custGeom>
              <a:rect b="b" l="l" r="r" t="t"/>
              <a:pathLst>
                <a:path extrusionOk="0" h="9011" w="8481">
                  <a:moveTo>
                    <a:pt x="8280" y="1"/>
                  </a:moveTo>
                  <a:cubicBezTo>
                    <a:pt x="8236" y="1"/>
                    <a:pt x="8188" y="17"/>
                    <a:pt x="8142" y="52"/>
                  </a:cubicBezTo>
                  <a:cubicBezTo>
                    <a:pt x="7314" y="711"/>
                    <a:pt x="6558" y="1440"/>
                    <a:pt x="5713" y="2098"/>
                  </a:cubicBezTo>
                  <a:cubicBezTo>
                    <a:pt x="4886" y="2747"/>
                    <a:pt x="4121" y="3432"/>
                    <a:pt x="3374" y="4171"/>
                  </a:cubicBezTo>
                  <a:cubicBezTo>
                    <a:pt x="1978" y="5558"/>
                    <a:pt x="519" y="6937"/>
                    <a:pt x="12" y="8902"/>
                  </a:cubicBezTo>
                  <a:cubicBezTo>
                    <a:pt x="0" y="8965"/>
                    <a:pt x="52" y="9010"/>
                    <a:pt x="104" y="9010"/>
                  </a:cubicBezTo>
                  <a:cubicBezTo>
                    <a:pt x="133" y="9010"/>
                    <a:pt x="162" y="8996"/>
                    <a:pt x="181" y="8965"/>
                  </a:cubicBezTo>
                  <a:cubicBezTo>
                    <a:pt x="1257" y="7150"/>
                    <a:pt x="3161" y="5905"/>
                    <a:pt x="4735" y="4562"/>
                  </a:cubicBezTo>
                  <a:cubicBezTo>
                    <a:pt x="6087" y="3397"/>
                    <a:pt x="8186" y="2187"/>
                    <a:pt x="8462" y="239"/>
                  </a:cubicBezTo>
                  <a:cubicBezTo>
                    <a:pt x="8481" y="100"/>
                    <a:pt x="8391" y="1"/>
                    <a:pt x="828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49"/>
            <p:cNvSpPr/>
            <p:nvPr/>
          </p:nvSpPr>
          <p:spPr>
            <a:xfrm>
              <a:off x="6554409" y="2882642"/>
              <a:ext cx="463368" cy="154575"/>
            </a:xfrm>
            <a:custGeom>
              <a:rect b="b" l="l" r="r" t="t"/>
              <a:pathLst>
                <a:path extrusionOk="0" h="3034" w="9095">
                  <a:moveTo>
                    <a:pt x="4430" y="1"/>
                  </a:moveTo>
                  <a:cubicBezTo>
                    <a:pt x="4396" y="1"/>
                    <a:pt x="4361" y="1"/>
                    <a:pt x="4327" y="2"/>
                  </a:cubicBezTo>
                  <a:cubicBezTo>
                    <a:pt x="2522" y="37"/>
                    <a:pt x="956" y="1558"/>
                    <a:pt x="22" y="2964"/>
                  </a:cubicBezTo>
                  <a:cubicBezTo>
                    <a:pt x="0" y="2992"/>
                    <a:pt x="32" y="3033"/>
                    <a:pt x="68" y="3033"/>
                  </a:cubicBezTo>
                  <a:cubicBezTo>
                    <a:pt x="76" y="3033"/>
                    <a:pt x="85" y="3031"/>
                    <a:pt x="93" y="3026"/>
                  </a:cubicBezTo>
                  <a:cubicBezTo>
                    <a:pt x="1454" y="2208"/>
                    <a:pt x="2664" y="1185"/>
                    <a:pt x="4327" y="1033"/>
                  </a:cubicBezTo>
                  <a:cubicBezTo>
                    <a:pt x="4447" y="1023"/>
                    <a:pt x="4567" y="1018"/>
                    <a:pt x="4686" y="1018"/>
                  </a:cubicBezTo>
                  <a:cubicBezTo>
                    <a:pt x="6208" y="1018"/>
                    <a:pt x="7697" y="1826"/>
                    <a:pt x="8926" y="2634"/>
                  </a:cubicBezTo>
                  <a:cubicBezTo>
                    <a:pt x="8938" y="2642"/>
                    <a:pt x="8952" y="2646"/>
                    <a:pt x="8965" y="2646"/>
                  </a:cubicBezTo>
                  <a:cubicBezTo>
                    <a:pt x="9029" y="2646"/>
                    <a:pt x="9094" y="2569"/>
                    <a:pt x="9050" y="2510"/>
                  </a:cubicBezTo>
                  <a:cubicBezTo>
                    <a:pt x="7949" y="972"/>
                    <a:pt x="6333" y="1"/>
                    <a:pt x="44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49"/>
            <p:cNvSpPr/>
            <p:nvPr/>
          </p:nvSpPr>
          <p:spPr>
            <a:xfrm>
              <a:off x="6675155" y="1295770"/>
              <a:ext cx="155950" cy="546972"/>
            </a:xfrm>
            <a:custGeom>
              <a:rect b="b" l="l" r="r" t="t"/>
              <a:pathLst>
                <a:path extrusionOk="0" h="10736" w="3061">
                  <a:moveTo>
                    <a:pt x="519" y="0"/>
                  </a:moveTo>
                  <a:cubicBezTo>
                    <a:pt x="427" y="0"/>
                    <a:pt x="331" y="70"/>
                    <a:pt x="321" y="187"/>
                  </a:cubicBezTo>
                  <a:cubicBezTo>
                    <a:pt x="0" y="3807"/>
                    <a:pt x="1219" y="7347"/>
                    <a:pt x="2411" y="10709"/>
                  </a:cubicBezTo>
                  <a:cubicBezTo>
                    <a:pt x="2420" y="10727"/>
                    <a:pt x="2435" y="10736"/>
                    <a:pt x="2451" y="10736"/>
                  </a:cubicBezTo>
                  <a:cubicBezTo>
                    <a:pt x="2466" y="10736"/>
                    <a:pt x="2482" y="10727"/>
                    <a:pt x="2491" y="10709"/>
                  </a:cubicBezTo>
                  <a:cubicBezTo>
                    <a:pt x="3060" y="9277"/>
                    <a:pt x="2251" y="7489"/>
                    <a:pt x="1904" y="6093"/>
                  </a:cubicBezTo>
                  <a:cubicBezTo>
                    <a:pt x="1415" y="4118"/>
                    <a:pt x="1246" y="2090"/>
                    <a:pt x="685" y="133"/>
                  </a:cubicBezTo>
                  <a:cubicBezTo>
                    <a:pt x="658" y="41"/>
                    <a:pt x="590" y="0"/>
                    <a:pt x="5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49"/>
            <p:cNvSpPr/>
            <p:nvPr/>
          </p:nvSpPr>
          <p:spPr>
            <a:xfrm>
              <a:off x="6843028" y="1062837"/>
              <a:ext cx="228703" cy="479925"/>
            </a:xfrm>
            <a:custGeom>
              <a:rect b="b" l="l" r="r" t="t"/>
              <a:pathLst>
                <a:path extrusionOk="0" h="9420" w="4489">
                  <a:moveTo>
                    <a:pt x="4315" y="0"/>
                  </a:moveTo>
                  <a:cubicBezTo>
                    <a:pt x="4238" y="0"/>
                    <a:pt x="4156" y="42"/>
                    <a:pt x="4123" y="124"/>
                  </a:cubicBezTo>
                  <a:cubicBezTo>
                    <a:pt x="3554" y="1725"/>
                    <a:pt x="3038" y="3327"/>
                    <a:pt x="2229" y="4830"/>
                  </a:cubicBezTo>
                  <a:cubicBezTo>
                    <a:pt x="1446" y="6306"/>
                    <a:pt x="663" y="7720"/>
                    <a:pt x="32" y="9268"/>
                  </a:cubicBezTo>
                  <a:cubicBezTo>
                    <a:pt x="0" y="9351"/>
                    <a:pt x="78" y="9420"/>
                    <a:pt x="154" y="9420"/>
                  </a:cubicBezTo>
                  <a:cubicBezTo>
                    <a:pt x="184" y="9420"/>
                    <a:pt x="214" y="9409"/>
                    <a:pt x="236" y="9384"/>
                  </a:cubicBezTo>
                  <a:cubicBezTo>
                    <a:pt x="2514" y="6849"/>
                    <a:pt x="4301" y="3620"/>
                    <a:pt x="4479" y="178"/>
                  </a:cubicBezTo>
                  <a:cubicBezTo>
                    <a:pt x="4489" y="58"/>
                    <a:pt x="4405" y="0"/>
                    <a:pt x="43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49"/>
            <p:cNvSpPr/>
            <p:nvPr/>
          </p:nvSpPr>
          <p:spPr>
            <a:xfrm>
              <a:off x="6829679" y="1026868"/>
              <a:ext cx="81159" cy="509373"/>
            </a:xfrm>
            <a:custGeom>
              <a:rect b="b" l="l" r="r" t="t"/>
              <a:pathLst>
                <a:path extrusionOk="0" h="9998" w="1593">
                  <a:moveTo>
                    <a:pt x="1285" y="0"/>
                  </a:moveTo>
                  <a:cubicBezTo>
                    <a:pt x="1254" y="0"/>
                    <a:pt x="1219" y="21"/>
                    <a:pt x="1219" y="57"/>
                  </a:cubicBezTo>
                  <a:cubicBezTo>
                    <a:pt x="1246" y="1782"/>
                    <a:pt x="570" y="3374"/>
                    <a:pt x="276" y="5055"/>
                  </a:cubicBezTo>
                  <a:cubicBezTo>
                    <a:pt x="0" y="6621"/>
                    <a:pt x="232" y="8346"/>
                    <a:pt x="507" y="9903"/>
                  </a:cubicBezTo>
                  <a:cubicBezTo>
                    <a:pt x="519" y="9969"/>
                    <a:pt x="567" y="9998"/>
                    <a:pt x="617" y="9998"/>
                  </a:cubicBezTo>
                  <a:cubicBezTo>
                    <a:pt x="682" y="9998"/>
                    <a:pt x="751" y="9951"/>
                    <a:pt x="756" y="9876"/>
                  </a:cubicBezTo>
                  <a:cubicBezTo>
                    <a:pt x="854" y="8071"/>
                    <a:pt x="783" y="6238"/>
                    <a:pt x="1077" y="4451"/>
                  </a:cubicBezTo>
                  <a:cubicBezTo>
                    <a:pt x="1317" y="2974"/>
                    <a:pt x="1593" y="1542"/>
                    <a:pt x="1335" y="39"/>
                  </a:cubicBezTo>
                  <a:cubicBezTo>
                    <a:pt x="1331" y="12"/>
                    <a:pt x="1309" y="0"/>
                    <a:pt x="12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49"/>
            <p:cNvSpPr/>
            <p:nvPr/>
          </p:nvSpPr>
          <p:spPr>
            <a:xfrm>
              <a:off x="6433306" y="1343661"/>
              <a:ext cx="450172" cy="2191150"/>
            </a:xfrm>
            <a:custGeom>
              <a:rect b="b" l="l" r="r" t="t"/>
              <a:pathLst>
                <a:path extrusionOk="0" h="43008" w="8836">
                  <a:moveTo>
                    <a:pt x="8782" y="0"/>
                  </a:moveTo>
                  <a:cubicBezTo>
                    <a:pt x="8767" y="0"/>
                    <a:pt x="8753" y="9"/>
                    <a:pt x="8750" y="29"/>
                  </a:cubicBezTo>
                  <a:cubicBezTo>
                    <a:pt x="8056" y="3427"/>
                    <a:pt x="7469" y="6851"/>
                    <a:pt x="7131" y="10303"/>
                  </a:cubicBezTo>
                  <a:cubicBezTo>
                    <a:pt x="6740" y="14189"/>
                    <a:pt x="6927" y="18103"/>
                    <a:pt x="6251" y="21972"/>
                  </a:cubicBezTo>
                  <a:cubicBezTo>
                    <a:pt x="5628" y="25557"/>
                    <a:pt x="3653" y="28705"/>
                    <a:pt x="2444" y="32094"/>
                  </a:cubicBezTo>
                  <a:cubicBezTo>
                    <a:pt x="1865" y="33740"/>
                    <a:pt x="1447" y="35439"/>
                    <a:pt x="1136" y="37155"/>
                  </a:cubicBezTo>
                  <a:cubicBezTo>
                    <a:pt x="807" y="38952"/>
                    <a:pt x="344" y="40749"/>
                    <a:pt x="42" y="42554"/>
                  </a:cubicBezTo>
                  <a:cubicBezTo>
                    <a:pt x="1" y="42796"/>
                    <a:pt x="218" y="43007"/>
                    <a:pt x="423" y="43007"/>
                  </a:cubicBezTo>
                  <a:cubicBezTo>
                    <a:pt x="527" y="43007"/>
                    <a:pt x="629" y="42953"/>
                    <a:pt x="691" y="42821"/>
                  </a:cubicBezTo>
                  <a:cubicBezTo>
                    <a:pt x="1341" y="41398"/>
                    <a:pt x="1554" y="39770"/>
                    <a:pt x="1821" y="38241"/>
                  </a:cubicBezTo>
                  <a:cubicBezTo>
                    <a:pt x="2150" y="36373"/>
                    <a:pt x="2533" y="34540"/>
                    <a:pt x="3102" y="32735"/>
                  </a:cubicBezTo>
                  <a:cubicBezTo>
                    <a:pt x="4187" y="29284"/>
                    <a:pt x="6099" y="26171"/>
                    <a:pt x="6864" y="22613"/>
                  </a:cubicBezTo>
                  <a:cubicBezTo>
                    <a:pt x="7638" y="19019"/>
                    <a:pt x="7309" y="15292"/>
                    <a:pt x="7451" y="11655"/>
                  </a:cubicBezTo>
                  <a:cubicBezTo>
                    <a:pt x="7603" y="7759"/>
                    <a:pt x="8172" y="3890"/>
                    <a:pt x="8830" y="56"/>
                  </a:cubicBezTo>
                  <a:cubicBezTo>
                    <a:pt x="8835" y="23"/>
                    <a:pt x="8807" y="0"/>
                    <a:pt x="87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49"/>
            <p:cNvSpPr/>
            <p:nvPr/>
          </p:nvSpPr>
          <p:spPr>
            <a:xfrm>
              <a:off x="6581818" y="1741666"/>
              <a:ext cx="213929" cy="632462"/>
            </a:xfrm>
            <a:custGeom>
              <a:rect b="b" l="l" r="r" t="t"/>
              <a:pathLst>
                <a:path extrusionOk="0" h="12414" w="4199">
                  <a:moveTo>
                    <a:pt x="907" y="0"/>
                  </a:moveTo>
                  <a:cubicBezTo>
                    <a:pt x="787" y="0"/>
                    <a:pt x="667" y="71"/>
                    <a:pt x="614" y="214"/>
                  </a:cubicBezTo>
                  <a:cubicBezTo>
                    <a:pt x="0" y="1912"/>
                    <a:pt x="516" y="4189"/>
                    <a:pt x="925" y="5897"/>
                  </a:cubicBezTo>
                  <a:cubicBezTo>
                    <a:pt x="1156" y="6867"/>
                    <a:pt x="1610" y="7818"/>
                    <a:pt x="2055" y="8717"/>
                  </a:cubicBezTo>
                  <a:cubicBezTo>
                    <a:pt x="2633" y="9891"/>
                    <a:pt x="3496" y="10967"/>
                    <a:pt x="3540" y="12319"/>
                  </a:cubicBezTo>
                  <a:cubicBezTo>
                    <a:pt x="3540" y="12379"/>
                    <a:pt x="3591" y="12414"/>
                    <a:pt x="3640" y="12414"/>
                  </a:cubicBezTo>
                  <a:cubicBezTo>
                    <a:pt x="3678" y="12414"/>
                    <a:pt x="3715" y="12393"/>
                    <a:pt x="3727" y="12346"/>
                  </a:cubicBezTo>
                  <a:cubicBezTo>
                    <a:pt x="4198" y="10558"/>
                    <a:pt x="2900" y="8477"/>
                    <a:pt x="2313" y="6822"/>
                  </a:cubicBezTo>
                  <a:cubicBezTo>
                    <a:pt x="1903" y="5684"/>
                    <a:pt x="1699" y="4456"/>
                    <a:pt x="1574" y="3255"/>
                  </a:cubicBezTo>
                  <a:cubicBezTo>
                    <a:pt x="1459" y="2224"/>
                    <a:pt x="1565" y="1201"/>
                    <a:pt x="1201" y="214"/>
                  </a:cubicBezTo>
                  <a:cubicBezTo>
                    <a:pt x="1147" y="71"/>
                    <a:pt x="1027" y="0"/>
                    <a:pt x="9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49"/>
            <p:cNvSpPr/>
            <p:nvPr/>
          </p:nvSpPr>
          <p:spPr>
            <a:xfrm>
              <a:off x="6785253" y="1765407"/>
              <a:ext cx="474219" cy="516557"/>
            </a:xfrm>
            <a:custGeom>
              <a:rect b="b" l="l" r="r" t="t"/>
              <a:pathLst>
                <a:path extrusionOk="0" h="10139" w="9308">
                  <a:moveTo>
                    <a:pt x="8887" y="1"/>
                  </a:moveTo>
                  <a:cubicBezTo>
                    <a:pt x="8836" y="1"/>
                    <a:pt x="8785" y="13"/>
                    <a:pt x="8735" y="41"/>
                  </a:cubicBezTo>
                  <a:cubicBezTo>
                    <a:pt x="7703" y="610"/>
                    <a:pt x="6859" y="1535"/>
                    <a:pt x="6005" y="2336"/>
                  </a:cubicBezTo>
                  <a:cubicBezTo>
                    <a:pt x="5097" y="3190"/>
                    <a:pt x="4217" y="4079"/>
                    <a:pt x="3363" y="4986"/>
                  </a:cubicBezTo>
                  <a:cubicBezTo>
                    <a:pt x="1966" y="6472"/>
                    <a:pt x="623" y="8028"/>
                    <a:pt x="19" y="10012"/>
                  </a:cubicBezTo>
                  <a:cubicBezTo>
                    <a:pt x="1" y="10083"/>
                    <a:pt x="66" y="10138"/>
                    <a:pt x="127" y="10138"/>
                  </a:cubicBezTo>
                  <a:cubicBezTo>
                    <a:pt x="158" y="10138"/>
                    <a:pt x="188" y="10125"/>
                    <a:pt x="205" y="10092"/>
                  </a:cubicBezTo>
                  <a:cubicBezTo>
                    <a:pt x="1175" y="8251"/>
                    <a:pt x="2722" y="6756"/>
                    <a:pt x="4181" y="5298"/>
                  </a:cubicBezTo>
                  <a:cubicBezTo>
                    <a:pt x="4982" y="4506"/>
                    <a:pt x="5809" y="3741"/>
                    <a:pt x="6654" y="2994"/>
                  </a:cubicBezTo>
                  <a:cubicBezTo>
                    <a:pt x="7526" y="2211"/>
                    <a:pt x="8531" y="1464"/>
                    <a:pt x="9162" y="468"/>
                  </a:cubicBezTo>
                  <a:cubicBezTo>
                    <a:pt x="9307" y="243"/>
                    <a:pt x="9109" y="1"/>
                    <a:pt x="88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49"/>
            <p:cNvSpPr/>
            <p:nvPr/>
          </p:nvSpPr>
          <p:spPr>
            <a:xfrm>
              <a:off x="6575144" y="2506290"/>
              <a:ext cx="532045" cy="457152"/>
            </a:xfrm>
            <a:custGeom>
              <a:rect b="b" l="l" r="r" t="t"/>
              <a:pathLst>
                <a:path extrusionOk="0" h="8973" w="10443">
                  <a:moveTo>
                    <a:pt x="10209" y="0"/>
                  </a:moveTo>
                  <a:cubicBezTo>
                    <a:pt x="10183" y="0"/>
                    <a:pt x="10155" y="8"/>
                    <a:pt x="10129" y="24"/>
                  </a:cubicBezTo>
                  <a:cubicBezTo>
                    <a:pt x="8198" y="1171"/>
                    <a:pt x="6606" y="2603"/>
                    <a:pt x="4979" y="4124"/>
                  </a:cubicBezTo>
                  <a:cubicBezTo>
                    <a:pt x="4080" y="4960"/>
                    <a:pt x="3129" y="5716"/>
                    <a:pt x="2221" y="6526"/>
                  </a:cubicBezTo>
                  <a:cubicBezTo>
                    <a:pt x="1474" y="7184"/>
                    <a:pt x="505" y="7842"/>
                    <a:pt x="51" y="8741"/>
                  </a:cubicBezTo>
                  <a:cubicBezTo>
                    <a:pt x="1" y="8834"/>
                    <a:pt x="77" y="8973"/>
                    <a:pt x="179" y="8973"/>
                  </a:cubicBezTo>
                  <a:cubicBezTo>
                    <a:pt x="203" y="8973"/>
                    <a:pt x="229" y="8964"/>
                    <a:pt x="256" y="8945"/>
                  </a:cubicBezTo>
                  <a:cubicBezTo>
                    <a:pt x="1963" y="7647"/>
                    <a:pt x="3733" y="6526"/>
                    <a:pt x="5343" y="5067"/>
                  </a:cubicBezTo>
                  <a:cubicBezTo>
                    <a:pt x="7051" y="3520"/>
                    <a:pt x="8617" y="1830"/>
                    <a:pt x="10324" y="282"/>
                  </a:cubicBezTo>
                  <a:cubicBezTo>
                    <a:pt x="10443" y="178"/>
                    <a:pt x="10339" y="0"/>
                    <a:pt x="102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49"/>
            <p:cNvSpPr/>
            <p:nvPr/>
          </p:nvSpPr>
          <p:spPr>
            <a:xfrm>
              <a:off x="6635263" y="2248444"/>
              <a:ext cx="266404" cy="517525"/>
            </a:xfrm>
            <a:custGeom>
              <a:rect b="b" l="l" r="r" t="t"/>
              <a:pathLst>
                <a:path extrusionOk="0" h="10158" w="5229">
                  <a:moveTo>
                    <a:pt x="4865" y="1"/>
                  </a:moveTo>
                  <a:cubicBezTo>
                    <a:pt x="4826" y="1"/>
                    <a:pt x="4787" y="11"/>
                    <a:pt x="4750" y="33"/>
                  </a:cubicBezTo>
                  <a:cubicBezTo>
                    <a:pt x="3167" y="993"/>
                    <a:pt x="1468" y="2470"/>
                    <a:pt x="757" y="4240"/>
                  </a:cubicBezTo>
                  <a:cubicBezTo>
                    <a:pt x="1" y="6135"/>
                    <a:pt x="543" y="8109"/>
                    <a:pt x="597" y="10075"/>
                  </a:cubicBezTo>
                  <a:cubicBezTo>
                    <a:pt x="597" y="10128"/>
                    <a:pt x="639" y="10158"/>
                    <a:pt x="683" y="10158"/>
                  </a:cubicBezTo>
                  <a:cubicBezTo>
                    <a:pt x="720" y="10158"/>
                    <a:pt x="758" y="10137"/>
                    <a:pt x="774" y="10093"/>
                  </a:cubicBezTo>
                  <a:cubicBezTo>
                    <a:pt x="1237" y="8474"/>
                    <a:pt x="1006" y="6775"/>
                    <a:pt x="1459" y="5156"/>
                  </a:cubicBezTo>
                  <a:cubicBezTo>
                    <a:pt x="1735" y="4160"/>
                    <a:pt x="2607" y="3333"/>
                    <a:pt x="3265" y="2568"/>
                  </a:cubicBezTo>
                  <a:cubicBezTo>
                    <a:pt x="3888" y="1847"/>
                    <a:pt x="4519" y="1145"/>
                    <a:pt x="5097" y="380"/>
                  </a:cubicBezTo>
                  <a:cubicBezTo>
                    <a:pt x="5229" y="211"/>
                    <a:pt x="5048" y="1"/>
                    <a:pt x="48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49"/>
            <p:cNvSpPr/>
            <p:nvPr/>
          </p:nvSpPr>
          <p:spPr>
            <a:xfrm>
              <a:off x="6484203" y="3005222"/>
              <a:ext cx="467647" cy="318524"/>
            </a:xfrm>
            <a:custGeom>
              <a:rect b="b" l="l" r="r" t="t"/>
              <a:pathLst>
                <a:path extrusionOk="0" h="6252" w="9179">
                  <a:moveTo>
                    <a:pt x="9053" y="1"/>
                  </a:moveTo>
                  <a:cubicBezTo>
                    <a:pt x="9030" y="1"/>
                    <a:pt x="9007" y="10"/>
                    <a:pt x="8987" y="33"/>
                  </a:cubicBezTo>
                  <a:cubicBezTo>
                    <a:pt x="8205" y="887"/>
                    <a:pt x="7502" y="1420"/>
                    <a:pt x="6399" y="1821"/>
                  </a:cubicBezTo>
                  <a:cubicBezTo>
                    <a:pt x="5536" y="2132"/>
                    <a:pt x="4682" y="2488"/>
                    <a:pt x="3837" y="2852"/>
                  </a:cubicBezTo>
                  <a:cubicBezTo>
                    <a:pt x="2352" y="3502"/>
                    <a:pt x="715" y="4587"/>
                    <a:pt x="21" y="6108"/>
                  </a:cubicBezTo>
                  <a:cubicBezTo>
                    <a:pt x="0" y="6171"/>
                    <a:pt x="40" y="6251"/>
                    <a:pt x="98" y="6251"/>
                  </a:cubicBezTo>
                  <a:cubicBezTo>
                    <a:pt x="113" y="6251"/>
                    <a:pt x="129" y="6245"/>
                    <a:pt x="146" y="6232"/>
                  </a:cubicBezTo>
                  <a:cubicBezTo>
                    <a:pt x="1783" y="5040"/>
                    <a:pt x="3393" y="4231"/>
                    <a:pt x="5269" y="3448"/>
                  </a:cubicBezTo>
                  <a:cubicBezTo>
                    <a:pt x="6132" y="3084"/>
                    <a:pt x="6968" y="2737"/>
                    <a:pt x="7769" y="2221"/>
                  </a:cubicBezTo>
                  <a:cubicBezTo>
                    <a:pt x="8462" y="1758"/>
                    <a:pt x="8783" y="869"/>
                    <a:pt x="9138" y="157"/>
                  </a:cubicBezTo>
                  <a:cubicBezTo>
                    <a:pt x="9178" y="84"/>
                    <a:pt x="9119" y="1"/>
                    <a:pt x="90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49"/>
            <p:cNvSpPr/>
            <p:nvPr/>
          </p:nvSpPr>
          <p:spPr>
            <a:xfrm>
              <a:off x="6200780" y="2834292"/>
              <a:ext cx="347054" cy="254432"/>
            </a:xfrm>
            <a:custGeom>
              <a:rect b="b" l="l" r="r" t="t"/>
              <a:pathLst>
                <a:path extrusionOk="0" h="4994" w="6812">
                  <a:moveTo>
                    <a:pt x="311" y="1"/>
                  </a:moveTo>
                  <a:cubicBezTo>
                    <a:pt x="133" y="1"/>
                    <a:pt x="1" y="208"/>
                    <a:pt x="150" y="373"/>
                  </a:cubicBezTo>
                  <a:cubicBezTo>
                    <a:pt x="1048" y="1351"/>
                    <a:pt x="2240" y="1698"/>
                    <a:pt x="3423" y="2214"/>
                  </a:cubicBezTo>
                  <a:cubicBezTo>
                    <a:pt x="4775" y="2819"/>
                    <a:pt x="5691" y="3948"/>
                    <a:pt x="6696" y="4971"/>
                  </a:cubicBezTo>
                  <a:cubicBezTo>
                    <a:pt x="6711" y="4986"/>
                    <a:pt x="6730" y="4993"/>
                    <a:pt x="6747" y="4993"/>
                  </a:cubicBezTo>
                  <a:cubicBezTo>
                    <a:pt x="6781" y="4993"/>
                    <a:pt x="6812" y="4968"/>
                    <a:pt x="6812" y="4927"/>
                  </a:cubicBezTo>
                  <a:cubicBezTo>
                    <a:pt x="6776" y="3735"/>
                    <a:pt x="5780" y="2614"/>
                    <a:pt x="4855" y="1956"/>
                  </a:cubicBezTo>
                  <a:cubicBezTo>
                    <a:pt x="3521" y="995"/>
                    <a:pt x="1884" y="711"/>
                    <a:pt x="417" y="26"/>
                  </a:cubicBezTo>
                  <a:cubicBezTo>
                    <a:pt x="381" y="8"/>
                    <a:pt x="345" y="1"/>
                    <a:pt x="3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49"/>
            <p:cNvSpPr/>
            <p:nvPr/>
          </p:nvSpPr>
          <p:spPr>
            <a:xfrm>
              <a:off x="6408698" y="2685729"/>
              <a:ext cx="126452" cy="573465"/>
            </a:xfrm>
            <a:custGeom>
              <a:rect b="b" l="l" r="r" t="t"/>
              <a:pathLst>
                <a:path extrusionOk="0" h="11256" w="2482">
                  <a:moveTo>
                    <a:pt x="598" y="0"/>
                  </a:moveTo>
                  <a:cubicBezTo>
                    <a:pt x="417" y="0"/>
                    <a:pt x="219" y="168"/>
                    <a:pt x="196" y="362"/>
                  </a:cubicBezTo>
                  <a:cubicBezTo>
                    <a:pt x="0" y="2017"/>
                    <a:pt x="489" y="3671"/>
                    <a:pt x="845" y="5272"/>
                  </a:cubicBezTo>
                  <a:cubicBezTo>
                    <a:pt x="1281" y="7238"/>
                    <a:pt x="1824" y="9168"/>
                    <a:pt x="2019" y="11178"/>
                  </a:cubicBezTo>
                  <a:cubicBezTo>
                    <a:pt x="2024" y="11224"/>
                    <a:pt x="2073" y="11255"/>
                    <a:pt x="2116" y="11255"/>
                  </a:cubicBezTo>
                  <a:cubicBezTo>
                    <a:pt x="2147" y="11255"/>
                    <a:pt x="2176" y="11238"/>
                    <a:pt x="2179" y="11196"/>
                  </a:cubicBezTo>
                  <a:cubicBezTo>
                    <a:pt x="2482" y="9390"/>
                    <a:pt x="2455" y="7620"/>
                    <a:pt x="2197" y="5815"/>
                  </a:cubicBezTo>
                  <a:cubicBezTo>
                    <a:pt x="1930" y="3929"/>
                    <a:pt x="1628" y="1937"/>
                    <a:pt x="854" y="184"/>
                  </a:cubicBezTo>
                  <a:cubicBezTo>
                    <a:pt x="797" y="53"/>
                    <a:pt x="700" y="0"/>
                    <a:pt x="59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49"/>
            <p:cNvSpPr/>
            <p:nvPr/>
          </p:nvSpPr>
          <p:spPr>
            <a:xfrm>
              <a:off x="6388726" y="2443727"/>
              <a:ext cx="235734" cy="445383"/>
            </a:xfrm>
            <a:custGeom>
              <a:rect b="b" l="l" r="r" t="t"/>
              <a:pathLst>
                <a:path extrusionOk="0" h="8742" w="4627">
                  <a:moveTo>
                    <a:pt x="766" y="0"/>
                  </a:moveTo>
                  <a:cubicBezTo>
                    <a:pt x="664" y="0"/>
                    <a:pt x="561" y="56"/>
                    <a:pt x="543" y="167"/>
                  </a:cubicBezTo>
                  <a:cubicBezTo>
                    <a:pt x="1" y="3565"/>
                    <a:pt x="4101" y="5432"/>
                    <a:pt x="4359" y="8661"/>
                  </a:cubicBezTo>
                  <a:cubicBezTo>
                    <a:pt x="4364" y="8715"/>
                    <a:pt x="4404" y="8741"/>
                    <a:pt x="4443" y="8741"/>
                  </a:cubicBezTo>
                  <a:cubicBezTo>
                    <a:pt x="4482" y="8741"/>
                    <a:pt x="4519" y="8715"/>
                    <a:pt x="4519" y="8661"/>
                  </a:cubicBezTo>
                  <a:cubicBezTo>
                    <a:pt x="4626" y="7265"/>
                    <a:pt x="3763" y="6028"/>
                    <a:pt x="3096" y="4872"/>
                  </a:cubicBezTo>
                  <a:cubicBezTo>
                    <a:pt x="2260" y="3413"/>
                    <a:pt x="1246" y="1857"/>
                    <a:pt x="988" y="167"/>
                  </a:cubicBezTo>
                  <a:cubicBezTo>
                    <a:pt x="970" y="56"/>
                    <a:pt x="868" y="0"/>
                    <a:pt x="7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49"/>
            <p:cNvSpPr/>
            <p:nvPr/>
          </p:nvSpPr>
          <p:spPr>
            <a:xfrm>
              <a:off x="6784947" y="1506236"/>
              <a:ext cx="317760" cy="509271"/>
            </a:xfrm>
            <a:custGeom>
              <a:rect b="b" l="l" r="r" t="t"/>
              <a:pathLst>
                <a:path extrusionOk="0" h="9996" w="6237">
                  <a:moveTo>
                    <a:pt x="5958" y="0"/>
                  </a:moveTo>
                  <a:cubicBezTo>
                    <a:pt x="5871" y="0"/>
                    <a:pt x="5785" y="37"/>
                    <a:pt x="5744" y="120"/>
                  </a:cubicBezTo>
                  <a:cubicBezTo>
                    <a:pt x="5361" y="885"/>
                    <a:pt x="5023" y="1668"/>
                    <a:pt x="4605" y="2415"/>
                  </a:cubicBezTo>
                  <a:cubicBezTo>
                    <a:pt x="4018" y="3474"/>
                    <a:pt x="3120" y="4399"/>
                    <a:pt x="2373" y="5350"/>
                  </a:cubicBezTo>
                  <a:cubicBezTo>
                    <a:pt x="1385" y="6605"/>
                    <a:pt x="336" y="8223"/>
                    <a:pt x="25" y="9807"/>
                  </a:cubicBezTo>
                  <a:cubicBezTo>
                    <a:pt x="1" y="9913"/>
                    <a:pt x="90" y="9995"/>
                    <a:pt x="177" y="9995"/>
                  </a:cubicBezTo>
                  <a:cubicBezTo>
                    <a:pt x="221" y="9995"/>
                    <a:pt x="264" y="9973"/>
                    <a:pt x="291" y="9922"/>
                  </a:cubicBezTo>
                  <a:cubicBezTo>
                    <a:pt x="1296" y="8143"/>
                    <a:pt x="2604" y="6560"/>
                    <a:pt x="3956" y="5030"/>
                  </a:cubicBezTo>
                  <a:cubicBezTo>
                    <a:pt x="5237" y="3571"/>
                    <a:pt x="5975" y="2202"/>
                    <a:pt x="6215" y="245"/>
                  </a:cubicBezTo>
                  <a:cubicBezTo>
                    <a:pt x="6237" y="93"/>
                    <a:pt x="6096" y="0"/>
                    <a:pt x="59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49"/>
            <p:cNvSpPr/>
            <p:nvPr/>
          </p:nvSpPr>
          <p:spPr>
            <a:xfrm>
              <a:off x="6785559" y="1635287"/>
              <a:ext cx="152944" cy="578305"/>
            </a:xfrm>
            <a:custGeom>
              <a:rect b="b" l="l" r="r" t="t"/>
              <a:pathLst>
                <a:path extrusionOk="0" h="11351" w="3002">
                  <a:moveTo>
                    <a:pt x="2235" y="0"/>
                  </a:moveTo>
                  <a:cubicBezTo>
                    <a:pt x="2116" y="0"/>
                    <a:pt x="1996" y="65"/>
                    <a:pt x="1969" y="194"/>
                  </a:cubicBezTo>
                  <a:cubicBezTo>
                    <a:pt x="1622" y="1955"/>
                    <a:pt x="1809" y="3734"/>
                    <a:pt x="1649" y="5504"/>
                  </a:cubicBezTo>
                  <a:cubicBezTo>
                    <a:pt x="1462" y="7487"/>
                    <a:pt x="537" y="9373"/>
                    <a:pt x="13" y="11276"/>
                  </a:cubicBezTo>
                  <a:cubicBezTo>
                    <a:pt x="1" y="11317"/>
                    <a:pt x="36" y="11351"/>
                    <a:pt x="71" y="11351"/>
                  </a:cubicBezTo>
                  <a:cubicBezTo>
                    <a:pt x="89" y="11351"/>
                    <a:pt x="107" y="11342"/>
                    <a:pt x="119" y="11321"/>
                  </a:cubicBezTo>
                  <a:cubicBezTo>
                    <a:pt x="1062" y="9604"/>
                    <a:pt x="2129" y="7958"/>
                    <a:pt x="2565" y="6028"/>
                  </a:cubicBezTo>
                  <a:cubicBezTo>
                    <a:pt x="3001" y="4125"/>
                    <a:pt x="2814" y="2097"/>
                    <a:pt x="2494" y="194"/>
                  </a:cubicBezTo>
                  <a:cubicBezTo>
                    <a:pt x="2472" y="65"/>
                    <a:pt x="2354" y="0"/>
                    <a:pt x="223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49"/>
            <p:cNvSpPr/>
            <p:nvPr/>
          </p:nvSpPr>
          <p:spPr>
            <a:xfrm>
              <a:off x="6714588" y="1539708"/>
              <a:ext cx="97004" cy="590991"/>
            </a:xfrm>
            <a:custGeom>
              <a:rect b="b" l="l" r="r" t="t"/>
              <a:pathLst>
                <a:path extrusionOk="0" h="11600" w="1904">
                  <a:moveTo>
                    <a:pt x="1429" y="1"/>
                  </a:moveTo>
                  <a:cubicBezTo>
                    <a:pt x="1326" y="1"/>
                    <a:pt x="1220" y="58"/>
                    <a:pt x="1183" y="175"/>
                  </a:cubicBezTo>
                  <a:cubicBezTo>
                    <a:pt x="525" y="2194"/>
                    <a:pt x="98" y="4186"/>
                    <a:pt x="45" y="6321"/>
                  </a:cubicBezTo>
                  <a:cubicBezTo>
                    <a:pt x="0" y="8180"/>
                    <a:pt x="703" y="9799"/>
                    <a:pt x="1352" y="11516"/>
                  </a:cubicBezTo>
                  <a:cubicBezTo>
                    <a:pt x="1371" y="11567"/>
                    <a:pt x="1425" y="11599"/>
                    <a:pt x="1475" y="11599"/>
                  </a:cubicBezTo>
                  <a:cubicBezTo>
                    <a:pt x="1520" y="11599"/>
                    <a:pt x="1562" y="11574"/>
                    <a:pt x="1575" y="11516"/>
                  </a:cubicBezTo>
                  <a:cubicBezTo>
                    <a:pt x="1904" y="9977"/>
                    <a:pt x="1121" y="8322"/>
                    <a:pt x="1139" y="6757"/>
                  </a:cubicBezTo>
                  <a:cubicBezTo>
                    <a:pt x="1156" y="4587"/>
                    <a:pt x="1548" y="2416"/>
                    <a:pt x="1663" y="237"/>
                  </a:cubicBezTo>
                  <a:cubicBezTo>
                    <a:pt x="1673" y="82"/>
                    <a:pt x="1553" y="1"/>
                    <a:pt x="142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49"/>
            <p:cNvSpPr/>
            <p:nvPr/>
          </p:nvSpPr>
          <p:spPr>
            <a:xfrm>
              <a:off x="6818624" y="1196779"/>
              <a:ext cx="324332" cy="499184"/>
            </a:xfrm>
            <a:custGeom>
              <a:rect b="b" l="l" r="r" t="t"/>
              <a:pathLst>
                <a:path extrusionOk="0" h="9798" w="6366">
                  <a:moveTo>
                    <a:pt x="6170" y="0"/>
                  </a:moveTo>
                  <a:cubicBezTo>
                    <a:pt x="6104" y="0"/>
                    <a:pt x="6038" y="27"/>
                    <a:pt x="5999" y="84"/>
                  </a:cubicBezTo>
                  <a:cubicBezTo>
                    <a:pt x="5510" y="840"/>
                    <a:pt x="5172" y="1685"/>
                    <a:pt x="4700" y="2459"/>
                  </a:cubicBezTo>
                  <a:cubicBezTo>
                    <a:pt x="4176" y="3321"/>
                    <a:pt x="3393" y="4069"/>
                    <a:pt x="2743" y="4834"/>
                  </a:cubicBezTo>
                  <a:cubicBezTo>
                    <a:pt x="1596" y="6185"/>
                    <a:pt x="422" y="7991"/>
                    <a:pt x="13" y="9726"/>
                  </a:cubicBezTo>
                  <a:cubicBezTo>
                    <a:pt x="0" y="9764"/>
                    <a:pt x="33" y="9797"/>
                    <a:pt x="68" y="9797"/>
                  </a:cubicBezTo>
                  <a:cubicBezTo>
                    <a:pt x="83" y="9797"/>
                    <a:pt x="98" y="9792"/>
                    <a:pt x="111" y="9779"/>
                  </a:cubicBezTo>
                  <a:cubicBezTo>
                    <a:pt x="1596" y="8382"/>
                    <a:pt x="2494" y="6354"/>
                    <a:pt x="3873" y="4834"/>
                  </a:cubicBezTo>
                  <a:cubicBezTo>
                    <a:pt x="5083" y="3499"/>
                    <a:pt x="6159" y="2023"/>
                    <a:pt x="6355" y="182"/>
                  </a:cubicBezTo>
                  <a:cubicBezTo>
                    <a:pt x="6365" y="63"/>
                    <a:pt x="6269" y="0"/>
                    <a:pt x="617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49"/>
            <p:cNvSpPr/>
            <p:nvPr/>
          </p:nvSpPr>
          <p:spPr>
            <a:xfrm>
              <a:off x="6841652" y="942600"/>
              <a:ext cx="173425" cy="576420"/>
            </a:xfrm>
            <a:custGeom>
              <a:rect b="b" l="l" r="r" t="t"/>
              <a:pathLst>
                <a:path extrusionOk="0" h="11314" w="3404">
                  <a:moveTo>
                    <a:pt x="2816" y="1"/>
                  </a:moveTo>
                  <a:cubicBezTo>
                    <a:pt x="2710" y="1"/>
                    <a:pt x="2603" y="61"/>
                    <a:pt x="2576" y="181"/>
                  </a:cubicBezTo>
                  <a:cubicBezTo>
                    <a:pt x="2380" y="1088"/>
                    <a:pt x="2283" y="2004"/>
                    <a:pt x="2131" y="2920"/>
                  </a:cubicBezTo>
                  <a:cubicBezTo>
                    <a:pt x="1953" y="3952"/>
                    <a:pt x="1473" y="4877"/>
                    <a:pt x="1055" y="5820"/>
                  </a:cubicBezTo>
                  <a:cubicBezTo>
                    <a:pt x="308" y="7528"/>
                    <a:pt x="112" y="9387"/>
                    <a:pt x="6" y="11228"/>
                  </a:cubicBezTo>
                  <a:cubicBezTo>
                    <a:pt x="1" y="11285"/>
                    <a:pt x="41" y="11314"/>
                    <a:pt x="85" y="11314"/>
                  </a:cubicBezTo>
                  <a:cubicBezTo>
                    <a:pt x="122" y="11314"/>
                    <a:pt x="162" y="11291"/>
                    <a:pt x="175" y="11246"/>
                  </a:cubicBezTo>
                  <a:cubicBezTo>
                    <a:pt x="939" y="9227"/>
                    <a:pt x="1535" y="7190"/>
                    <a:pt x="2514" y="5251"/>
                  </a:cubicBezTo>
                  <a:cubicBezTo>
                    <a:pt x="3288" y="3703"/>
                    <a:pt x="3403" y="1853"/>
                    <a:pt x="3056" y="181"/>
                  </a:cubicBezTo>
                  <a:cubicBezTo>
                    <a:pt x="3030" y="61"/>
                    <a:pt x="2923" y="1"/>
                    <a:pt x="28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49"/>
            <p:cNvSpPr/>
            <p:nvPr/>
          </p:nvSpPr>
          <p:spPr>
            <a:xfrm>
              <a:off x="6757181" y="950446"/>
              <a:ext cx="99755" cy="686619"/>
            </a:xfrm>
            <a:custGeom>
              <a:rect b="b" l="l" r="r" t="t"/>
              <a:pathLst>
                <a:path extrusionOk="0" h="13477" w="1958">
                  <a:moveTo>
                    <a:pt x="1139" y="1"/>
                  </a:moveTo>
                  <a:cubicBezTo>
                    <a:pt x="1087" y="1"/>
                    <a:pt x="1034" y="31"/>
                    <a:pt x="1014" y="98"/>
                  </a:cubicBezTo>
                  <a:cubicBezTo>
                    <a:pt x="481" y="2144"/>
                    <a:pt x="0" y="4252"/>
                    <a:pt x="0" y="6386"/>
                  </a:cubicBezTo>
                  <a:cubicBezTo>
                    <a:pt x="9" y="8752"/>
                    <a:pt x="1005" y="11020"/>
                    <a:pt x="1246" y="13360"/>
                  </a:cubicBezTo>
                  <a:cubicBezTo>
                    <a:pt x="1251" y="13431"/>
                    <a:pt x="1315" y="13477"/>
                    <a:pt x="1373" y="13477"/>
                  </a:cubicBezTo>
                  <a:cubicBezTo>
                    <a:pt x="1416" y="13477"/>
                    <a:pt x="1457" y="13452"/>
                    <a:pt x="1468" y="13395"/>
                  </a:cubicBezTo>
                  <a:cubicBezTo>
                    <a:pt x="1957" y="11341"/>
                    <a:pt x="1272" y="9339"/>
                    <a:pt x="1157" y="7276"/>
                  </a:cubicBezTo>
                  <a:cubicBezTo>
                    <a:pt x="1023" y="4901"/>
                    <a:pt x="1326" y="2508"/>
                    <a:pt x="1272" y="133"/>
                  </a:cubicBezTo>
                  <a:cubicBezTo>
                    <a:pt x="1272" y="49"/>
                    <a:pt x="1206" y="1"/>
                    <a:pt x="11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49"/>
            <p:cNvSpPr/>
            <p:nvPr/>
          </p:nvSpPr>
          <p:spPr>
            <a:xfrm>
              <a:off x="6092363" y="1870615"/>
              <a:ext cx="221214" cy="581311"/>
            </a:xfrm>
            <a:custGeom>
              <a:rect b="b" l="l" r="r" t="t"/>
              <a:pathLst>
                <a:path extrusionOk="0" h="11410" w="4342">
                  <a:moveTo>
                    <a:pt x="4190" y="0"/>
                  </a:moveTo>
                  <a:cubicBezTo>
                    <a:pt x="4129" y="0"/>
                    <a:pt x="4068" y="35"/>
                    <a:pt x="4048" y="111"/>
                  </a:cubicBezTo>
                  <a:cubicBezTo>
                    <a:pt x="3781" y="1143"/>
                    <a:pt x="3532" y="2192"/>
                    <a:pt x="3158" y="3206"/>
                  </a:cubicBezTo>
                  <a:cubicBezTo>
                    <a:pt x="2749" y="4309"/>
                    <a:pt x="2135" y="5287"/>
                    <a:pt x="1584" y="6328"/>
                  </a:cubicBezTo>
                  <a:cubicBezTo>
                    <a:pt x="819" y="7751"/>
                    <a:pt x="1" y="9708"/>
                    <a:pt x="499" y="11336"/>
                  </a:cubicBezTo>
                  <a:cubicBezTo>
                    <a:pt x="517" y="11385"/>
                    <a:pt x="561" y="11409"/>
                    <a:pt x="606" y="11409"/>
                  </a:cubicBezTo>
                  <a:cubicBezTo>
                    <a:pt x="650" y="11409"/>
                    <a:pt x="695" y="11385"/>
                    <a:pt x="712" y="11336"/>
                  </a:cubicBezTo>
                  <a:cubicBezTo>
                    <a:pt x="970" y="10482"/>
                    <a:pt x="1059" y="9601"/>
                    <a:pt x="1353" y="8747"/>
                  </a:cubicBezTo>
                  <a:cubicBezTo>
                    <a:pt x="1726" y="7671"/>
                    <a:pt x="2411" y="6728"/>
                    <a:pt x="2954" y="5732"/>
                  </a:cubicBezTo>
                  <a:cubicBezTo>
                    <a:pt x="3950" y="3918"/>
                    <a:pt x="4341" y="2219"/>
                    <a:pt x="4341" y="146"/>
                  </a:cubicBezTo>
                  <a:cubicBezTo>
                    <a:pt x="4341" y="53"/>
                    <a:pt x="4265" y="0"/>
                    <a:pt x="41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49"/>
            <p:cNvSpPr/>
            <p:nvPr/>
          </p:nvSpPr>
          <p:spPr>
            <a:xfrm>
              <a:off x="6124104" y="2178136"/>
              <a:ext cx="485886" cy="571478"/>
            </a:xfrm>
            <a:custGeom>
              <a:rect b="b" l="l" r="r" t="t"/>
              <a:pathLst>
                <a:path extrusionOk="0" h="11217" w="9537">
                  <a:moveTo>
                    <a:pt x="9135" y="0"/>
                  </a:moveTo>
                  <a:cubicBezTo>
                    <a:pt x="9097" y="0"/>
                    <a:pt x="9058" y="8"/>
                    <a:pt x="9020" y="25"/>
                  </a:cubicBezTo>
                  <a:cubicBezTo>
                    <a:pt x="6956" y="977"/>
                    <a:pt x="4990" y="2765"/>
                    <a:pt x="3638" y="4579"/>
                  </a:cubicBezTo>
                  <a:cubicBezTo>
                    <a:pt x="2117" y="6598"/>
                    <a:pt x="392" y="8609"/>
                    <a:pt x="0" y="11188"/>
                  </a:cubicBezTo>
                  <a:cubicBezTo>
                    <a:pt x="0" y="11204"/>
                    <a:pt x="13" y="11217"/>
                    <a:pt x="27" y="11217"/>
                  </a:cubicBezTo>
                  <a:cubicBezTo>
                    <a:pt x="37" y="11217"/>
                    <a:pt x="47" y="11211"/>
                    <a:pt x="54" y="11197"/>
                  </a:cubicBezTo>
                  <a:cubicBezTo>
                    <a:pt x="854" y="8769"/>
                    <a:pt x="2669" y="6981"/>
                    <a:pt x="4305" y="5095"/>
                  </a:cubicBezTo>
                  <a:cubicBezTo>
                    <a:pt x="5070" y="4215"/>
                    <a:pt x="5826" y="3379"/>
                    <a:pt x="6698" y="2605"/>
                  </a:cubicBezTo>
                  <a:cubicBezTo>
                    <a:pt x="7552" y="1849"/>
                    <a:pt x="8504" y="1226"/>
                    <a:pt x="9340" y="434"/>
                  </a:cubicBezTo>
                  <a:cubicBezTo>
                    <a:pt x="9537" y="253"/>
                    <a:pt x="9353" y="0"/>
                    <a:pt x="91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49"/>
            <p:cNvSpPr/>
            <p:nvPr/>
          </p:nvSpPr>
          <p:spPr>
            <a:xfrm>
              <a:off x="6117328" y="2407299"/>
              <a:ext cx="383635" cy="149480"/>
            </a:xfrm>
            <a:custGeom>
              <a:rect b="b" l="l" r="r" t="t"/>
              <a:pathLst>
                <a:path extrusionOk="0" h="2934" w="7530">
                  <a:moveTo>
                    <a:pt x="3449" y="0"/>
                  </a:moveTo>
                  <a:cubicBezTo>
                    <a:pt x="2020" y="0"/>
                    <a:pt x="1052" y="896"/>
                    <a:pt x="53" y="1878"/>
                  </a:cubicBezTo>
                  <a:cubicBezTo>
                    <a:pt x="1" y="1931"/>
                    <a:pt x="56" y="2021"/>
                    <a:pt x="123" y="2021"/>
                  </a:cubicBezTo>
                  <a:cubicBezTo>
                    <a:pt x="135" y="2021"/>
                    <a:pt x="148" y="2018"/>
                    <a:pt x="160" y="2011"/>
                  </a:cubicBezTo>
                  <a:cubicBezTo>
                    <a:pt x="1115" y="1384"/>
                    <a:pt x="1977" y="872"/>
                    <a:pt x="3024" y="872"/>
                  </a:cubicBezTo>
                  <a:cubicBezTo>
                    <a:pt x="3313" y="872"/>
                    <a:pt x="3617" y="911"/>
                    <a:pt x="3940" y="997"/>
                  </a:cubicBezTo>
                  <a:cubicBezTo>
                    <a:pt x="5177" y="1335"/>
                    <a:pt x="6315" y="2154"/>
                    <a:pt x="7320" y="2910"/>
                  </a:cubicBezTo>
                  <a:cubicBezTo>
                    <a:pt x="7343" y="2926"/>
                    <a:pt x="7365" y="2933"/>
                    <a:pt x="7385" y="2933"/>
                  </a:cubicBezTo>
                  <a:cubicBezTo>
                    <a:pt x="7475" y="2933"/>
                    <a:pt x="7530" y="2794"/>
                    <a:pt x="7472" y="2714"/>
                  </a:cubicBezTo>
                  <a:cubicBezTo>
                    <a:pt x="6546" y="1522"/>
                    <a:pt x="5328" y="135"/>
                    <a:pt x="3709" y="10"/>
                  </a:cubicBezTo>
                  <a:cubicBezTo>
                    <a:pt x="3621" y="4"/>
                    <a:pt x="3534" y="0"/>
                    <a:pt x="344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49"/>
            <p:cNvSpPr/>
            <p:nvPr/>
          </p:nvSpPr>
          <p:spPr>
            <a:xfrm>
              <a:off x="6108259" y="2597079"/>
              <a:ext cx="467240" cy="232321"/>
            </a:xfrm>
            <a:custGeom>
              <a:rect b="b" l="l" r="r" t="t"/>
              <a:pathLst>
                <a:path extrusionOk="0" h="4560" w="9171">
                  <a:moveTo>
                    <a:pt x="5348" y="1"/>
                  </a:moveTo>
                  <a:cubicBezTo>
                    <a:pt x="4576" y="1"/>
                    <a:pt x="3820" y="142"/>
                    <a:pt x="3131" y="510"/>
                  </a:cubicBezTo>
                  <a:cubicBezTo>
                    <a:pt x="1672" y="1284"/>
                    <a:pt x="365" y="2885"/>
                    <a:pt x="0" y="4513"/>
                  </a:cubicBezTo>
                  <a:cubicBezTo>
                    <a:pt x="0" y="4538"/>
                    <a:pt x="18" y="4559"/>
                    <a:pt x="35" y="4559"/>
                  </a:cubicBezTo>
                  <a:cubicBezTo>
                    <a:pt x="42" y="4559"/>
                    <a:pt x="48" y="4556"/>
                    <a:pt x="53" y="4548"/>
                  </a:cubicBezTo>
                  <a:cubicBezTo>
                    <a:pt x="1156" y="3392"/>
                    <a:pt x="1930" y="1987"/>
                    <a:pt x="3496" y="1364"/>
                  </a:cubicBezTo>
                  <a:cubicBezTo>
                    <a:pt x="4312" y="1039"/>
                    <a:pt x="5236" y="959"/>
                    <a:pt x="6171" y="959"/>
                  </a:cubicBezTo>
                  <a:cubicBezTo>
                    <a:pt x="7083" y="959"/>
                    <a:pt x="8006" y="1036"/>
                    <a:pt x="8850" y="1036"/>
                  </a:cubicBezTo>
                  <a:cubicBezTo>
                    <a:pt x="8895" y="1036"/>
                    <a:pt x="8939" y="1035"/>
                    <a:pt x="8984" y="1035"/>
                  </a:cubicBezTo>
                  <a:cubicBezTo>
                    <a:pt x="9153" y="1035"/>
                    <a:pt x="9170" y="812"/>
                    <a:pt x="9019" y="759"/>
                  </a:cubicBezTo>
                  <a:cubicBezTo>
                    <a:pt x="7910" y="378"/>
                    <a:pt x="6609" y="1"/>
                    <a:pt x="53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49"/>
            <p:cNvSpPr/>
            <p:nvPr/>
          </p:nvSpPr>
          <p:spPr>
            <a:xfrm>
              <a:off x="5733996" y="1803465"/>
              <a:ext cx="388322" cy="403606"/>
            </a:xfrm>
            <a:custGeom>
              <a:rect b="b" l="l" r="r" t="t"/>
              <a:pathLst>
                <a:path extrusionOk="0" h="7922" w="7622">
                  <a:moveTo>
                    <a:pt x="207" y="1"/>
                  </a:moveTo>
                  <a:cubicBezTo>
                    <a:pt x="99" y="1"/>
                    <a:pt x="1" y="129"/>
                    <a:pt x="106" y="219"/>
                  </a:cubicBezTo>
                  <a:cubicBezTo>
                    <a:pt x="1502" y="1375"/>
                    <a:pt x="2997" y="2389"/>
                    <a:pt x="4384" y="3546"/>
                  </a:cubicBezTo>
                  <a:cubicBezTo>
                    <a:pt x="5861" y="4800"/>
                    <a:pt x="6492" y="6241"/>
                    <a:pt x="7426" y="7868"/>
                  </a:cubicBezTo>
                  <a:cubicBezTo>
                    <a:pt x="7445" y="7906"/>
                    <a:pt x="7475" y="7921"/>
                    <a:pt x="7506" y="7921"/>
                  </a:cubicBezTo>
                  <a:cubicBezTo>
                    <a:pt x="7563" y="7921"/>
                    <a:pt x="7621" y="7867"/>
                    <a:pt x="7604" y="7797"/>
                  </a:cubicBezTo>
                  <a:cubicBezTo>
                    <a:pt x="7222" y="6045"/>
                    <a:pt x="6670" y="4400"/>
                    <a:pt x="5354" y="3128"/>
                  </a:cubicBezTo>
                  <a:cubicBezTo>
                    <a:pt x="3895" y="1731"/>
                    <a:pt x="2089" y="833"/>
                    <a:pt x="266" y="15"/>
                  </a:cubicBezTo>
                  <a:cubicBezTo>
                    <a:pt x="247" y="5"/>
                    <a:pt x="227" y="1"/>
                    <a:pt x="2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49"/>
            <p:cNvSpPr/>
            <p:nvPr/>
          </p:nvSpPr>
          <p:spPr>
            <a:xfrm>
              <a:off x="5841853" y="1601559"/>
              <a:ext cx="262787" cy="341043"/>
            </a:xfrm>
            <a:custGeom>
              <a:rect b="b" l="l" r="r" t="t"/>
              <a:pathLst>
                <a:path extrusionOk="0" h="6694" w="5158">
                  <a:moveTo>
                    <a:pt x="26" y="0"/>
                  </a:moveTo>
                  <a:cubicBezTo>
                    <a:pt x="6" y="0"/>
                    <a:pt x="1" y="29"/>
                    <a:pt x="17" y="37"/>
                  </a:cubicBezTo>
                  <a:cubicBezTo>
                    <a:pt x="1004" y="900"/>
                    <a:pt x="1822" y="1709"/>
                    <a:pt x="2578" y="2786"/>
                  </a:cubicBezTo>
                  <a:cubicBezTo>
                    <a:pt x="2997" y="3382"/>
                    <a:pt x="3450" y="3969"/>
                    <a:pt x="3859" y="4573"/>
                  </a:cubicBezTo>
                  <a:cubicBezTo>
                    <a:pt x="4304" y="5223"/>
                    <a:pt x="4518" y="5979"/>
                    <a:pt x="4918" y="6646"/>
                  </a:cubicBezTo>
                  <a:cubicBezTo>
                    <a:pt x="4938" y="6679"/>
                    <a:pt x="4968" y="6694"/>
                    <a:pt x="4998" y="6694"/>
                  </a:cubicBezTo>
                  <a:cubicBezTo>
                    <a:pt x="5048" y="6694"/>
                    <a:pt x="5099" y="6654"/>
                    <a:pt x="5105" y="6593"/>
                  </a:cubicBezTo>
                  <a:cubicBezTo>
                    <a:pt x="5158" y="4983"/>
                    <a:pt x="3939" y="3382"/>
                    <a:pt x="3068" y="2119"/>
                  </a:cubicBezTo>
                  <a:cubicBezTo>
                    <a:pt x="2347" y="1078"/>
                    <a:pt x="1333" y="144"/>
                    <a:pt x="35" y="2"/>
                  </a:cubicBezTo>
                  <a:cubicBezTo>
                    <a:pt x="32" y="1"/>
                    <a:pt x="29" y="0"/>
                    <a:pt x="2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49"/>
            <p:cNvSpPr/>
            <p:nvPr/>
          </p:nvSpPr>
          <p:spPr>
            <a:xfrm>
              <a:off x="6089357" y="1299642"/>
              <a:ext cx="249490" cy="376553"/>
            </a:xfrm>
            <a:custGeom>
              <a:rect b="b" l="l" r="r" t="t"/>
              <a:pathLst>
                <a:path extrusionOk="0" h="7391" w="4897">
                  <a:moveTo>
                    <a:pt x="4639" y="1"/>
                  </a:moveTo>
                  <a:cubicBezTo>
                    <a:pt x="4589" y="1"/>
                    <a:pt x="4538" y="16"/>
                    <a:pt x="4498" y="48"/>
                  </a:cubicBezTo>
                  <a:cubicBezTo>
                    <a:pt x="2266" y="1872"/>
                    <a:pt x="496" y="4424"/>
                    <a:pt x="6" y="7315"/>
                  </a:cubicBezTo>
                  <a:cubicBezTo>
                    <a:pt x="0" y="7353"/>
                    <a:pt x="29" y="7391"/>
                    <a:pt x="63" y="7391"/>
                  </a:cubicBezTo>
                  <a:cubicBezTo>
                    <a:pt x="77" y="7391"/>
                    <a:pt x="91" y="7384"/>
                    <a:pt x="104" y="7369"/>
                  </a:cubicBezTo>
                  <a:cubicBezTo>
                    <a:pt x="1074" y="6328"/>
                    <a:pt x="1696" y="4905"/>
                    <a:pt x="2399" y="3668"/>
                  </a:cubicBezTo>
                  <a:cubicBezTo>
                    <a:pt x="3111" y="2423"/>
                    <a:pt x="4338" y="1632"/>
                    <a:pt x="4845" y="253"/>
                  </a:cubicBezTo>
                  <a:cubicBezTo>
                    <a:pt x="4896" y="99"/>
                    <a:pt x="4768" y="1"/>
                    <a:pt x="46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49"/>
            <p:cNvSpPr/>
            <p:nvPr/>
          </p:nvSpPr>
          <p:spPr>
            <a:xfrm>
              <a:off x="6089204" y="1402557"/>
              <a:ext cx="70308" cy="1757281"/>
            </a:xfrm>
            <a:custGeom>
              <a:rect b="b" l="l" r="r" t="t"/>
              <a:pathLst>
                <a:path extrusionOk="0" h="34492" w="1380">
                  <a:moveTo>
                    <a:pt x="45" y="1"/>
                  </a:moveTo>
                  <a:cubicBezTo>
                    <a:pt x="36" y="1"/>
                    <a:pt x="27" y="7"/>
                    <a:pt x="27" y="21"/>
                  </a:cubicBezTo>
                  <a:cubicBezTo>
                    <a:pt x="1" y="5891"/>
                    <a:pt x="45" y="11762"/>
                    <a:pt x="330" y="17632"/>
                  </a:cubicBezTo>
                  <a:cubicBezTo>
                    <a:pt x="463" y="20514"/>
                    <a:pt x="516" y="23351"/>
                    <a:pt x="401" y="26233"/>
                  </a:cubicBezTo>
                  <a:cubicBezTo>
                    <a:pt x="303" y="28830"/>
                    <a:pt x="45" y="31837"/>
                    <a:pt x="872" y="34336"/>
                  </a:cubicBezTo>
                  <a:cubicBezTo>
                    <a:pt x="908" y="34443"/>
                    <a:pt x="993" y="34492"/>
                    <a:pt x="1077" y="34492"/>
                  </a:cubicBezTo>
                  <a:cubicBezTo>
                    <a:pt x="1182" y="34492"/>
                    <a:pt x="1285" y="34416"/>
                    <a:pt x="1290" y="34283"/>
                  </a:cubicBezTo>
                  <a:cubicBezTo>
                    <a:pt x="1379" y="32957"/>
                    <a:pt x="1166" y="31614"/>
                    <a:pt x="1130" y="30289"/>
                  </a:cubicBezTo>
                  <a:cubicBezTo>
                    <a:pt x="1103" y="28937"/>
                    <a:pt x="1157" y="27585"/>
                    <a:pt x="1157" y="26233"/>
                  </a:cubicBezTo>
                  <a:cubicBezTo>
                    <a:pt x="1175" y="23351"/>
                    <a:pt x="1050" y="20505"/>
                    <a:pt x="837" y="17632"/>
                  </a:cubicBezTo>
                  <a:cubicBezTo>
                    <a:pt x="401" y="11770"/>
                    <a:pt x="214" y="5891"/>
                    <a:pt x="63" y="21"/>
                  </a:cubicBezTo>
                  <a:cubicBezTo>
                    <a:pt x="63" y="7"/>
                    <a:pt x="54" y="1"/>
                    <a:pt x="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49"/>
            <p:cNvSpPr/>
            <p:nvPr/>
          </p:nvSpPr>
          <p:spPr>
            <a:xfrm>
              <a:off x="6102094" y="1541950"/>
              <a:ext cx="205573" cy="672150"/>
            </a:xfrm>
            <a:custGeom>
              <a:rect b="b" l="l" r="r" t="t"/>
              <a:pathLst>
                <a:path extrusionOk="0" h="13193" w="4035">
                  <a:moveTo>
                    <a:pt x="3919" y="1"/>
                  </a:moveTo>
                  <a:cubicBezTo>
                    <a:pt x="3872" y="1"/>
                    <a:pt x="3823" y="26"/>
                    <a:pt x="3803" y="78"/>
                  </a:cubicBezTo>
                  <a:cubicBezTo>
                    <a:pt x="3056" y="2283"/>
                    <a:pt x="2905" y="4605"/>
                    <a:pt x="2096" y="6811"/>
                  </a:cubicBezTo>
                  <a:cubicBezTo>
                    <a:pt x="1313" y="8910"/>
                    <a:pt x="166" y="10849"/>
                    <a:pt x="5" y="13126"/>
                  </a:cubicBezTo>
                  <a:cubicBezTo>
                    <a:pt x="1" y="13170"/>
                    <a:pt x="33" y="13192"/>
                    <a:pt x="66" y="13192"/>
                  </a:cubicBezTo>
                  <a:cubicBezTo>
                    <a:pt x="93" y="13192"/>
                    <a:pt x="122" y="13176"/>
                    <a:pt x="130" y="13144"/>
                  </a:cubicBezTo>
                  <a:cubicBezTo>
                    <a:pt x="726" y="10840"/>
                    <a:pt x="2140" y="8830"/>
                    <a:pt x="2976" y="6615"/>
                  </a:cubicBezTo>
                  <a:cubicBezTo>
                    <a:pt x="3803" y="4436"/>
                    <a:pt x="3955" y="2408"/>
                    <a:pt x="4035" y="113"/>
                  </a:cubicBezTo>
                  <a:cubicBezTo>
                    <a:pt x="4035" y="39"/>
                    <a:pt x="3978" y="1"/>
                    <a:pt x="39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49"/>
            <p:cNvSpPr/>
            <p:nvPr/>
          </p:nvSpPr>
          <p:spPr>
            <a:xfrm>
              <a:off x="6122575" y="2131060"/>
              <a:ext cx="303902" cy="357651"/>
            </a:xfrm>
            <a:custGeom>
              <a:rect b="b" l="l" r="r" t="t"/>
              <a:pathLst>
                <a:path extrusionOk="0" h="7020" w="5965">
                  <a:moveTo>
                    <a:pt x="5807" y="1"/>
                  </a:moveTo>
                  <a:cubicBezTo>
                    <a:pt x="5772" y="1"/>
                    <a:pt x="5736" y="13"/>
                    <a:pt x="5705" y="42"/>
                  </a:cubicBezTo>
                  <a:cubicBezTo>
                    <a:pt x="4513" y="1074"/>
                    <a:pt x="3499" y="2301"/>
                    <a:pt x="2307" y="3351"/>
                  </a:cubicBezTo>
                  <a:cubicBezTo>
                    <a:pt x="1240" y="4294"/>
                    <a:pt x="360" y="5557"/>
                    <a:pt x="13" y="6953"/>
                  </a:cubicBezTo>
                  <a:cubicBezTo>
                    <a:pt x="1" y="6994"/>
                    <a:pt x="28" y="7020"/>
                    <a:pt x="58" y="7020"/>
                  </a:cubicBezTo>
                  <a:cubicBezTo>
                    <a:pt x="73" y="7020"/>
                    <a:pt x="89" y="7013"/>
                    <a:pt x="102" y="6998"/>
                  </a:cubicBezTo>
                  <a:cubicBezTo>
                    <a:pt x="1071" y="5583"/>
                    <a:pt x="2130" y="4516"/>
                    <a:pt x="3428" y="3413"/>
                  </a:cubicBezTo>
                  <a:cubicBezTo>
                    <a:pt x="4513" y="2497"/>
                    <a:pt x="5616" y="1616"/>
                    <a:pt x="5945" y="175"/>
                  </a:cubicBezTo>
                  <a:cubicBezTo>
                    <a:pt x="5964" y="75"/>
                    <a:pt x="5890" y="1"/>
                    <a:pt x="58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49"/>
            <p:cNvSpPr/>
            <p:nvPr/>
          </p:nvSpPr>
          <p:spPr>
            <a:xfrm>
              <a:off x="6048854" y="1593611"/>
              <a:ext cx="135113" cy="573822"/>
            </a:xfrm>
            <a:custGeom>
              <a:rect b="b" l="l" r="r" t="t"/>
              <a:pathLst>
                <a:path extrusionOk="0" h="11263" w="2652">
                  <a:moveTo>
                    <a:pt x="2535" y="0"/>
                  </a:moveTo>
                  <a:cubicBezTo>
                    <a:pt x="2508" y="0"/>
                    <a:pt x="2481" y="13"/>
                    <a:pt x="2465" y="42"/>
                  </a:cubicBezTo>
                  <a:cubicBezTo>
                    <a:pt x="1477" y="1848"/>
                    <a:pt x="1193" y="3965"/>
                    <a:pt x="757" y="5948"/>
                  </a:cubicBezTo>
                  <a:cubicBezTo>
                    <a:pt x="366" y="7763"/>
                    <a:pt x="1" y="9568"/>
                    <a:pt x="1104" y="11214"/>
                  </a:cubicBezTo>
                  <a:cubicBezTo>
                    <a:pt x="1128" y="11247"/>
                    <a:pt x="1166" y="11262"/>
                    <a:pt x="1202" y="11262"/>
                  </a:cubicBezTo>
                  <a:cubicBezTo>
                    <a:pt x="1270" y="11262"/>
                    <a:pt x="1334" y="11209"/>
                    <a:pt x="1300" y="11134"/>
                  </a:cubicBezTo>
                  <a:cubicBezTo>
                    <a:pt x="508" y="9043"/>
                    <a:pt x="935" y="7389"/>
                    <a:pt x="1557" y="5325"/>
                  </a:cubicBezTo>
                  <a:cubicBezTo>
                    <a:pt x="2064" y="3644"/>
                    <a:pt x="2651" y="1865"/>
                    <a:pt x="2634" y="95"/>
                  </a:cubicBezTo>
                  <a:cubicBezTo>
                    <a:pt x="2634" y="39"/>
                    <a:pt x="2583" y="0"/>
                    <a:pt x="25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49"/>
            <p:cNvSpPr/>
            <p:nvPr/>
          </p:nvSpPr>
          <p:spPr>
            <a:xfrm>
              <a:off x="5935597" y="1316302"/>
              <a:ext cx="176278" cy="643620"/>
            </a:xfrm>
            <a:custGeom>
              <a:rect b="b" l="l" r="r" t="t"/>
              <a:pathLst>
                <a:path extrusionOk="0" h="12633" w="3460">
                  <a:moveTo>
                    <a:pt x="1033" y="0"/>
                  </a:moveTo>
                  <a:cubicBezTo>
                    <a:pt x="980" y="0"/>
                    <a:pt x="928" y="20"/>
                    <a:pt x="890" y="68"/>
                  </a:cubicBezTo>
                  <a:cubicBezTo>
                    <a:pt x="276" y="851"/>
                    <a:pt x="240" y="1892"/>
                    <a:pt x="143" y="2852"/>
                  </a:cubicBezTo>
                  <a:cubicBezTo>
                    <a:pt x="0" y="4204"/>
                    <a:pt x="9" y="5565"/>
                    <a:pt x="178" y="6917"/>
                  </a:cubicBezTo>
                  <a:cubicBezTo>
                    <a:pt x="436" y="9016"/>
                    <a:pt x="1566" y="11347"/>
                    <a:pt x="3291" y="12618"/>
                  </a:cubicBezTo>
                  <a:cubicBezTo>
                    <a:pt x="3305" y="12629"/>
                    <a:pt x="3319" y="12633"/>
                    <a:pt x="3334" y="12633"/>
                  </a:cubicBezTo>
                  <a:cubicBezTo>
                    <a:pt x="3397" y="12633"/>
                    <a:pt x="3459" y="12552"/>
                    <a:pt x="3416" y="12494"/>
                  </a:cubicBezTo>
                  <a:cubicBezTo>
                    <a:pt x="1913" y="10546"/>
                    <a:pt x="1245" y="8696"/>
                    <a:pt x="1041" y="6250"/>
                  </a:cubicBezTo>
                  <a:cubicBezTo>
                    <a:pt x="952" y="5236"/>
                    <a:pt x="1005" y="4204"/>
                    <a:pt x="1103" y="3190"/>
                  </a:cubicBezTo>
                  <a:cubicBezTo>
                    <a:pt x="1192" y="2212"/>
                    <a:pt x="1548" y="1136"/>
                    <a:pt x="1254" y="157"/>
                  </a:cubicBezTo>
                  <a:cubicBezTo>
                    <a:pt x="1226" y="66"/>
                    <a:pt x="1128" y="0"/>
                    <a:pt x="10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49"/>
            <p:cNvSpPr/>
            <p:nvPr/>
          </p:nvSpPr>
          <p:spPr>
            <a:xfrm>
              <a:off x="6020781" y="1177113"/>
              <a:ext cx="143723" cy="588240"/>
            </a:xfrm>
            <a:custGeom>
              <a:rect b="b" l="l" r="r" t="t"/>
              <a:pathLst>
                <a:path extrusionOk="0" h="11546" w="2821">
                  <a:moveTo>
                    <a:pt x="2450" y="1"/>
                  </a:moveTo>
                  <a:cubicBezTo>
                    <a:pt x="2371" y="1"/>
                    <a:pt x="2289" y="28"/>
                    <a:pt x="2215" y="87"/>
                  </a:cubicBezTo>
                  <a:cubicBezTo>
                    <a:pt x="1530" y="630"/>
                    <a:pt x="1281" y="1697"/>
                    <a:pt x="979" y="2498"/>
                  </a:cubicBezTo>
                  <a:cubicBezTo>
                    <a:pt x="579" y="3530"/>
                    <a:pt x="347" y="4624"/>
                    <a:pt x="223" y="5709"/>
                  </a:cubicBezTo>
                  <a:cubicBezTo>
                    <a:pt x="0" y="7550"/>
                    <a:pt x="0" y="10129"/>
                    <a:pt x="1424" y="11535"/>
                  </a:cubicBezTo>
                  <a:cubicBezTo>
                    <a:pt x="1431" y="11542"/>
                    <a:pt x="1439" y="11546"/>
                    <a:pt x="1447" y="11546"/>
                  </a:cubicBezTo>
                  <a:cubicBezTo>
                    <a:pt x="1467" y="11546"/>
                    <a:pt x="1483" y="11525"/>
                    <a:pt x="1477" y="11499"/>
                  </a:cubicBezTo>
                  <a:cubicBezTo>
                    <a:pt x="1272" y="10512"/>
                    <a:pt x="988" y="9605"/>
                    <a:pt x="952" y="8573"/>
                  </a:cubicBezTo>
                  <a:cubicBezTo>
                    <a:pt x="917" y="7550"/>
                    <a:pt x="1086" y="6491"/>
                    <a:pt x="1290" y="5495"/>
                  </a:cubicBezTo>
                  <a:cubicBezTo>
                    <a:pt x="1486" y="4579"/>
                    <a:pt x="1788" y="3690"/>
                    <a:pt x="2073" y="2800"/>
                  </a:cubicBezTo>
                  <a:cubicBezTo>
                    <a:pt x="2331" y="2000"/>
                    <a:pt x="2820" y="1164"/>
                    <a:pt x="2767" y="310"/>
                  </a:cubicBezTo>
                  <a:cubicBezTo>
                    <a:pt x="2749" y="113"/>
                    <a:pt x="2608" y="1"/>
                    <a:pt x="245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49"/>
            <p:cNvSpPr/>
            <p:nvPr/>
          </p:nvSpPr>
          <p:spPr>
            <a:xfrm>
              <a:off x="5953887" y="1801733"/>
              <a:ext cx="172814" cy="592723"/>
            </a:xfrm>
            <a:custGeom>
              <a:rect b="b" l="l" r="r" t="t"/>
              <a:pathLst>
                <a:path extrusionOk="0" h="11634" w="3392">
                  <a:moveTo>
                    <a:pt x="160" y="1"/>
                  </a:moveTo>
                  <a:cubicBezTo>
                    <a:pt x="78" y="1"/>
                    <a:pt x="1" y="54"/>
                    <a:pt x="6" y="155"/>
                  </a:cubicBezTo>
                  <a:cubicBezTo>
                    <a:pt x="50" y="1196"/>
                    <a:pt x="335" y="2201"/>
                    <a:pt x="379" y="3251"/>
                  </a:cubicBezTo>
                  <a:cubicBezTo>
                    <a:pt x="424" y="4229"/>
                    <a:pt x="513" y="5207"/>
                    <a:pt x="646" y="6168"/>
                  </a:cubicBezTo>
                  <a:cubicBezTo>
                    <a:pt x="913" y="8071"/>
                    <a:pt x="2061" y="10064"/>
                    <a:pt x="3190" y="11585"/>
                  </a:cubicBezTo>
                  <a:cubicBezTo>
                    <a:pt x="3212" y="11618"/>
                    <a:pt x="3250" y="11634"/>
                    <a:pt x="3287" y="11634"/>
                  </a:cubicBezTo>
                  <a:cubicBezTo>
                    <a:pt x="3340" y="11634"/>
                    <a:pt x="3391" y="11600"/>
                    <a:pt x="3386" y="11531"/>
                  </a:cubicBezTo>
                  <a:cubicBezTo>
                    <a:pt x="3359" y="10695"/>
                    <a:pt x="2932" y="9966"/>
                    <a:pt x="2559" y="9228"/>
                  </a:cubicBezTo>
                  <a:cubicBezTo>
                    <a:pt x="1972" y="8071"/>
                    <a:pt x="1554" y="6951"/>
                    <a:pt x="1393" y="5661"/>
                  </a:cubicBezTo>
                  <a:cubicBezTo>
                    <a:pt x="1171" y="3838"/>
                    <a:pt x="1420" y="1658"/>
                    <a:pt x="308" y="75"/>
                  </a:cubicBezTo>
                  <a:cubicBezTo>
                    <a:pt x="273" y="25"/>
                    <a:pt x="215" y="1"/>
                    <a:pt x="16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49"/>
            <p:cNvSpPr/>
            <p:nvPr/>
          </p:nvSpPr>
          <p:spPr>
            <a:xfrm>
              <a:off x="5821372" y="2065133"/>
              <a:ext cx="320460" cy="445128"/>
            </a:xfrm>
            <a:custGeom>
              <a:rect b="b" l="l" r="r" t="t"/>
              <a:pathLst>
                <a:path extrusionOk="0" h="8737" w="6290">
                  <a:moveTo>
                    <a:pt x="136" y="1"/>
                  </a:moveTo>
                  <a:cubicBezTo>
                    <a:pt x="69" y="1"/>
                    <a:pt x="1" y="53"/>
                    <a:pt x="1" y="135"/>
                  </a:cubicBezTo>
                  <a:cubicBezTo>
                    <a:pt x="36" y="2030"/>
                    <a:pt x="1139" y="3542"/>
                    <a:pt x="2465" y="4787"/>
                  </a:cubicBezTo>
                  <a:cubicBezTo>
                    <a:pt x="3096" y="5383"/>
                    <a:pt x="3763" y="5926"/>
                    <a:pt x="4386" y="6513"/>
                  </a:cubicBezTo>
                  <a:cubicBezTo>
                    <a:pt x="5089" y="7180"/>
                    <a:pt x="5453" y="7989"/>
                    <a:pt x="6022" y="8727"/>
                  </a:cubicBezTo>
                  <a:cubicBezTo>
                    <a:pt x="6029" y="8734"/>
                    <a:pt x="6040" y="8737"/>
                    <a:pt x="6051" y="8737"/>
                  </a:cubicBezTo>
                  <a:cubicBezTo>
                    <a:pt x="6071" y="8737"/>
                    <a:pt x="6094" y="8727"/>
                    <a:pt x="6094" y="8710"/>
                  </a:cubicBezTo>
                  <a:cubicBezTo>
                    <a:pt x="6289" y="7340"/>
                    <a:pt x="4813" y="5979"/>
                    <a:pt x="3914" y="5143"/>
                  </a:cubicBezTo>
                  <a:cubicBezTo>
                    <a:pt x="3194" y="4476"/>
                    <a:pt x="2473" y="3835"/>
                    <a:pt x="1878" y="3053"/>
                  </a:cubicBezTo>
                  <a:cubicBezTo>
                    <a:pt x="1193" y="2154"/>
                    <a:pt x="766" y="1060"/>
                    <a:pt x="241" y="64"/>
                  </a:cubicBezTo>
                  <a:cubicBezTo>
                    <a:pt x="217" y="20"/>
                    <a:pt x="177" y="1"/>
                    <a:pt x="1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49"/>
            <p:cNvSpPr/>
            <p:nvPr/>
          </p:nvSpPr>
          <p:spPr>
            <a:xfrm>
              <a:off x="5963669" y="2395275"/>
              <a:ext cx="171336" cy="443396"/>
            </a:xfrm>
            <a:custGeom>
              <a:rect b="b" l="l" r="r" t="t"/>
              <a:pathLst>
                <a:path extrusionOk="0" h="8703" w="3363">
                  <a:moveTo>
                    <a:pt x="293" y="0"/>
                  </a:moveTo>
                  <a:cubicBezTo>
                    <a:pt x="200" y="0"/>
                    <a:pt x="104" y="78"/>
                    <a:pt x="99" y="184"/>
                  </a:cubicBezTo>
                  <a:cubicBezTo>
                    <a:pt x="1" y="1554"/>
                    <a:pt x="294" y="3084"/>
                    <a:pt x="899" y="4320"/>
                  </a:cubicBezTo>
                  <a:cubicBezTo>
                    <a:pt x="1602" y="5734"/>
                    <a:pt x="2082" y="7282"/>
                    <a:pt x="2891" y="8643"/>
                  </a:cubicBezTo>
                  <a:cubicBezTo>
                    <a:pt x="2915" y="8682"/>
                    <a:pt x="2960" y="8702"/>
                    <a:pt x="3005" y="8702"/>
                  </a:cubicBezTo>
                  <a:cubicBezTo>
                    <a:pt x="3061" y="8702"/>
                    <a:pt x="3117" y="8671"/>
                    <a:pt x="3132" y="8607"/>
                  </a:cubicBezTo>
                  <a:cubicBezTo>
                    <a:pt x="3363" y="7415"/>
                    <a:pt x="2482" y="5859"/>
                    <a:pt x="2091" y="4747"/>
                  </a:cubicBezTo>
                  <a:cubicBezTo>
                    <a:pt x="1548" y="3217"/>
                    <a:pt x="1148" y="1545"/>
                    <a:pt x="437" y="95"/>
                  </a:cubicBezTo>
                  <a:cubicBezTo>
                    <a:pt x="403" y="28"/>
                    <a:pt x="349" y="0"/>
                    <a:pt x="2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16" name="Google Shape;716;p49"/>
          <p:cNvSpPr/>
          <p:nvPr/>
        </p:nvSpPr>
        <p:spPr>
          <a:xfrm>
            <a:off x="713225" y="4128189"/>
            <a:ext cx="475500" cy="475800"/>
          </a:xfrm>
          <a:prstGeom prst="rect">
            <a:avLst/>
          </a:prstGeom>
          <a:solidFill>
            <a:srgbClr val="C4D8BF">
              <a:alpha val="42410"/>
            </a:srgbClr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0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p50"/>
          <p:cNvSpPr txBox="1"/>
          <p:nvPr>
            <p:ph idx="1" type="subTitle"/>
          </p:nvPr>
        </p:nvSpPr>
        <p:spPr>
          <a:xfrm>
            <a:off x="3312625" y="1221031"/>
            <a:ext cx="3703200" cy="40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Implementing a few more models</a:t>
            </a:r>
            <a:endParaRPr/>
          </a:p>
        </p:txBody>
      </p:sp>
      <p:sp>
        <p:nvSpPr>
          <p:cNvPr id="722" name="Google Shape;722;p50"/>
          <p:cNvSpPr txBox="1"/>
          <p:nvPr>
            <p:ph idx="3" type="subTitle"/>
          </p:nvPr>
        </p:nvSpPr>
        <p:spPr>
          <a:xfrm>
            <a:off x="3312625" y="2573294"/>
            <a:ext cx="3703200" cy="40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Understanding viability towards making a day to day usable model</a:t>
            </a:r>
            <a:endParaRPr/>
          </a:p>
        </p:txBody>
      </p:sp>
      <p:sp>
        <p:nvSpPr>
          <p:cNvPr id="723" name="Google Shape;723;p50"/>
          <p:cNvSpPr txBox="1"/>
          <p:nvPr>
            <p:ph idx="5" type="subTitle"/>
          </p:nvPr>
        </p:nvSpPr>
        <p:spPr>
          <a:xfrm>
            <a:off x="3312625" y="3925558"/>
            <a:ext cx="3703200" cy="40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Implementing XAI to understand failings of Xcpetion</a:t>
            </a:r>
            <a:endParaRPr/>
          </a:p>
        </p:txBody>
      </p:sp>
      <p:sp>
        <p:nvSpPr>
          <p:cNvPr id="724" name="Google Shape;724;p50"/>
          <p:cNvSpPr/>
          <p:nvPr/>
        </p:nvSpPr>
        <p:spPr>
          <a:xfrm>
            <a:off x="2942850" y="1388670"/>
            <a:ext cx="232200" cy="271800"/>
          </a:xfrm>
          <a:prstGeom prst="rect">
            <a:avLst/>
          </a:prstGeom>
          <a:solidFill>
            <a:srgbClr val="C4D8BF">
              <a:alpha val="42410"/>
            </a:srgbClr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5" name="Google Shape;725;p50"/>
          <p:cNvSpPr/>
          <p:nvPr/>
        </p:nvSpPr>
        <p:spPr>
          <a:xfrm>
            <a:off x="2942850" y="2777770"/>
            <a:ext cx="232200" cy="271800"/>
          </a:xfrm>
          <a:prstGeom prst="rect">
            <a:avLst/>
          </a:prstGeom>
          <a:solidFill>
            <a:srgbClr val="C4D8BF">
              <a:alpha val="42410"/>
            </a:srgbClr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6" name="Google Shape;726;p50"/>
          <p:cNvSpPr/>
          <p:nvPr/>
        </p:nvSpPr>
        <p:spPr>
          <a:xfrm>
            <a:off x="2942850" y="4166870"/>
            <a:ext cx="232200" cy="271800"/>
          </a:xfrm>
          <a:prstGeom prst="rect">
            <a:avLst/>
          </a:prstGeom>
          <a:solidFill>
            <a:srgbClr val="C4D8BF">
              <a:alpha val="42410"/>
            </a:srgbClr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0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1" name="Google Shape;731;p51"/>
          <p:cNvGrpSpPr/>
          <p:nvPr/>
        </p:nvGrpSpPr>
        <p:grpSpPr>
          <a:xfrm flipH="1" rot="-358127">
            <a:off x="727687" y="288441"/>
            <a:ext cx="2570174" cy="4367446"/>
            <a:chOff x="5733996" y="942600"/>
            <a:chExt cx="1525476" cy="2592211"/>
          </a:xfrm>
        </p:grpSpPr>
        <p:sp>
          <p:nvSpPr>
            <p:cNvPr id="732" name="Google Shape;732;p51"/>
            <p:cNvSpPr/>
            <p:nvPr/>
          </p:nvSpPr>
          <p:spPr>
            <a:xfrm>
              <a:off x="6695024" y="2082099"/>
              <a:ext cx="421845" cy="599194"/>
            </a:xfrm>
            <a:custGeom>
              <a:rect b="b" l="l" r="r" t="t"/>
              <a:pathLst>
                <a:path extrusionOk="0" h="11761" w="8280">
                  <a:moveTo>
                    <a:pt x="8063" y="0"/>
                  </a:moveTo>
                  <a:cubicBezTo>
                    <a:pt x="8006" y="0"/>
                    <a:pt x="7949" y="29"/>
                    <a:pt x="7909" y="96"/>
                  </a:cubicBezTo>
                  <a:cubicBezTo>
                    <a:pt x="6744" y="2079"/>
                    <a:pt x="6255" y="4356"/>
                    <a:pt x="4778" y="6162"/>
                  </a:cubicBezTo>
                  <a:cubicBezTo>
                    <a:pt x="3986" y="7114"/>
                    <a:pt x="3035" y="7950"/>
                    <a:pt x="2216" y="8884"/>
                  </a:cubicBezTo>
                  <a:cubicBezTo>
                    <a:pt x="1460" y="9755"/>
                    <a:pt x="740" y="10663"/>
                    <a:pt x="55" y="11588"/>
                  </a:cubicBezTo>
                  <a:cubicBezTo>
                    <a:pt x="1" y="11669"/>
                    <a:pt x="86" y="11760"/>
                    <a:pt x="169" y="11760"/>
                  </a:cubicBezTo>
                  <a:cubicBezTo>
                    <a:pt x="195" y="11760"/>
                    <a:pt x="221" y="11751"/>
                    <a:pt x="242" y="11730"/>
                  </a:cubicBezTo>
                  <a:cubicBezTo>
                    <a:pt x="2074" y="9871"/>
                    <a:pt x="4316" y="8386"/>
                    <a:pt x="6006" y="6411"/>
                  </a:cubicBezTo>
                  <a:cubicBezTo>
                    <a:pt x="7482" y="4685"/>
                    <a:pt x="7900" y="2417"/>
                    <a:pt x="8256" y="238"/>
                  </a:cubicBezTo>
                  <a:cubicBezTo>
                    <a:pt x="8279" y="104"/>
                    <a:pt x="8172" y="0"/>
                    <a:pt x="80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51"/>
            <p:cNvSpPr/>
            <p:nvPr/>
          </p:nvSpPr>
          <p:spPr>
            <a:xfrm>
              <a:off x="6535558" y="2318548"/>
              <a:ext cx="125586" cy="559302"/>
            </a:xfrm>
            <a:custGeom>
              <a:rect b="b" l="l" r="r" t="t"/>
              <a:pathLst>
                <a:path extrusionOk="0" h="10978" w="2465">
                  <a:moveTo>
                    <a:pt x="1866" y="1"/>
                  </a:moveTo>
                  <a:cubicBezTo>
                    <a:pt x="1813" y="1"/>
                    <a:pt x="1758" y="34"/>
                    <a:pt x="1735" y="98"/>
                  </a:cubicBezTo>
                  <a:cubicBezTo>
                    <a:pt x="472" y="3673"/>
                    <a:pt x="1" y="7409"/>
                    <a:pt x="1664" y="10940"/>
                  </a:cubicBezTo>
                  <a:cubicBezTo>
                    <a:pt x="1679" y="10967"/>
                    <a:pt x="1701" y="10977"/>
                    <a:pt x="1724" y="10977"/>
                  </a:cubicBezTo>
                  <a:cubicBezTo>
                    <a:pt x="1770" y="10977"/>
                    <a:pt x="1818" y="10932"/>
                    <a:pt x="1806" y="10878"/>
                  </a:cubicBezTo>
                  <a:cubicBezTo>
                    <a:pt x="1344" y="8903"/>
                    <a:pt x="1397" y="6795"/>
                    <a:pt x="1691" y="4794"/>
                  </a:cubicBezTo>
                  <a:cubicBezTo>
                    <a:pt x="1931" y="3184"/>
                    <a:pt x="2465" y="1717"/>
                    <a:pt x="1984" y="98"/>
                  </a:cubicBezTo>
                  <a:cubicBezTo>
                    <a:pt x="1967" y="32"/>
                    <a:pt x="1917" y="1"/>
                    <a:pt x="18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51"/>
            <p:cNvSpPr/>
            <p:nvPr/>
          </p:nvSpPr>
          <p:spPr>
            <a:xfrm>
              <a:off x="6512784" y="2774021"/>
              <a:ext cx="432086" cy="459088"/>
            </a:xfrm>
            <a:custGeom>
              <a:rect b="b" l="l" r="r" t="t"/>
              <a:pathLst>
                <a:path extrusionOk="0" h="9011" w="8481">
                  <a:moveTo>
                    <a:pt x="8280" y="1"/>
                  </a:moveTo>
                  <a:cubicBezTo>
                    <a:pt x="8236" y="1"/>
                    <a:pt x="8188" y="17"/>
                    <a:pt x="8142" y="52"/>
                  </a:cubicBezTo>
                  <a:cubicBezTo>
                    <a:pt x="7314" y="711"/>
                    <a:pt x="6558" y="1440"/>
                    <a:pt x="5713" y="2098"/>
                  </a:cubicBezTo>
                  <a:cubicBezTo>
                    <a:pt x="4886" y="2747"/>
                    <a:pt x="4121" y="3432"/>
                    <a:pt x="3374" y="4171"/>
                  </a:cubicBezTo>
                  <a:cubicBezTo>
                    <a:pt x="1978" y="5558"/>
                    <a:pt x="519" y="6937"/>
                    <a:pt x="12" y="8902"/>
                  </a:cubicBezTo>
                  <a:cubicBezTo>
                    <a:pt x="0" y="8965"/>
                    <a:pt x="52" y="9010"/>
                    <a:pt x="104" y="9010"/>
                  </a:cubicBezTo>
                  <a:cubicBezTo>
                    <a:pt x="133" y="9010"/>
                    <a:pt x="162" y="8996"/>
                    <a:pt x="181" y="8965"/>
                  </a:cubicBezTo>
                  <a:cubicBezTo>
                    <a:pt x="1257" y="7150"/>
                    <a:pt x="3161" y="5905"/>
                    <a:pt x="4735" y="4562"/>
                  </a:cubicBezTo>
                  <a:cubicBezTo>
                    <a:pt x="6087" y="3397"/>
                    <a:pt x="8186" y="2187"/>
                    <a:pt x="8462" y="239"/>
                  </a:cubicBezTo>
                  <a:cubicBezTo>
                    <a:pt x="8481" y="100"/>
                    <a:pt x="8391" y="1"/>
                    <a:pt x="828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51"/>
            <p:cNvSpPr/>
            <p:nvPr/>
          </p:nvSpPr>
          <p:spPr>
            <a:xfrm>
              <a:off x="6554409" y="2882642"/>
              <a:ext cx="463368" cy="154575"/>
            </a:xfrm>
            <a:custGeom>
              <a:rect b="b" l="l" r="r" t="t"/>
              <a:pathLst>
                <a:path extrusionOk="0" h="3034" w="9095">
                  <a:moveTo>
                    <a:pt x="4430" y="1"/>
                  </a:moveTo>
                  <a:cubicBezTo>
                    <a:pt x="4396" y="1"/>
                    <a:pt x="4361" y="1"/>
                    <a:pt x="4327" y="2"/>
                  </a:cubicBezTo>
                  <a:cubicBezTo>
                    <a:pt x="2522" y="37"/>
                    <a:pt x="956" y="1558"/>
                    <a:pt x="22" y="2964"/>
                  </a:cubicBezTo>
                  <a:cubicBezTo>
                    <a:pt x="0" y="2992"/>
                    <a:pt x="32" y="3033"/>
                    <a:pt x="68" y="3033"/>
                  </a:cubicBezTo>
                  <a:cubicBezTo>
                    <a:pt x="76" y="3033"/>
                    <a:pt x="85" y="3031"/>
                    <a:pt x="93" y="3026"/>
                  </a:cubicBezTo>
                  <a:cubicBezTo>
                    <a:pt x="1454" y="2208"/>
                    <a:pt x="2664" y="1185"/>
                    <a:pt x="4327" y="1033"/>
                  </a:cubicBezTo>
                  <a:cubicBezTo>
                    <a:pt x="4447" y="1023"/>
                    <a:pt x="4567" y="1018"/>
                    <a:pt x="4686" y="1018"/>
                  </a:cubicBezTo>
                  <a:cubicBezTo>
                    <a:pt x="6208" y="1018"/>
                    <a:pt x="7697" y="1826"/>
                    <a:pt x="8926" y="2634"/>
                  </a:cubicBezTo>
                  <a:cubicBezTo>
                    <a:pt x="8938" y="2642"/>
                    <a:pt x="8952" y="2646"/>
                    <a:pt x="8965" y="2646"/>
                  </a:cubicBezTo>
                  <a:cubicBezTo>
                    <a:pt x="9029" y="2646"/>
                    <a:pt x="9094" y="2569"/>
                    <a:pt x="9050" y="2510"/>
                  </a:cubicBezTo>
                  <a:cubicBezTo>
                    <a:pt x="7949" y="972"/>
                    <a:pt x="6333" y="1"/>
                    <a:pt x="44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51"/>
            <p:cNvSpPr/>
            <p:nvPr/>
          </p:nvSpPr>
          <p:spPr>
            <a:xfrm>
              <a:off x="6675155" y="1295770"/>
              <a:ext cx="155950" cy="546972"/>
            </a:xfrm>
            <a:custGeom>
              <a:rect b="b" l="l" r="r" t="t"/>
              <a:pathLst>
                <a:path extrusionOk="0" h="10736" w="3061">
                  <a:moveTo>
                    <a:pt x="519" y="0"/>
                  </a:moveTo>
                  <a:cubicBezTo>
                    <a:pt x="427" y="0"/>
                    <a:pt x="331" y="70"/>
                    <a:pt x="321" y="187"/>
                  </a:cubicBezTo>
                  <a:cubicBezTo>
                    <a:pt x="0" y="3807"/>
                    <a:pt x="1219" y="7347"/>
                    <a:pt x="2411" y="10709"/>
                  </a:cubicBezTo>
                  <a:cubicBezTo>
                    <a:pt x="2420" y="10727"/>
                    <a:pt x="2435" y="10736"/>
                    <a:pt x="2451" y="10736"/>
                  </a:cubicBezTo>
                  <a:cubicBezTo>
                    <a:pt x="2466" y="10736"/>
                    <a:pt x="2482" y="10727"/>
                    <a:pt x="2491" y="10709"/>
                  </a:cubicBezTo>
                  <a:cubicBezTo>
                    <a:pt x="3060" y="9277"/>
                    <a:pt x="2251" y="7489"/>
                    <a:pt x="1904" y="6093"/>
                  </a:cubicBezTo>
                  <a:cubicBezTo>
                    <a:pt x="1415" y="4118"/>
                    <a:pt x="1246" y="2090"/>
                    <a:pt x="685" y="133"/>
                  </a:cubicBezTo>
                  <a:cubicBezTo>
                    <a:pt x="658" y="41"/>
                    <a:pt x="590" y="0"/>
                    <a:pt x="5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51"/>
            <p:cNvSpPr/>
            <p:nvPr/>
          </p:nvSpPr>
          <p:spPr>
            <a:xfrm>
              <a:off x="6843028" y="1062837"/>
              <a:ext cx="228703" cy="479925"/>
            </a:xfrm>
            <a:custGeom>
              <a:rect b="b" l="l" r="r" t="t"/>
              <a:pathLst>
                <a:path extrusionOk="0" h="9420" w="4489">
                  <a:moveTo>
                    <a:pt x="4315" y="0"/>
                  </a:moveTo>
                  <a:cubicBezTo>
                    <a:pt x="4238" y="0"/>
                    <a:pt x="4156" y="42"/>
                    <a:pt x="4123" y="124"/>
                  </a:cubicBezTo>
                  <a:cubicBezTo>
                    <a:pt x="3554" y="1725"/>
                    <a:pt x="3038" y="3327"/>
                    <a:pt x="2229" y="4830"/>
                  </a:cubicBezTo>
                  <a:cubicBezTo>
                    <a:pt x="1446" y="6306"/>
                    <a:pt x="663" y="7720"/>
                    <a:pt x="32" y="9268"/>
                  </a:cubicBezTo>
                  <a:cubicBezTo>
                    <a:pt x="0" y="9351"/>
                    <a:pt x="78" y="9420"/>
                    <a:pt x="154" y="9420"/>
                  </a:cubicBezTo>
                  <a:cubicBezTo>
                    <a:pt x="184" y="9420"/>
                    <a:pt x="214" y="9409"/>
                    <a:pt x="236" y="9384"/>
                  </a:cubicBezTo>
                  <a:cubicBezTo>
                    <a:pt x="2514" y="6849"/>
                    <a:pt x="4301" y="3620"/>
                    <a:pt x="4479" y="178"/>
                  </a:cubicBezTo>
                  <a:cubicBezTo>
                    <a:pt x="4489" y="58"/>
                    <a:pt x="4405" y="0"/>
                    <a:pt x="43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51"/>
            <p:cNvSpPr/>
            <p:nvPr/>
          </p:nvSpPr>
          <p:spPr>
            <a:xfrm>
              <a:off x="6829679" y="1026868"/>
              <a:ext cx="81159" cy="509373"/>
            </a:xfrm>
            <a:custGeom>
              <a:rect b="b" l="l" r="r" t="t"/>
              <a:pathLst>
                <a:path extrusionOk="0" h="9998" w="1593">
                  <a:moveTo>
                    <a:pt x="1285" y="0"/>
                  </a:moveTo>
                  <a:cubicBezTo>
                    <a:pt x="1254" y="0"/>
                    <a:pt x="1219" y="21"/>
                    <a:pt x="1219" y="57"/>
                  </a:cubicBezTo>
                  <a:cubicBezTo>
                    <a:pt x="1246" y="1782"/>
                    <a:pt x="570" y="3374"/>
                    <a:pt x="276" y="5055"/>
                  </a:cubicBezTo>
                  <a:cubicBezTo>
                    <a:pt x="0" y="6621"/>
                    <a:pt x="232" y="8346"/>
                    <a:pt x="507" y="9903"/>
                  </a:cubicBezTo>
                  <a:cubicBezTo>
                    <a:pt x="519" y="9969"/>
                    <a:pt x="567" y="9998"/>
                    <a:pt x="617" y="9998"/>
                  </a:cubicBezTo>
                  <a:cubicBezTo>
                    <a:pt x="682" y="9998"/>
                    <a:pt x="751" y="9951"/>
                    <a:pt x="756" y="9876"/>
                  </a:cubicBezTo>
                  <a:cubicBezTo>
                    <a:pt x="854" y="8071"/>
                    <a:pt x="783" y="6238"/>
                    <a:pt x="1077" y="4451"/>
                  </a:cubicBezTo>
                  <a:cubicBezTo>
                    <a:pt x="1317" y="2974"/>
                    <a:pt x="1593" y="1542"/>
                    <a:pt x="1335" y="39"/>
                  </a:cubicBezTo>
                  <a:cubicBezTo>
                    <a:pt x="1331" y="12"/>
                    <a:pt x="1309" y="0"/>
                    <a:pt x="12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51"/>
            <p:cNvSpPr/>
            <p:nvPr/>
          </p:nvSpPr>
          <p:spPr>
            <a:xfrm>
              <a:off x="6433306" y="1343661"/>
              <a:ext cx="450172" cy="2191150"/>
            </a:xfrm>
            <a:custGeom>
              <a:rect b="b" l="l" r="r" t="t"/>
              <a:pathLst>
                <a:path extrusionOk="0" h="43008" w="8836">
                  <a:moveTo>
                    <a:pt x="8782" y="0"/>
                  </a:moveTo>
                  <a:cubicBezTo>
                    <a:pt x="8767" y="0"/>
                    <a:pt x="8753" y="9"/>
                    <a:pt x="8750" y="29"/>
                  </a:cubicBezTo>
                  <a:cubicBezTo>
                    <a:pt x="8056" y="3427"/>
                    <a:pt x="7469" y="6851"/>
                    <a:pt x="7131" y="10303"/>
                  </a:cubicBezTo>
                  <a:cubicBezTo>
                    <a:pt x="6740" y="14189"/>
                    <a:pt x="6927" y="18103"/>
                    <a:pt x="6251" y="21972"/>
                  </a:cubicBezTo>
                  <a:cubicBezTo>
                    <a:pt x="5628" y="25557"/>
                    <a:pt x="3653" y="28705"/>
                    <a:pt x="2444" y="32094"/>
                  </a:cubicBezTo>
                  <a:cubicBezTo>
                    <a:pt x="1865" y="33740"/>
                    <a:pt x="1447" y="35439"/>
                    <a:pt x="1136" y="37155"/>
                  </a:cubicBezTo>
                  <a:cubicBezTo>
                    <a:pt x="807" y="38952"/>
                    <a:pt x="344" y="40749"/>
                    <a:pt x="42" y="42554"/>
                  </a:cubicBezTo>
                  <a:cubicBezTo>
                    <a:pt x="1" y="42796"/>
                    <a:pt x="218" y="43007"/>
                    <a:pt x="423" y="43007"/>
                  </a:cubicBezTo>
                  <a:cubicBezTo>
                    <a:pt x="527" y="43007"/>
                    <a:pt x="629" y="42953"/>
                    <a:pt x="691" y="42821"/>
                  </a:cubicBezTo>
                  <a:cubicBezTo>
                    <a:pt x="1341" y="41398"/>
                    <a:pt x="1554" y="39770"/>
                    <a:pt x="1821" y="38241"/>
                  </a:cubicBezTo>
                  <a:cubicBezTo>
                    <a:pt x="2150" y="36373"/>
                    <a:pt x="2533" y="34540"/>
                    <a:pt x="3102" y="32735"/>
                  </a:cubicBezTo>
                  <a:cubicBezTo>
                    <a:pt x="4187" y="29284"/>
                    <a:pt x="6099" y="26171"/>
                    <a:pt x="6864" y="22613"/>
                  </a:cubicBezTo>
                  <a:cubicBezTo>
                    <a:pt x="7638" y="19019"/>
                    <a:pt x="7309" y="15292"/>
                    <a:pt x="7451" y="11655"/>
                  </a:cubicBezTo>
                  <a:cubicBezTo>
                    <a:pt x="7603" y="7759"/>
                    <a:pt x="8172" y="3890"/>
                    <a:pt x="8830" y="56"/>
                  </a:cubicBezTo>
                  <a:cubicBezTo>
                    <a:pt x="8835" y="23"/>
                    <a:pt x="8807" y="0"/>
                    <a:pt x="87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51"/>
            <p:cNvSpPr/>
            <p:nvPr/>
          </p:nvSpPr>
          <p:spPr>
            <a:xfrm>
              <a:off x="6581818" y="1741666"/>
              <a:ext cx="213929" cy="632462"/>
            </a:xfrm>
            <a:custGeom>
              <a:rect b="b" l="l" r="r" t="t"/>
              <a:pathLst>
                <a:path extrusionOk="0" h="12414" w="4199">
                  <a:moveTo>
                    <a:pt x="907" y="0"/>
                  </a:moveTo>
                  <a:cubicBezTo>
                    <a:pt x="787" y="0"/>
                    <a:pt x="667" y="71"/>
                    <a:pt x="614" y="214"/>
                  </a:cubicBezTo>
                  <a:cubicBezTo>
                    <a:pt x="0" y="1912"/>
                    <a:pt x="516" y="4189"/>
                    <a:pt x="925" y="5897"/>
                  </a:cubicBezTo>
                  <a:cubicBezTo>
                    <a:pt x="1156" y="6867"/>
                    <a:pt x="1610" y="7818"/>
                    <a:pt x="2055" y="8717"/>
                  </a:cubicBezTo>
                  <a:cubicBezTo>
                    <a:pt x="2633" y="9891"/>
                    <a:pt x="3496" y="10967"/>
                    <a:pt x="3540" y="12319"/>
                  </a:cubicBezTo>
                  <a:cubicBezTo>
                    <a:pt x="3540" y="12379"/>
                    <a:pt x="3591" y="12414"/>
                    <a:pt x="3640" y="12414"/>
                  </a:cubicBezTo>
                  <a:cubicBezTo>
                    <a:pt x="3678" y="12414"/>
                    <a:pt x="3715" y="12393"/>
                    <a:pt x="3727" y="12346"/>
                  </a:cubicBezTo>
                  <a:cubicBezTo>
                    <a:pt x="4198" y="10558"/>
                    <a:pt x="2900" y="8477"/>
                    <a:pt x="2313" y="6822"/>
                  </a:cubicBezTo>
                  <a:cubicBezTo>
                    <a:pt x="1903" y="5684"/>
                    <a:pt x="1699" y="4456"/>
                    <a:pt x="1574" y="3255"/>
                  </a:cubicBezTo>
                  <a:cubicBezTo>
                    <a:pt x="1459" y="2224"/>
                    <a:pt x="1565" y="1201"/>
                    <a:pt x="1201" y="214"/>
                  </a:cubicBezTo>
                  <a:cubicBezTo>
                    <a:pt x="1147" y="71"/>
                    <a:pt x="1027" y="0"/>
                    <a:pt x="9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51"/>
            <p:cNvSpPr/>
            <p:nvPr/>
          </p:nvSpPr>
          <p:spPr>
            <a:xfrm>
              <a:off x="6785253" y="1765407"/>
              <a:ext cx="474219" cy="516557"/>
            </a:xfrm>
            <a:custGeom>
              <a:rect b="b" l="l" r="r" t="t"/>
              <a:pathLst>
                <a:path extrusionOk="0" h="10139" w="9308">
                  <a:moveTo>
                    <a:pt x="8887" y="1"/>
                  </a:moveTo>
                  <a:cubicBezTo>
                    <a:pt x="8836" y="1"/>
                    <a:pt x="8785" y="13"/>
                    <a:pt x="8735" y="41"/>
                  </a:cubicBezTo>
                  <a:cubicBezTo>
                    <a:pt x="7703" y="610"/>
                    <a:pt x="6859" y="1535"/>
                    <a:pt x="6005" y="2336"/>
                  </a:cubicBezTo>
                  <a:cubicBezTo>
                    <a:pt x="5097" y="3190"/>
                    <a:pt x="4217" y="4079"/>
                    <a:pt x="3363" y="4986"/>
                  </a:cubicBezTo>
                  <a:cubicBezTo>
                    <a:pt x="1966" y="6472"/>
                    <a:pt x="623" y="8028"/>
                    <a:pt x="19" y="10012"/>
                  </a:cubicBezTo>
                  <a:cubicBezTo>
                    <a:pt x="1" y="10083"/>
                    <a:pt x="66" y="10138"/>
                    <a:pt x="127" y="10138"/>
                  </a:cubicBezTo>
                  <a:cubicBezTo>
                    <a:pt x="158" y="10138"/>
                    <a:pt x="188" y="10125"/>
                    <a:pt x="205" y="10092"/>
                  </a:cubicBezTo>
                  <a:cubicBezTo>
                    <a:pt x="1175" y="8251"/>
                    <a:pt x="2722" y="6756"/>
                    <a:pt x="4181" y="5298"/>
                  </a:cubicBezTo>
                  <a:cubicBezTo>
                    <a:pt x="4982" y="4506"/>
                    <a:pt x="5809" y="3741"/>
                    <a:pt x="6654" y="2994"/>
                  </a:cubicBezTo>
                  <a:cubicBezTo>
                    <a:pt x="7526" y="2211"/>
                    <a:pt x="8531" y="1464"/>
                    <a:pt x="9162" y="468"/>
                  </a:cubicBezTo>
                  <a:cubicBezTo>
                    <a:pt x="9307" y="243"/>
                    <a:pt x="9109" y="1"/>
                    <a:pt x="88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51"/>
            <p:cNvSpPr/>
            <p:nvPr/>
          </p:nvSpPr>
          <p:spPr>
            <a:xfrm>
              <a:off x="6575144" y="2506290"/>
              <a:ext cx="532045" cy="457152"/>
            </a:xfrm>
            <a:custGeom>
              <a:rect b="b" l="l" r="r" t="t"/>
              <a:pathLst>
                <a:path extrusionOk="0" h="8973" w="10443">
                  <a:moveTo>
                    <a:pt x="10209" y="0"/>
                  </a:moveTo>
                  <a:cubicBezTo>
                    <a:pt x="10183" y="0"/>
                    <a:pt x="10155" y="8"/>
                    <a:pt x="10129" y="24"/>
                  </a:cubicBezTo>
                  <a:cubicBezTo>
                    <a:pt x="8198" y="1171"/>
                    <a:pt x="6606" y="2603"/>
                    <a:pt x="4979" y="4124"/>
                  </a:cubicBezTo>
                  <a:cubicBezTo>
                    <a:pt x="4080" y="4960"/>
                    <a:pt x="3129" y="5716"/>
                    <a:pt x="2221" y="6526"/>
                  </a:cubicBezTo>
                  <a:cubicBezTo>
                    <a:pt x="1474" y="7184"/>
                    <a:pt x="505" y="7842"/>
                    <a:pt x="51" y="8741"/>
                  </a:cubicBezTo>
                  <a:cubicBezTo>
                    <a:pt x="1" y="8834"/>
                    <a:pt x="77" y="8973"/>
                    <a:pt x="179" y="8973"/>
                  </a:cubicBezTo>
                  <a:cubicBezTo>
                    <a:pt x="203" y="8973"/>
                    <a:pt x="229" y="8964"/>
                    <a:pt x="256" y="8945"/>
                  </a:cubicBezTo>
                  <a:cubicBezTo>
                    <a:pt x="1963" y="7647"/>
                    <a:pt x="3733" y="6526"/>
                    <a:pt x="5343" y="5067"/>
                  </a:cubicBezTo>
                  <a:cubicBezTo>
                    <a:pt x="7051" y="3520"/>
                    <a:pt x="8617" y="1830"/>
                    <a:pt x="10324" y="282"/>
                  </a:cubicBezTo>
                  <a:cubicBezTo>
                    <a:pt x="10443" y="178"/>
                    <a:pt x="10339" y="0"/>
                    <a:pt x="102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51"/>
            <p:cNvSpPr/>
            <p:nvPr/>
          </p:nvSpPr>
          <p:spPr>
            <a:xfrm>
              <a:off x="6635263" y="2248444"/>
              <a:ext cx="266404" cy="517525"/>
            </a:xfrm>
            <a:custGeom>
              <a:rect b="b" l="l" r="r" t="t"/>
              <a:pathLst>
                <a:path extrusionOk="0" h="10158" w="5229">
                  <a:moveTo>
                    <a:pt x="4865" y="1"/>
                  </a:moveTo>
                  <a:cubicBezTo>
                    <a:pt x="4826" y="1"/>
                    <a:pt x="4787" y="11"/>
                    <a:pt x="4750" y="33"/>
                  </a:cubicBezTo>
                  <a:cubicBezTo>
                    <a:pt x="3167" y="993"/>
                    <a:pt x="1468" y="2470"/>
                    <a:pt x="757" y="4240"/>
                  </a:cubicBezTo>
                  <a:cubicBezTo>
                    <a:pt x="1" y="6135"/>
                    <a:pt x="543" y="8109"/>
                    <a:pt x="597" y="10075"/>
                  </a:cubicBezTo>
                  <a:cubicBezTo>
                    <a:pt x="597" y="10128"/>
                    <a:pt x="639" y="10158"/>
                    <a:pt x="683" y="10158"/>
                  </a:cubicBezTo>
                  <a:cubicBezTo>
                    <a:pt x="720" y="10158"/>
                    <a:pt x="758" y="10137"/>
                    <a:pt x="774" y="10093"/>
                  </a:cubicBezTo>
                  <a:cubicBezTo>
                    <a:pt x="1237" y="8474"/>
                    <a:pt x="1006" y="6775"/>
                    <a:pt x="1459" y="5156"/>
                  </a:cubicBezTo>
                  <a:cubicBezTo>
                    <a:pt x="1735" y="4160"/>
                    <a:pt x="2607" y="3333"/>
                    <a:pt x="3265" y="2568"/>
                  </a:cubicBezTo>
                  <a:cubicBezTo>
                    <a:pt x="3888" y="1847"/>
                    <a:pt x="4519" y="1145"/>
                    <a:pt x="5097" y="380"/>
                  </a:cubicBezTo>
                  <a:cubicBezTo>
                    <a:pt x="5229" y="211"/>
                    <a:pt x="5048" y="1"/>
                    <a:pt x="48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51"/>
            <p:cNvSpPr/>
            <p:nvPr/>
          </p:nvSpPr>
          <p:spPr>
            <a:xfrm>
              <a:off x="6484203" y="3005222"/>
              <a:ext cx="467647" cy="318524"/>
            </a:xfrm>
            <a:custGeom>
              <a:rect b="b" l="l" r="r" t="t"/>
              <a:pathLst>
                <a:path extrusionOk="0" h="6252" w="9179">
                  <a:moveTo>
                    <a:pt x="9053" y="1"/>
                  </a:moveTo>
                  <a:cubicBezTo>
                    <a:pt x="9030" y="1"/>
                    <a:pt x="9007" y="10"/>
                    <a:pt x="8987" y="33"/>
                  </a:cubicBezTo>
                  <a:cubicBezTo>
                    <a:pt x="8205" y="887"/>
                    <a:pt x="7502" y="1420"/>
                    <a:pt x="6399" y="1821"/>
                  </a:cubicBezTo>
                  <a:cubicBezTo>
                    <a:pt x="5536" y="2132"/>
                    <a:pt x="4682" y="2488"/>
                    <a:pt x="3837" y="2852"/>
                  </a:cubicBezTo>
                  <a:cubicBezTo>
                    <a:pt x="2352" y="3502"/>
                    <a:pt x="715" y="4587"/>
                    <a:pt x="21" y="6108"/>
                  </a:cubicBezTo>
                  <a:cubicBezTo>
                    <a:pt x="0" y="6171"/>
                    <a:pt x="40" y="6251"/>
                    <a:pt x="98" y="6251"/>
                  </a:cubicBezTo>
                  <a:cubicBezTo>
                    <a:pt x="113" y="6251"/>
                    <a:pt x="129" y="6245"/>
                    <a:pt x="146" y="6232"/>
                  </a:cubicBezTo>
                  <a:cubicBezTo>
                    <a:pt x="1783" y="5040"/>
                    <a:pt x="3393" y="4231"/>
                    <a:pt x="5269" y="3448"/>
                  </a:cubicBezTo>
                  <a:cubicBezTo>
                    <a:pt x="6132" y="3084"/>
                    <a:pt x="6968" y="2737"/>
                    <a:pt x="7769" y="2221"/>
                  </a:cubicBezTo>
                  <a:cubicBezTo>
                    <a:pt x="8462" y="1758"/>
                    <a:pt x="8783" y="869"/>
                    <a:pt x="9138" y="157"/>
                  </a:cubicBezTo>
                  <a:cubicBezTo>
                    <a:pt x="9178" y="84"/>
                    <a:pt x="9119" y="1"/>
                    <a:pt x="90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51"/>
            <p:cNvSpPr/>
            <p:nvPr/>
          </p:nvSpPr>
          <p:spPr>
            <a:xfrm>
              <a:off x="6200780" y="2834292"/>
              <a:ext cx="347054" cy="254432"/>
            </a:xfrm>
            <a:custGeom>
              <a:rect b="b" l="l" r="r" t="t"/>
              <a:pathLst>
                <a:path extrusionOk="0" h="4994" w="6812">
                  <a:moveTo>
                    <a:pt x="311" y="1"/>
                  </a:moveTo>
                  <a:cubicBezTo>
                    <a:pt x="133" y="1"/>
                    <a:pt x="1" y="208"/>
                    <a:pt x="150" y="373"/>
                  </a:cubicBezTo>
                  <a:cubicBezTo>
                    <a:pt x="1048" y="1351"/>
                    <a:pt x="2240" y="1698"/>
                    <a:pt x="3423" y="2214"/>
                  </a:cubicBezTo>
                  <a:cubicBezTo>
                    <a:pt x="4775" y="2819"/>
                    <a:pt x="5691" y="3948"/>
                    <a:pt x="6696" y="4971"/>
                  </a:cubicBezTo>
                  <a:cubicBezTo>
                    <a:pt x="6711" y="4986"/>
                    <a:pt x="6730" y="4993"/>
                    <a:pt x="6747" y="4993"/>
                  </a:cubicBezTo>
                  <a:cubicBezTo>
                    <a:pt x="6781" y="4993"/>
                    <a:pt x="6812" y="4968"/>
                    <a:pt x="6812" y="4927"/>
                  </a:cubicBezTo>
                  <a:cubicBezTo>
                    <a:pt x="6776" y="3735"/>
                    <a:pt x="5780" y="2614"/>
                    <a:pt x="4855" y="1956"/>
                  </a:cubicBezTo>
                  <a:cubicBezTo>
                    <a:pt x="3521" y="995"/>
                    <a:pt x="1884" y="711"/>
                    <a:pt x="417" y="26"/>
                  </a:cubicBezTo>
                  <a:cubicBezTo>
                    <a:pt x="381" y="8"/>
                    <a:pt x="345" y="1"/>
                    <a:pt x="3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51"/>
            <p:cNvSpPr/>
            <p:nvPr/>
          </p:nvSpPr>
          <p:spPr>
            <a:xfrm>
              <a:off x="6408698" y="2685729"/>
              <a:ext cx="126452" cy="573465"/>
            </a:xfrm>
            <a:custGeom>
              <a:rect b="b" l="l" r="r" t="t"/>
              <a:pathLst>
                <a:path extrusionOk="0" h="11256" w="2482">
                  <a:moveTo>
                    <a:pt x="598" y="0"/>
                  </a:moveTo>
                  <a:cubicBezTo>
                    <a:pt x="417" y="0"/>
                    <a:pt x="219" y="168"/>
                    <a:pt x="196" y="362"/>
                  </a:cubicBezTo>
                  <a:cubicBezTo>
                    <a:pt x="0" y="2017"/>
                    <a:pt x="489" y="3671"/>
                    <a:pt x="845" y="5272"/>
                  </a:cubicBezTo>
                  <a:cubicBezTo>
                    <a:pt x="1281" y="7238"/>
                    <a:pt x="1824" y="9168"/>
                    <a:pt x="2019" y="11178"/>
                  </a:cubicBezTo>
                  <a:cubicBezTo>
                    <a:pt x="2024" y="11224"/>
                    <a:pt x="2073" y="11255"/>
                    <a:pt x="2116" y="11255"/>
                  </a:cubicBezTo>
                  <a:cubicBezTo>
                    <a:pt x="2147" y="11255"/>
                    <a:pt x="2176" y="11238"/>
                    <a:pt x="2179" y="11196"/>
                  </a:cubicBezTo>
                  <a:cubicBezTo>
                    <a:pt x="2482" y="9390"/>
                    <a:pt x="2455" y="7620"/>
                    <a:pt x="2197" y="5815"/>
                  </a:cubicBezTo>
                  <a:cubicBezTo>
                    <a:pt x="1930" y="3929"/>
                    <a:pt x="1628" y="1937"/>
                    <a:pt x="854" y="184"/>
                  </a:cubicBezTo>
                  <a:cubicBezTo>
                    <a:pt x="797" y="53"/>
                    <a:pt x="700" y="0"/>
                    <a:pt x="59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51"/>
            <p:cNvSpPr/>
            <p:nvPr/>
          </p:nvSpPr>
          <p:spPr>
            <a:xfrm>
              <a:off x="6388726" y="2443727"/>
              <a:ext cx="235734" cy="445383"/>
            </a:xfrm>
            <a:custGeom>
              <a:rect b="b" l="l" r="r" t="t"/>
              <a:pathLst>
                <a:path extrusionOk="0" h="8742" w="4627">
                  <a:moveTo>
                    <a:pt x="766" y="0"/>
                  </a:moveTo>
                  <a:cubicBezTo>
                    <a:pt x="664" y="0"/>
                    <a:pt x="561" y="56"/>
                    <a:pt x="543" y="167"/>
                  </a:cubicBezTo>
                  <a:cubicBezTo>
                    <a:pt x="1" y="3565"/>
                    <a:pt x="4101" y="5432"/>
                    <a:pt x="4359" y="8661"/>
                  </a:cubicBezTo>
                  <a:cubicBezTo>
                    <a:pt x="4364" y="8715"/>
                    <a:pt x="4404" y="8741"/>
                    <a:pt x="4443" y="8741"/>
                  </a:cubicBezTo>
                  <a:cubicBezTo>
                    <a:pt x="4482" y="8741"/>
                    <a:pt x="4519" y="8715"/>
                    <a:pt x="4519" y="8661"/>
                  </a:cubicBezTo>
                  <a:cubicBezTo>
                    <a:pt x="4626" y="7265"/>
                    <a:pt x="3763" y="6028"/>
                    <a:pt x="3096" y="4872"/>
                  </a:cubicBezTo>
                  <a:cubicBezTo>
                    <a:pt x="2260" y="3413"/>
                    <a:pt x="1246" y="1857"/>
                    <a:pt x="988" y="167"/>
                  </a:cubicBezTo>
                  <a:cubicBezTo>
                    <a:pt x="970" y="56"/>
                    <a:pt x="868" y="0"/>
                    <a:pt x="7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51"/>
            <p:cNvSpPr/>
            <p:nvPr/>
          </p:nvSpPr>
          <p:spPr>
            <a:xfrm>
              <a:off x="6784947" y="1506236"/>
              <a:ext cx="317760" cy="509271"/>
            </a:xfrm>
            <a:custGeom>
              <a:rect b="b" l="l" r="r" t="t"/>
              <a:pathLst>
                <a:path extrusionOk="0" h="9996" w="6237">
                  <a:moveTo>
                    <a:pt x="5958" y="0"/>
                  </a:moveTo>
                  <a:cubicBezTo>
                    <a:pt x="5871" y="0"/>
                    <a:pt x="5785" y="37"/>
                    <a:pt x="5744" y="120"/>
                  </a:cubicBezTo>
                  <a:cubicBezTo>
                    <a:pt x="5361" y="885"/>
                    <a:pt x="5023" y="1668"/>
                    <a:pt x="4605" y="2415"/>
                  </a:cubicBezTo>
                  <a:cubicBezTo>
                    <a:pt x="4018" y="3474"/>
                    <a:pt x="3120" y="4399"/>
                    <a:pt x="2373" y="5350"/>
                  </a:cubicBezTo>
                  <a:cubicBezTo>
                    <a:pt x="1385" y="6605"/>
                    <a:pt x="336" y="8223"/>
                    <a:pt x="25" y="9807"/>
                  </a:cubicBezTo>
                  <a:cubicBezTo>
                    <a:pt x="1" y="9913"/>
                    <a:pt x="90" y="9995"/>
                    <a:pt x="177" y="9995"/>
                  </a:cubicBezTo>
                  <a:cubicBezTo>
                    <a:pt x="221" y="9995"/>
                    <a:pt x="264" y="9973"/>
                    <a:pt x="291" y="9922"/>
                  </a:cubicBezTo>
                  <a:cubicBezTo>
                    <a:pt x="1296" y="8143"/>
                    <a:pt x="2604" y="6560"/>
                    <a:pt x="3956" y="5030"/>
                  </a:cubicBezTo>
                  <a:cubicBezTo>
                    <a:pt x="5237" y="3571"/>
                    <a:pt x="5975" y="2202"/>
                    <a:pt x="6215" y="245"/>
                  </a:cubicBezTo>
                  <a:cubicBezTo>
                    <a:pt x="6237" y="93"/>
                    <a:pt x="6096" y="0"/>
                    <a:pt x="59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51"/>
            <p:cNvSpPr/>
            <p:nvPr/>
          </p:nvSpPr>
          <p:spPr>
            <a:xfrm>
              <a:off x="6785559" y="1635287"/>
              <a:ext cx="152944" cy="578305"/>
            </a:xfrm>
            <a:custGeom>
              <a:rect b="b" l="l" r="r" t="t"/>
              <a:pathLst>
                <a:path extrusionOk="0" h="11351" w="3002">
                  <a:moveTo>
                    <a:pt x="2235" y="0"/>
                  </a:moveTo>
                  <a:cubicBezTo>
                    <a:pt x="2116" y="0"/>
                    <a:pt x="1996" y="65"/>
                    <a:pt x="1969" y="194"/>
                  </a:cubicBezTo>
                  <a:cubicBezTo>
                    <a:pt x="1622" y="1955"/>
                    <a:pt x="1809" y="3734"/>
                    <a:pt x="1649" y="5504"/>
                  </a:cubicBezTo>
                  <a:cubicBezTo>
                    <a:pt x="1462" y="7487"/>
                    <a:pt x="537" y="9373"/>
                    <a:pt x="13" y="11276"/>
                  </a:cubicBezTo>
                  <a:cubicBezTo>
                    <a:pt x="1" y="11317"/>
                    <a:pt x="36" y="11351"/>
                    <a:pt x="71" y="11351"/>
                  </a:cubicBezTo>
                  <a:cubicBezTo>
                    <a:pt x="89" y="11351"/>
                    <a:pt x="107" y="11342"/>
                    <a:pt x="119" y="11321"/>
                  </a:cubicBezTo>
                  <a:cubicBezTo>
                    <a:pt x="1062" y="9604"/>
                    <a:pt x="2129" y="7958"/>
                    <a:pt x="2565" y="6028"/>
                  </a:cubicBezTo>
                  <a:cubicBezTo>
                    <a:pt x="3001" y="4125"/>
                    <a:pt x="2814" y="2097"/>
                    <a:pt x="2494" y="194"/>
                  </a:cubicBezTo>
                  <a:cubicBezTo>
                    <a:pt x="2472" y="65"/>
                    <a:pt x="2354" y="0"/>
                    <a:pt x="223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51"/>
            <p:cNvSpPr/>
            <p:nvPr/>
          </p:nvSpPr>
          <p:spPr>
            <a:xfrm>
              <a:off x="6714588" y="1539708"/>
              <a:ext cx="97004" cy="590991"/>
            </a:xfrm>
            <a:custGeom>
              <a:rect b="b" l="l" r="r" t="t"/>
              <a:pathLst>
                <a:path extrusionOk="0" h="11600" w="1904">
                  <a:moveTo>
                    <a:pt x="1429" y="1"/>
                  </a:moveTo>
                  <a:cubicBezTo>
                    <a:pt x="1326" y="1"/>
                    <a:pt x="1220" y="58"/>
                    <a:pt x="1183" y="175"/>
                  </a:cubicBezTo>
                  <a:cubicBezTo>
                    <a:pt x="525" y="2194"/>
                    <a:pt x="98" y="4186"/>
                    <a:pt x="45" y="6321"/>
                  </a:cubicBezTo>
                  <a:cubicBezTo>
                    <a:pt x="0" y="8180"/>
                    <a:pt x="703" y="9799"/>
                    <a:pt x="1352" y="11516"/>
                  </a:cubicBezTo>
                  <a:cubicBezTo>
                    <a:pt x="1371" y="11567"/>
                    <a:pt x="1425" y="11599"/>
                    <a:pt x="1475" y="11599"/>
                  </a:cubicBezTo>
                  <a:cubicBezTo>
                    <a:pt x="1520" y="11599"/>
                    <a:pt x="1562" y="11574"/>
                    <a:pt x="1575" y="11516"/>
                  </a:cubicBezTo>
                  <a:cubicBezTo>
                    <a:pt x="1904" y="9977"/>
                    <a:pt x="1121" y="8322"/>
                    <a:pt x="1139" y="6757"/>
                  </a:cubicBezTo>
                  <a:cubicBezTo>
                    <a:pt x="1156" y="4587"/>
                    <a:pt x="1548" y="2416"/>
                    <a:pt x="1663" y="237"/>
                  </a:cubicBezTo>
                  <a:cubicBezTo>
                    <a:pt x="1673" y="82"/>
                    <a:pt x="1553" y="1"/>
                    <a:pt x="142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51"/>
            <p:cNvSpPr/>
            <p:nvPr/>
          </p:nvSpPr>
          <p:spPr>
            <a:xfrm>
              <a:off x="6818624" y="1196779"/>
              <a:ext cx="324332" cy="499184"/>
            </a:xfrm>
            <a:custGeom>
              <a:rect b="b" l="l" r="r" t="t"/>
              <a:pathLst>
                <a:path extrusionOk="0" h="9798" w="6366">
                  <a:moveTo>
                    <a:pt x="6170" y="0"/>
                  </a:moveTo>
                  <a:cubicBezTo>
                    <a:pt x="6104" y="0"/>
                    <a:pt x="6038" y="27"/>
                    <a:pt x="5999" y="84"/>
                  </a:cubicBezTo>
                  <a:cubicBezTo>
                    <a:pt x="5510" y="840"/>
                    <a:pt x="5172" y="1685"/>
                    <a:pt x="4700" y="2459"/>
                  </a:cubicBezTo>
                  <a:cubicBezTo>
                    <a:pt x="4176" y="3321"/>
                    <a:pt x="3393" y="4069"/>
                    <a:pt x="2743" y="4834"/>
                  </a:cubicBezTo>
                  <a:cubicBezTo>
                    <a:pt x="1596" y="6185"/>
                    <a:pt x="422" y="7991"/>
                    <a:pt x="13" y="9726"/>
                  </a:cubicBezTo>
                  <a:cubicBezTo>
                    <a:pt x="0" y="9764"/>
                    <a:pt x="33" y="9797"/>
                    <a:pt x="68" y="9797"/>
                  </a:cubicBezTo>
                  <a:cubicBezTo>
                    <a:pt x="83" y="9797"/>
                    <a:pt x="98" y="9792"/>
                    <a:pt x="111" y="9779"/>
                  </a:cubicBezTo>
                  <a:cubicBezTo>
                    <a:pt x="1596" y="8382"/>
                    <a:pt x="2494" y="6354"/>
                    <a:pt x="3873" y="4834"/>
                  </a:cubicBezTo>
                  <a:cubicBezTo>
                    <a:pt x="5083" y="3499"/>
                    <a:pt x="6159" y="2023"/>
                    <a:pt x="6355" y="182"/>
                  </a:cubicBezTo>
                  <a:cubicBezTo>
                    <a:pt x="6365" y="63"/>
                    <a:pt x="6269" y="0"/>
                    <a:pt x="617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51"/>
            <p:cNvSpPr/>
            <p:nvPr/>
          </p:nvSpPr>
          <p:spPr>
            <a:xfrm>
              <a:off x="6841652" y="942600"/>
              <a:ext cx="173425" cy="576420"/>
            </a:xfrm>
            <a:custGeom>
              <a:rect b="b" l="l" r="r" t="t"/>
              <a:pathLst>
                <a:path extrusionOk="0" h="11314" w="3404">
                  <a:moveTo>
                    <a:pt x="2816" y="1"/>
                  </a:moveTo>
                  <a:cubicBezTo>
                    <a:pt x="2710" y="1"/>
                    <a:pt x="2603" y="61"/>
                    <a:pt x="2576" y="181"/>
                  </a:cubicBezTo>
                  <a:cubicBezTo>
                    <a:pt x="2380" y="1088"/>
                    <a:pt x="2283" y="2004"/>
                    <a:pt x="2131" y="2920"/>
                  </a:cubicBezTo>
                  <a:cubicBezTo>
                    <a:pt x="1953" y="3952"/>
                    <a:pt x="1473" y="4877"/>
                    <a:pt x="1055" y="5820"/>
                  </a:cubicBezTo>
                  <a:cubicBezTo>
                    <a:pt x="308" y="7528"/>
                    <a:pt x="112" y="9387"/>
                    <a:pt x="6" y="11228"/>
                  </a:cubicBezTo>
                  <a:cubicBezTo>
                    <a:pt x="1" y="11285"/>
                    <a:pt x="41" y="11314"/>
                    <a:pt x="85" y="11314"/>
                  </a:cubicBezTo>
                  <a:cubicBezTo>
                    <a:pt x="122" y="11314"/>
                    <a:pt x="162" y="11291"/>
                    <a:pt x="175" y="11246"/>
                  </a:cubicBezTo>
                  <a:cubicBezTo>
                    <a:pt x="939" y="9227"/>
                    <a:pt x="1535" y="7190"/>
                    <a:pt x="2514" y="5251"/>
                  </a:cubicBezTo>
                  <a:cubicBezTo>
                    <a:pt x="3288" y="3703"/>
                    <a:pt x="3403" y="1853"/>
                    <a:pt x="3056" y="181"/>
                  </a:cubicBezTo>
                  <a:cubicBezTo>
                    <a:pt x="3030" y="61"/>
                    <a:pt x="2923" y="1"/>
                    <a:pt x="28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51"/>
            <p:cNvSpPr/>
            <p:nvPr/>
          </p:nvSpPr>
          <p:spPr>
            <a:xfrm>
              <a:off x="6757181" y="950446"/>
              <a:ext cx="99755" cy="686619"/>
            </a:xfrm>
            <a:custGeom>
              <a:rect b="b" l="l" r="r" t="t"/>
              <a:pathLst>
                <a:path extrusionOk="0" h="13477" w="1958">
                  <a:moveTo>
                    <a:pt x="1139" y="1"/>
                  </a:moveTo>
                  <a:cubicBezTo>
                    <a:pt x="1087" y="1"/>
                    <a:pt x="1034" y="31"/>
                    <a:pt x="1014" y="98"/>
                  </a:cubicBezTo>
                  <a:cubicBezTo>
                    <a:pt x="481" y="2144"/>
                    <a:pt x="0" y="4252"/>
                    <a:pt x="0" y="6386"/>
                  </a:cubicBezTo>
                  <a:cubicBezTo>
                    <a:pt x="9" y="8752"/>
                    <a:pt x="1005" y="11020"/>
                    <a:pt x="1246" y="13360"/>
                  </a:cubicBezTo>
                  <a:cubicBezTo>
                    <a:pt x="1251" y="13431"/>
                    <a:pt x="1315" y="13477"/>
                    <a:pt x="1373" y="13477"/>
                  </a:cubicBezTo>
                  <a:cubicBezTo>
                    <a:pt x="1416" y="13477"/>
                    <a:pt x="1457" y="13452"/>
                    <a:pt x="1468" y="13395"/>
                  </a:cubicBezTo>
                  <a:cubicBezTo>
                    <a:pt x="1957" y="11341"/>
                    <a:pt x="1272" y="9339"/>
                    <a:pt x="1157" y="7276"/>
                  </a:cubicBezTo>
                  <a:cubicBezTo>
                    <a:pt x="1023" y="4901"/>
                    <a:pt x="1326" y="2508"/>
                    <a:pt x="1272" y="133"/>
                  </a:cubicBezTo>
                  <a:cubicBezTo>
                    <a:pt x="1272" y="49"/>
                    <a:pt x="1206" y="1"/>
                    <a:pt x="11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51"/>
            <p:cNvSpPr/>
            <p:nvPr/>
          </p:nvSpPr>
          <p:spPr>
            <a:xfrm>
              <a:off x="6092363" y="1870615"/>
              <a:ext cx="221214" cy="581311"/>
            </a:xfrm>
            <a:custGeom>
              <a:rect b="b" l="l" r="r" t="t"/>
              <a:pathLst>
                <a:path extrusionOk="0" h="11410" w="4342">
                  <a:moveTo>
                    <a:pt x="4190" y="0"/>
                  </a:moveTo>
                  <a:cubicBezTo>
                    <a:pt x="4129" y="0"/>
                    <a:pt x="4068" y="35"/>
                    <a:pt x="4048" y="111"/>
                  </a:cubicBezTo>
                  <a:cubicBezTo>
                    <a:pt x="3781" y="1143"/>
                    <a:pt x="3532" y="2192"/>
                    <a:pt x="3158" y="3206"/>
                  </a:cubicBezTo>
                  <a:cubicBezTo>
                    <a:pt x="2749" y="4309"/>
                    <a:pt x="2135" y="5287"/>
                    <a:pt x="1584" y="6328"/>
                  </a:cubicBezTo>
                  <a:cubicBezTo>
                    <a:pt x="819" y="7751"/>
                    <a:pt x="1" y="9708"/>
                    <a:pt x="499" y="11336"/>
                  </a:cubicBezTo>
                  <a:cubicBezTo>
                    <a:pt x="517" y="11385"/>
                    <a:pt x="561" y="11409"/>
                    <a:pt x="606" y="11409"/>
                  </a:cubicBezTo>
                  <a:cubicBezTo>
                    <a:pt x="650" y="11409"/>
                    <a:pt x="695" y="11385"/>
                    <a:pt x="712" y="11336"/>
                  </a:cubicBezTo>
                  <a:cubicBezTo>
                    <a:pt x="970" y="10482"/>
                    <a:pt x="1059" y="9601"/>
                    <a:pt x="1353" y="8747"/>
                  </a:cubicBezTo>
                  <a:cubicBezTo>
                    <a:pt x="1726" y="7671"/>
                    <a:pt x="2411" y="6728"/>
                    <a:pt x="2954" y="5732"/>
                  </a:cubicBezTo>
                  <a:cubicBezTo>
                    <a:pt x="3950" y="3918"/>
                    <a:pt x="4341" y="2219"/>
                    <a:pt x="4341" y="146"/>
                  </a:cubicBezTo>
                  <a:cubicBezTo>
                    <a:pt x="4341" y="53"/>
                    <a:pt x="4265" y="0"/>
                    <a:pt x="41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51"/>
            <p:cNvSpPr/>
            <p:nvPr/>
          </p:nvSpPr>
          <p:spPr>
            <a:xfrm>
              <a:off x="6124104" y="2178136"/>
              <a:ext cx="485886" cy="571478"/>
            </a:xfrm>
            <a:custGeom>
              <a:rect b="b" l="l" r="r" t="t"/>
              <a:pathLst>
                <a:path extrusionOk="0" h="11217" w="9537">
                  <a:moveTo>
                    <a:pt x="9135" y="0"/>
                  </a:moveTo>
                  <a:cubicBezTo>
                    <a:pt x="9097" y="0"/>
                    <a:pt x="9058" y="8"/>
                    <a:pt x="9020" y="25"/>
                  </a:cubicBezTo>
                  <a:cubicBezTo>
                    <a:pt x="6956" y="977"/>
                    <a:pt x="4990" y="2765"/>
                    <a:pt x="3638" y="4579"/>
                  </a:cubicBezTo>
                  <a:cubicBezTo>
                    <a:pt x="2117" y="6598"/>
                    <a:pt x="392" y="8609"/>
                    <a:pt x="0" y="11188"/>
                  </a:cubicBezTo>
                  <a:cubicBezTo>
                    <a:pt x="0" y="11204"/>
                    <a:pt x="13" y="11217"/>
                    <a:pt x="27" y="11217"/>
                  </a:cubicBezTo>
                  <a:cubicBezTo>
                    <a:pt x="37" y="11217"/>
                    <a:pt x="47" y="11211"/>
                    <a:pt x="54" y="11197"/>
                  </a:cubicBezTo>
                  <a:cubicBezTo>
                    <a:pt x="854" y="8769"/>
                    <a:pt x="2669" y="6981"/>
                    <a:pt x="4305" y="5095"/>
                  </a:cubicBezTo>
                  <a:cubicBezTo>
                    <a:pt x="5070" y="4215"/>
                    <a:pt x="5826" y="3379"/>
                    <a:pt x="6698" y="2605"/>
                  </a:cubicBezTo>
                  <a:cubicBezTo>
                    <a:pt x="7552" y="1849"/>
                    <a:pt x="8504" y="1226"/>
                    <a:pt x="9340" y="434"/>
                  </a:cubicBezTo>
                  <a:cubicBezTo>
                    <a:pt x="9537" y="253"/>
                    <a:pt x="9353" y="0"/>
                    <a:pt x="91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51"/>
            <p:cNvSpPr/>
            <p:nvPr/>
          </p:nvSpPr>
          <p:spPr>
            <a:xfrm>
              <a:off x="6117328" y="2407299"/>
              <a:ext cx="383635" cy="149480"/>
            </a:xfrm>
            <a:custGeom>
              <a:rect b="b" l="l" r="r" t="t"/>
              <a:pathLst>
                <a:path extrusionOk="0" h="2934" w="7530">
                  <a:moveTo>
                    <a:pt x="3449" y="0"/>
                  </a:moveTo>
                  <a:cubicBezTo>
                    <a:pt x="2020" y="0"/>
                    <a:pt x="1052" y="896"/>
                    <a:pt x="53" y="1878"/>
                  </a:cubicBezTo>
                  <a:cubicBezTo>
                    <a:pt x="1" y="1931"/>
                    <a:pt x="56" y="2021"/>
                    <a:pt x="123" y="2021"/>
                  </a:cubicBezTo>
                  <a:cubicBezTo>
                    <a:pt x="135" y="2021"/>
                    <a:pt x="148" y="2018"/>
                    <a:pt x="160" y="2011"/>
                  </a:cubicBezTo>
                  <a:cubicBezTo>
                    <a:pt x="1115" y="1384"/>
                    <a:pt x="1977" y="872"/>
                    <a:pt x="3024" y="872"/>
                  </a:cubicBezTo>
                  <a:cubicBezTo>
                    <a:pt x="3313" y="872"/>
                    <a:pt x="3617" y="911"/>
                    <a:pt x="3940" y="997"/>
                  </a:cubicBezTo>
                  <a:cubicBezTo>
                    <a:pt x="5177" y="1335"/>
                    <a:pt x="6315" y="2154"/>
                    <a:pt x="7320" y="2910"/>
                  </a:cubicBezTo>
                  <a:cubicBezTo>
                    <a:pt x="7343" y="2926"/>
                    <a:pt x="7365" y="2933"/>
                    <a:pt x="7385" y="2933"/>
                  </a:cubicBezTo>
                  <a:cubicBezTo>
                    <a:pt x="7475" y="2933"/>
                    <a:pt x="7530" y="2794"/>
                    <a:pt x="7472" y="2714"/>
                  </a:cubicBezTo>
                  <a:cubicBezTo>
                    <a:pt x="6546" y="1522"/>
                    <a:pt x="5328" y="135"/>
                    <a:pt x="3709" y="10"/>
                  </a:cubicBezTo>
                  <a:cubicBezTo>
                    <a:pt x="3621" y="4"/>
                    <a:pt x="3534" y="0"/>
                    <a:pt x="344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51"/>
            <p:cNvSpPr/>
            <p:nvPr/>
          </p:nvSpPr>
          <p:spPr>
            <a:xfrm>
              <a:off x="6108259" y="2597079"/>
              <a:ext cx="467240" cy="232321"/>
            </a:xfrm>
            <a:custGeom>
              <a:rect b="b" l="l" r="r" t="t"/>
              <a:pathLst>
                <a:path extrusionOk="0" h="4560" w="9171">
                  <a:moveTo>
                    <a:pt x="5348" y="1"/>
                  </a:moveTo>
                  <a:cubicBezTo>
                    <a:pt x="4576" y="1"/>
                    <a:pt x="3820" y="142"/>
                    <a:pt x="3131" y="510"/>
                  </a:cubicBezTo>
                  <a:cubicBezTo>
                    <a:pt x="1672" y="1284"/>
                    <a:pt x="365" y="2885"/>
                    <a:pt x="0" y="4513"/>
                  </a:cubicBezTo>
                  <a:cubicBezTo>
                    <a:pt x="0" y="4538"/>
                    <a:pt x="18" y="4559"/>
                    <a:pt x="35" y="4559"/>
                  </a:cubicBezTo>
                  <a:cubicBezTo>
                    <a:pt x="42" y="4559"/>
                    <a:pt x="48" y="4556"/>
                    <a:pt x="53" y="4548"/>
                  </a:cubicBezTo>
                  <a:cubicBezTo>
                    <a:pt x="1156" y="3392"/>
                    <a:pt x="1930" y="1987"/>
                    <a:pt x="3496" y="1364"/>
                  </a:cubicBezTo>
                  <a:cubicBezTo>
                    <a:pt x="4312" y="1039"/>
                    <a:pt x="5236" y="959"/>
                    <a:pt x="6171" y="959"/>
                  </a:cubicBezTo>
                  <a:cubicBezTo>
                    <a:pt x="7083" y="959"/>
                    <a:pt x="8006" y="1036"/>
                    <a:pt x="8850" y="1036"/>
                  </a:cubicBezTo>
                  <a:cubicBezTo>
                    <a:pt x="8895" y="1036"/>
                    <a:pt x="8939" y="1035"/>
                    <a:pt x="8984" y="1035"/>
                  </a:cubicBezTo>
                  <a:cubicBezTo>
                    <a:pt x="9153" y="1035"/>
                    <a:pt x="9170" y="812"/>
                    <a:pt x="9019" y="759"/>
                  </a:cubicBezTo>
                  <a:cubicBezTo>
                    <a:pt x="7910" y="378"/>
                    <a:pt x="6609" y="1"/>
                    <a:pt x="53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51"/>
            <p:cNvSpPr/>
            <p:nvPr/>
          </p:nvSpPr>
          <p:spPr>
            <a:xfrm>
              <a:off x="5733996" y="1803465"/>
              <a:ext cx="388322" cy="403606"/>
            </a:xfrm>
            <a:custGeom>
              <a:rect b="b" l="l" r="r" t="t"/>
              <a:pathLst>
                <a:path extrusionOk="0" h="7922" w="7622">
                  <a:moveTo>
                    <a:pt x="207" y="1"/>
                  </a:moveTo>
                  <a:cubicBezTo>
                    <a:pt x="99" y="1"/>
                    <a:pt x="1" y="129"/>
                    <a:pt x="106" y="219"/>
                  </a:cubicBezTo>
                  <a:cubicBezTo>
                    <a:pt x="1502" y="1375"/>
                    <a:pt x="2997" y="2389"/>
                    <a:pt x="4384" y="3546"/>
                  </a:cubicBezTo>
                  <a:cubicBezTo>
                    <a:pt x="5861" y="4800"/>
                    <a:pt x="6492" y="6241"/>
                    <a:pt x="7426" y="7868"/>
                  </a:cubicBezTo>
                  <a:cubicBezTo>
                    <a:pt x="7445" y="7906"/>
                    <a:pt x="7475" y="7921"/>
                    <a:pt x="7506" y="7921"/>
                  </a:cubicBezTo>
                  <a:cubicBezTo>
                    <a:pt x="7563" y="7921"/>
                    <a:pt x="7621" y="7867"/>
                    <a:pt x="7604" y="7797"/>
                  </a:cubicBezTo>
                  <a:cubicBezTo>
                    <a:pt x="7222" y="6045"/>
                    <a:pt x="6670" y="4400"/>
                    <a:pt x="5354" y="3128"/>
                  </a:cubicBezTo>
                  <a:cubicBezTo>
                    <a:pt x="3895" y="1731"/>
                    <a:pt x="2089" y="833"/>
                    <a:pt x="266" y="15"/>
                  </a:cubicBezTo>
                  <a:cubicBezTo>
                    <a:pt x="247" y="5"/>
                    <a:pt x="227" y="1"/>
                    <a:pt x="2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51"/>
            <p:cNvSpPr/>
            <p:nvPr/>
          </p:nvSpPr>
          <p:spPr>
            <a:xfrm>
              <a:off x="5841853" y="1601559"/>
              <a:ext cx="262787" cy="341043"/>
            </a:xfrm>
            <a:custGeom>
              <a:rect b="b" l="l" r="r" t="t"/>
              <a:pathLst>
                <a:path extrusionOk="0" h="6694" w="5158">
                  <a:moveTo>
                    <a:pt x="26" y="0"/>
                  </a:moveTo>
                  <a:cubicBezTo>
                    <a:pt x="6" y="0"/>
                    <a:pt x="1" y="29"/>
                    <a:pt x="17" y="37"/>
                  </a:cubicBezTo>
                  <a:cubicBezTo>
                    <a:pt x="1004" y="900"/>
                    <a:pt x="1822" y="1709"/>
                    <a:pt x="2578" y="2786"/>
                  </a:cubicBezTo>
                  <a:cubicBezTo>
                    <a:pt x="2997" y="3382"/>
                    <a:pt x="3450" y="3969"/>
                    <a:pt x="3859" y="4573"/>
                  </a:cubicBezTo>
                  <a:cubicBezTo>
                    <a:pt x="4304" y="5223"/>
                    <a:pt x="4518" y="5979"/>
                    <a:pt x="4918" y="6646"/>
                  </a:cubicBezTo>
                  <a:cubicBezTo>
                    <a:pt x="4938" y="6679"/>
                    <a:pt x="4968" y="6694"/>
                    <a:pt x="4998" y="6694"/>
                  </a:cubicBezTo>
                  <a:cubicBezTo>
                    <a:pt x="5048" y="6694"/>
                    <a:pt x="5099" y="6654"/>
                    <a:pt x="5105" y="6593"/>
                  </a:cubicBezTo>
                  <a:cubicBezTo>
                    <a:pt x="5158" y="4983"/>
                    <a:pt x="3939" y="3382"/>
                    <a:pt x="3068" y="2119"/>
                  </a:cubicBezTo>
                  <a:cubicBezTo>
                    <a:pt x="2347" y="1078"/>
                    <a:pt x="1333" y="144"/>
                    <a:pt x="35" y="2"/>
                  </a:cubicBezTo>
                  <a:cubicBezTo>
                    <a:pt x="32" y="1"/>
                    <a:pt x="29" y="0"/>
                    <a:pt x="2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51"/>
            <p:cNvSpPr/>
            <p:nvPr/>
          </p:nvSpPr>
          <p:spPr>
            <a:xfrm>
              <a:off x="6089357" y="1299642"/>
              <a:ext cx="249490" cy="376553"/>
            </a:xfrm>
            <a:custGeom>
              <a:rect b="b" l="l" r="r" t="t"/>
              <a:pathLst>
                <a:path extrusionOk="0" h="7391" w="4897">
                  <a:moveTo>
                    <a:pt x="4639" y="1"/>
                  </a:moveTo>
                  <a:cubicBezTo>
                    <a:pt x="4589" y="1"/>
                    <a:pt x="4538" y="16"/>
                    <a:pt x="4498" y="48"/>
                  </a:cubicBezTo>
                  <a:cubicBezTo>
                    <a:pt x="2266" y="1872"/>
                    <a:pt x="496" y="4424"/>
                    <a:pt x="6" y="7315"/>
                  </a:cubicBezTo>
                  <a:cubicBezTo>
                    <a:pt x="0" y="7353"/>
                    <a:pt x="29" y="7391"/>
                    <a:pt x="63" y="7391"/>
                  </a:cubicBezTo>
                  <a:cubicBezTo>
                    <a:pt x="77" y="7391"/>
                    <a:pt x="91" y="7384"/>
                    <a:pt x="104" y="7369"/>
                  </a:cubicBezTo>
                  <a:cubicBezTo>
                    <a:pt x="1074" y="6328"/>
                    <a:pt x="1696" y="4905"/>
                    <a:pt x="2399" y="3668"/>
                  </a:cubicBezTo>
                  <a:cubicBezTo>
                    <a:pt x="3111" y="2423"/>
                    <a:pt x="4338" y="1632"/>
                    <a:pt x="4845" y="253"/>
                  </a:cubicBezTo>
                  <a:cubicBezTo>
                    <a:pt x="4896" y="99"/>
                    <a:pt x="4768" y="1"/>
                    <a:pt x="46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51"/>
            <p:cNvSpPr/>
            <p:nvPr/>
          </p:nvSpPr>
          <p:spPr>
            <a:xfrm>
              <a:off x="6089204" y="1402557"/>
              <a:ext cx="70308" cy="1757281"/>
            </a:xfrm>
            <a:custGeom>
              <a:rect b="b" l="l" r="r" t="t"/>
              <a:pathLst>
                <a:path extrusionOk="0" h="34492" w="1380">
                  <a:moveTo>
                    <a:pt x="45" y="1"/>
                  </a:moveTo>
                  <a:cubicBezTo>
                    <a:pt x="36" y="1"/>
                    <a:pt x="27" y="7"/>
                    <a:pt x="27" y="21"/>
                  </a:cubicBezTo>
                  <a:cubicBezTo>
                    <a:pt x="1" y="5891"/>
                    <a:pt x="45" y="11762"/>
                    <a:pt x="330" y="17632"/>
                  </a:cubicBezTo>
                  <a:cubicBezTo>
                    <a:pt x="463" y="20514"/>
                    <a:pt x="516" y="23351"/>
                    <a:pt x="401" y="26233"/>
                  </a:cubicBezTo>
                  <a:cubicBezTo>
                    <a:pt x="303" y="28830"/>
                    <a:pt x="45" y="31837"/>
                    <a:pt x="872" y="34336"/>
                  </a:cubicBezTo>
                  <a:cubicBezTo>
                    <a:pt x="908" y="34443"/>
                    <a:pt x="993" y="34492"/>
                    <a:pt x="1077" y="34492"/>
                  </a:cubicBezTo>
                  <a:cubicBezTo>
                    <a:pt x="1182" y="34492"/>
                    <a:pt x="1285" y="34416"/>
                    <a:pt x="1290" y="34283"/>
                  </a:cubicBezTo>
                  <a:cubicBezTo>
                    <a:pt x="1379" y="32957"/>
                    <a:pt x="1166" y="31614"/>
                    <a:pt x="1130" y="30289"/>
                  </a:cubicBezTo>
                  <a:cubicBezTo>
                    <a:pt x="1103" y="28937"/>
                    <a:pt x="1157" y="27585"/>
                    <a:pt x="1157" y="26233"/>
                  </a:cubicBezTo>
                  <a:cubicBezTo>
                    <a:pt x="1175" y="23351"/>
                    <a:pt x="1050" y="20505"/>
                    <a:pt x="837" y="17632"/>
                  </a:cubicBezTo>
                  <a:cubicBezTo>
                    <a:pt x="401" y="11770"/>
                    <a:pt x="214" y="5891"/>
                    <a:pt x="63" y="21"/>
                  </a:cubicBezTo>
                  <a:cubicBezTo>
                    <a:pt x="63" y="7"/>
                    <a:pt x="54" y="1"/>
                    <a:pt x="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51"/>
            <p:cNvSpPr/>
            <p:nvPr/>
          </p:nvSpPr>
          <p:spPr>
            <a:xfrm>
              <a:off x="6102094" y="1541950"/>
              <a:ext cx="205573" cy="672150"/>
            </a:xfrm>
            <a:custGeom>
              <a:rect b="b" l="l" r="r" t="t"/>
              <a:pathLst>
                <a:path extrusionOk="0" h="13193" w="4035">
                  <a:moveTo>
                    <a:pt x="3919" y="1"/>
                  </a:moveTo>
                  <a:cubicBezTo>
                    <a:pt x="3872" y="1"/>
                    <a:pt x="3823" y="26"/>
                    <a:pt x="3803" y="78"/>
                  </a:cubicBezTo>
                  <a:cubicBezTo>
                    <a:pt x="3056" y="2283"/>
                    <a:pt x="2905" y="4605"/>
                    <a:pt x="2096" y="6811"/>
                  </a:cubicBezTo>
                  <a:cubicBezTo>
                    <a:pt x="1313" y="8910"/>
                    <a:pt x="166" y="10849"/>
                    <a:pt x="5" y="13126"/>
                  </a:cubicBezTo>
                  <a:cubicBezTo>
                    <a:pt x="1" y="13170"/>
                    <a:pt x="33" y="13192"/>
                    <a:pt x="66" y="13192"/>
                  </a:cubicBezTo>
                  <a:cubicBezTo>
                    <a:pt x="93" y="13192"/>
                    <a:pt x="122" y="13176"/>
                    <a:pt x="130" y="13144"/>
                  </a:cubicBezTo>
                  <a:cubicBezTo>
                    <a:pt x="726" y="10840"/>
                    <a:pt x="2140" y="8830"/>
                    <a:pt x="2976" y="6615"/>
                  </a:cubicBezTo>
                  <a:cubicBezTo>
                    <a:pt x="3803" y="4436"/>
                    <a:pt x="3955" y="2408"/>
                    <a:pt x="4035" y="113"/>
                  </a:cubicBezTo>
                  <a:cubicBezTo>
                    <a:pt x="4035" y="39"/>
                    <a:pt x="3978" y="1"/>
                    <a:pt x="39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51"/>
            <p:cNvSpPr/>
            <p:nvPr/>
          </p:nvSpPr>
          <p:spPr>
            <a:xfrm>
              <a:off x="6122575" y="2131060"/>
              <a:ext cx="303902" cy="357651"/>
            </a:xfrm>
            <a:custGeom>
              <a:rect b="b" l="l" r="r" t="t"/>
              <a:pathLst>
                <a:path extrusionOk="0" h="7020" w="5965">
                  <a:moveTo>
                    <a:pt x="5807" y="1"/>
                  </a:moveTo>
                  <a:cubicBezTo>
                    <a:pt x="5772" y="1"/>
                    <a:pt x="5736" y="13"/>
                    <a:pt x="5705" y="42"/>
                  </a:cubicBezTo>
                  <a:cubicBezTo>
                    <a:pt x="4513" y="1074"/>
                    <a:pt x="3499" y="2301"/>
                    <a:pt x="2307" y="3351"/>
                  </a:cubicBezTo>
                  <a:cubicBezTo>
                    <a:pt x="1240" y="4294"/>
                    <a:pt x="360" y="5557"/>
                    <a:pt x="13" y="6953"/>
                  </a:cubicBezTo>
                  <a:cubicBezTo>
                    <a:pt x="1" y="6994"/>
                    <a:pt x="28" y="7020"/>
                    <a:pt x="58" y="7020"/>
                  </a:cubicBezTo>
                  <a:cubicBezTo>
                    <a:pt x="73" y="7020"/>
                    <a:pt x="89" y="7013"/>
                    <a:pt x="102" y="6998"/>
                  </a:cubicBezTo>
                  <a:cubicBezTo>
                    <a:pt x="1071" y="5583"/>
                    <a:pt x="2130" y="4516"/>
                    <a:pt x="3428" y="3413"/>
                  </a:cubicBezTo>
                  <a:cubicBezTo>
                    <a:pt x="4513" y="2497"/>
                    <a:pt x="5616" y="1616"/>
                    <a:pt x="5945" y="175"/>
                  </a:cubicBezTo>
                  <a:cubicBezTo>
                    <a:pt x="5964" y="75"/>
                    <a:pt x="5890" y="1"/>
                    <a:pt x="58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51"/>
            <p:cNvSpPr/>
            <p:nvPr/>
          </p:nvSpPr>
          <p:spPr>
            <a:xfrm>
              <a:off x="6048854" y="1593611"/>
              <a:ext cx="135113" cy="573822"/>
            </a:xfrm>
            <a:custGeom>
              <a:rect b="b" l="l" r="r" t="t"/>
              <a:pathLst>
                <a:path extrusionOk="0" h="11263" w="2652">
                  <a:moveTo>
                    <a:pt x="2535" y="0"/>
                  </a:moveTo>
                  <a:cubicBezTo>
                    <a:pt x="2508" y="0"/>
                    <a:pt x="2481" y="13"/>
                    <a:pt x="2465" y="42"/>
                  </a:cubicBezTo>
                  <a:cubicBezTo>
                    <a:pt x="1477" y="1848"/>
                    <a:pt x="1193" y="3965"/>
                    <a:pt x="757" y="5948"/>
                  </a:cubicBezTo>
                  <a:cubicBezTo>
                    <a:pt x="366" y="7763"/>
                    <a:pt x="1" y="9568"/>
                    <a:pt x="1104" y="11214"/>
                  </a:cubicBezTo>
                  <a:cubicBezTo>
                    <a:pt x="1128" y="11247"/>
                    <a:pt x="1166" y="11262"/>
                    <a:pt x="1202" y="11262"/>
                  </a:cubicBezTo>
                  <a:cubicBezTo>
                    <a:pt x="1270" y="11262"/>
                    <a:pt x="1334" y="11209"/>
                    <a:pt x="1300" y="11134"/>
                  </a:cubicBezTo>
                  <a:cubicBezTo>
                    <a:pt x="508" y="9043"/>
                    <a:pt x="935" y="7389"/>
                    <a:pt x="1557" y="5325"/>
                  </a:cubicBezTo>
                  <a:cubicBezTo>
                    <a:pt x="2064" y="3644"/>
                    <a:pt x="2651" y="1865"/>
                    <a:pt x="2634" y="95"/>
                  </a:cubicBezTo>
                  <a:cubicBezTo>
                    <a:pt x="2634" y="39"/>
                    <a:pt x="2583" y="0"/>
                    <a:pt x="25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51"/>
            <p:cNvSpPr/>
            <p:nvPr/>
          </p:nvSpPr>
          <p:spPr>
            <a:xfrm>
              <a:off x="5935597" y="1316302"/>
              <a:ext cx="176278" cy="643620"/>
            </a:xfrm>
            <a:custGeom>
              <a:rect b="b" l="l" r="r" t="t"/>
              <a:pathLst>
                <a:path extrusionOk="0" h="12633" w="3460">
                  <a:moveTo>
                    <a:pt x="1033" y="0"/>
                  </a:moveTo>
                  <a:cubicBezTo>
                    <a:pt x="980" y="0"/>
                    <a:pt x="928" y="20"/>
                    <a:pt x="890" y="68"/>
                  </a:cubicBezTo>
                  <a:cubicBezTo>
                    <a:pt x="276" y="851"/>
                    <a:pt x="240" y="1892"/>
                    <a:pt x="143" y="2852"/>
                  </a:cubicBezTo>
                  <a:cubicBezTo>
                    <a:pt x="0" y="4204"/>
                    <a:pt x="9" y="5565"/>
                    <a:pt x="178" y="6917"/>
                  </a:cubicBezTo>
                  <a:cubicBezTo>
                    <a:pt x="436" y="9016"/>
                    <a:pt x="1566" y="11347"/>
                    <a:pt x="3291" y="12618"/>
                  </a:cubicBezTo>
                  <a:cubicBezTo>
                    <a:pt x="3305" y="12629"/>
                    <a:pt x="3319" y="12633"/>
                    <a:pt x="3334" y="12633"/>
                  </a:cubicBezTo>
                  <a:cubicBezTo>
                    <a:pt x="3397" y="12633"/>
                    <a:pt x="3459" y="12552"/>
                    <a:pt x="3416" y="12494"/>
                  </a:cubicBezTo>
                  <a:cubicBezTo>
                    <a:pt x="1913" y="10546"/>
                    <a:pt x="1245" y="8696"/>
                    <a:pt x="1041" y="6250"/>
                  </a:cubicBezTo>
                  <a:cubicBezTo>
                    <a:pt x="952" y="5236"/>
                    <a:pt x="1005" y="4204"/>
                    <a:pt x="1103" y="3190"/>
                  </a:cubicBezTo>
                  <a:cubicBezTo>
                    <a:pt x="1192" y="2212"/>
                    <a:pt x="1548" y="1136"/>
                    <a:pt x="1254" y="157"/>
                  </a:cubicBezTo>
                  <a:cubicBezTo>
                    <a:pt x="1226" y="66"/>
                    <a:pt x="1128" y="0"/>
                    <a:pt x="10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51"/>
            <p:cNvSpPr/>
            <p:nvPr/>
          </p:nvSpPr>
          <p:spPr>
            <a:xfrm>
              <a:off x="6020781" y="1177113"/>
              <a:ext cx="143723" cy="588240"/>
            </a:xfrm>
            <a:custGeom>
              <a:rect b="b" l="l" r="r" t="t"/>
              <a:pathLst>
                <a:path extrusionOk="0" h="11546" w="2821">
                  <a:moveTo>
                    <a:pt x="2450" y="1"/>
                  </a:moveTo>
                  <a:cubicBezTo>
                    <a:pt x="2371" y="1"/>
                    <a:pt x="2289" y="28"/>
                    <a:pt x="2215" y="87"/>
                  </a:cubicBezTo>
                  <a:cubicBezTo>
                    <a:pt x="1530" y="630"/>
                    <a:pt x="1281" y="1697"/>
                    <a:pt x="979" y="2498"/>
                  </a:cubicBezTo>
                  <a:cubicBezTo>
                    <a:pt x="579" y="3530"/>
                    <a:pt x="347" y="4624"/>
                    <a:pt x="223" y="5709"/>
                  </a:cubicBezTo>
                  <a:cubicBezTo>
                    <a:pt x="0" y="7550"/>
                    <a:pt x="0" y="10129"/>
                    <a:pt x="1424" y="11535"/>
                  </a:cubicBezTo>
                  <a:cubicBezTo>
                    <a:pt x="1431" y="11542"/>
                    <a:pt x="1439" y="11546"/>
                    <a:pt x="1447" y="11546"/>
                  </a:cubicBezTo>
                  <a:cubicBezTo>
                    <a:pt x="1467" y="11546"/>
                    <a:pt x="1483" y="11525"/>
                    <a:pt x="1477" y="11499"/>
                  </a:cubicBezTo>
                  <a:cubicBezTo>
                    <a:pt x="1272" y="10512"/>
                    <a:pt x="988" y="9605"/>
                    <a:pt x="952" y="8573"/>
                  </a:cubicBezTo>
                  <a:cubicBezTo>
                    <a:pt x="917" y="7550"/>
                    <a:pt x="1086" y="6491"/>
                    <a:pt x="1290" y="5495"/>
                  </a:cubicBezTo>
                  <a:cubicBezTo>
                    <a:pt x="1486" y="4579"/>
                    <a:pt x="1788" y="3690"/>
                    <a:pt x="2073" y="2800"/>
                  </a:cubicBezTo>
                  <a:cubicBezTo>
                    <a:pt x="2331" y="2000"/>
                    <a:pt x="2820" y="1164"/>
                    <a:pt x="2767" y="310"/>
                  </a:cubicBezTo>
                  <a:cubicBezTo>
                    <a:pt x="2749" y="113"/>
                    <a:pt x="2608" y="1"/>
                    <a:pt x="245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51"/>
            <p:cNvSpPr/>
            <p:nvPr/>
          </p:nvSpPr>
          <p:spPr>
            <a:xfrm>
              <a:off x="5953887" y="1801733"/>
              <a:ext cx="172814" cy="592723"/>
            </a:xfrm>
            <a:custGeom>
              <a:rect b="b" l="l" r="r" t="t"/>
              <a:pathLst>
                <a:path extrusionOk="0" h="11634" w="3392">
                  <a:moveTo>
                    <a:pt x="160" y="1"/>
                  </a:moveTo>
                  <a:cubicBezTo>
                    <a:pt x="78" y="1"/>
                    <a:pt x="1" y="54"/>
                    <a:pt x="6" y="155"/>
                  </a:cubicBezTo>
                  <a:cubicBezTo>
                    <a:pt x="50" y="1196"/>
                    <a:pt x="335" y="2201"/>
                    <a:pt x="379" y="3251"/>
                  </a:cubicBezTo>
                  <a:cubicBezTo>
                    <a:pt x="424" y="4229"/>
                    <a:pt x="513" y="5207"/>
                    <a:pt x="646" y="6168"/>
                  </a:cubicBezTo>
                  <a:cubicBezTo>
                    <a:pt x="913" y="8071"/>
                    <a:pt x="2061" y="10064"/>
                    <a:pt x="3190" y="11585"/>
                  </a:cubicBezTo>
                  <a:cubicBezTo>
                    <a:pt x="3212" y="11618"/>
                    <a:pt x="3250" y="11634"/>
                    <a:pt x="3287" y="11634"/>
                  </a:cubicBezTo>
                  <a:cubicBezTo>
                    <a:pt x="3340" y="11634"/>
                    <a:pt x="3391" y="11600"/>
                    <a:pt x="3386" y="11531"/>
                  </a:cubicBezTo>
                  <a:cubicBezTo>
                    <a:pt x="3359" y="10695"/>
                    <a:pt x="2932" y="9966"/>
                    <a:pt x="2559" y="9228"/>
                  </a:cubicBezTo>
                  <a:cubicBezTo>
                    <a:pt x="1972" y="8071"/>
                    <a:pt x="1554" y="6951"/>
                    <a:pt x="1393" y="5661"/>
                  </a:cubicBezTo>
                  <a:cubicBezTo>
                    <a:pt x="1171" y="3838"/>
                    <a:pt x="1420" y="1658"/>
                    <a:pt x="308" y="75"/>
                  </a:cubicBezTo>
                  <a:cubicBezTo>
                    <a:pt x="273" y="25"/>
                    <a:pt x="215" y="1"/>
                    <a:pt x="16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51"/>
            <p:cNvSpPr/>
            <p:nvPr/>
          </p:nvSpPr>
          <p:spPr>
            <a:xfrm>
              <a:off x="5821372" y="2065133"/>
              <a:ext cx="320460" cy="445128"/>
            </a:xfrm>
            <a:custGeom>
              <a:rect b="b" l="l" r="r" t="t"/>
              <a:pathLst>
                <a:path extrusionOk="0" h="8737" w="6290">
                  <a:moveTo>
                    <a:pt x="136" y="1"/>
                  </a:moveTo>
                  <a:cubicBezTo>
                    <a:pt x="69" y="1"/>
                    <a:pt x="1" y="53"/>
                    <a:pt x="1" y="135"/>
                  </a:cubicBezTo>
                  <a:cubicBezTo>
                    <a:pt x="36" y="2030"/>
                    <a:pt x="1139" y="3542"/>
                    <a:pt x="2465" y="4787"/>
                  </a:cubicBezTo>
                  <a:cubicBezTo>
                    <a:pt x="3096" y="5383"/>
                    <a:pt x="3763" y="5926"/>
                    <a:pt x="4386" y="6513"/>
                  </a:cubicBezTo>
                  <a:cubicBezTo>
                    <a:pt x="5089" y="7180"/>
                    <a:pt x="5453" y="7989"/>
                    <a:pt x="6022" y="8727"/>
                  </a:cubicBezTo>
                  <a:cubicBezTo>
                    <a:pt x="6029" y="8734"/>
                    <a:pt x="6040" y="8737"/>
                    <a:pt x="6051" y="8737"/>
                  </a:cubicBezTo>
                  <a:cubicBezTo>
                    <a:pt x="6071" y="8737"/>
                    <a:pt x="6094" y="8727"/>
                    <a:pt x="6094" y="8710"/>
                  </a:cubicBezTo>
                  <a:cubicBezTo>
                    <a:pt x="6289" y="7340"/>
                    <a:pt x="4813" y="5979"/>
                    <a:pt x="3914" y="5143"/>
                  </a:cubicBezTo>
                  <a:cubicBezTo>
                    <a:pt x="3194" y="4476"/>
                    <a:pt x="2473" y="3835"/>
                    <a:pt x="1878" y="3053"/>
                  </a:cubicBezTo>
                  <a:cubicBezTo>
                    <a:pt x="1193" y="2154"/>
                    <a:pt x="766" y="1060"/>
                    <a:pt x="241" y="64"/>
                  </a:cubicBezTo>
                  <a:cubicBezTo>
                    <a:pt x="217" y="20"/>
                    <a:pt x="177" y="1"/>
                    <a:pt x="1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51"/>
            <p:cNvSpPr/>
            <p:nvPr/>
          </p:nvSpPr>
          <p:spPr>
            <a:xfrm>
              <a:off x="5963669" y="2395275"/>
              <a:ext cx="171336" cy="443396"/>
            </a:xfrm>
            <a:custGeom>
              <a:rect b="b" l="l" r="r" t="t"/>
              <a:pathLst>
                <a:path extrusionOk="0" h="8703" w="3363">
                  <a:moveTo>
                    <a:pt x="293" y="0"/>
                  </a:moveTo>
                  <a:cubicBezTo>
                    <a:pt x="200" y="0"/>
                    <a:pt x="104" y="78"/>
                    <a:pt x="99" y="184"/>
                  </a:cubicBezTo>
                  <a:cubicBezTo>
                    <a:pt x="1" y="1554"/>
                    <a:pt x="294" y="3084"/>
                    <a:pt x="899" y="4320"/>
                  </a:cubicBezTo>
                  <a:cubicBezTo>
                    <a:pt x="1602" y="5734"/>
                    <a:pt x="2082" y="7282"/>
                    <a:pt x="2891" y="8643"/>
                  </a:cubicBezTo>
                  <a:cubicBezTo>
                    <a:pt x="2915" y="8682"/>
                    <a:pt x="2960" y="8702"/>
                    <a:pt x="3005" y="8702"/>
                  </a:cubicBezTo>
                  <a:cubicBezTo>
                    <a:pt x="3061" y="8702"/>
                    <a:pt x="3117" y="8671"/>
                    <a:pt x="3132" y="8607"/>
                  </a:cubicBezTo>
                  <a:cubicBezTo>
                    <a:pt x="3363" y="7415"/>
                    <a:pt x="2482" y="5859"/>
                    <a:pt x="2091" y="4747"/>
                  </a:cubicBezTo>
                  <a:cubicBezTo>
                    <a:pt x="1548" y="3217"/>
                    <a:pt x="1148" y="1545"/>
                    <a:pt x="437" y="95"/>
                  </a:cubicBezTo>
                  <a:cubicBezTo>
                    <a:pt x="403" y="28"/>
                    <a:pt x="349" y="0"/>
                    <a:pt x="2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0" name="Google Shape;770;p51"/>
          <p:cNvSpPr txBox="1"/>
          <p:nvPr/>
        </p:nvSpPr>
        <p:spPr>
          <a:xfrm>
            <a:off x="2869325" y="1679075"/>
            <a:ext cx="5398500" cy="14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3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Thank You!</a:t>
            </a:r>
            <a:endParaRPr b="1" sz="830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1"/>
          <p:cNvSpPr txBox="1"/>
          <p:nvPr/>
        </p:nvSpPr>
        <p:spPr>
          <a:xfrm>
            <a:off x="898500" y="538450"/>
            <a:ext cx="7347000" cy="36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Importance of Automated Disease Detection in Plants:</a:t>
            </a:r>
            <a:endParaRPr b="1" sz="190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●"/>
            </a:pPr>
            <a:r>
              <a:rPr lang="en"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Early detection maintains crop health, preventing yield losses.</a:t>
            </a:r>
            <a:endParaRPr sz="180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●"/>
            </a:pPr>
            <a:r>
              <a:rPr lang="en"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Automation optimizes resources, promoting sustainability.</a:t>
            </a:r>
            <a:endParaRPr sz="180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●"/>
            </a:pPr>
            <a:r>
              <a:rPr lang="en"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Ensures stable food production for global food security.</a:t>
            </a:r>
            <a:endParaRPr sz="180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Significance of Accurate and Timely Disease Identification in Agriculture:</a:t>
            </a:r>
            <a:endParaRPr b="1" sz="190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●"/>
            </a:pPr>
            <a:r>
              <a:rPr lang="en"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Early identification mitigates economic losses and prevents disease spread.</a:t>
            </a:r>
            <a:endParaRPr sz="180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●"/>
            </a:pPr>
            <a:r>
              <a:rPr lang="en"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Reduces environmental impact by minimizing pesticide use.</a:t>
            </a:r>
            <a:endParaRPr sz="180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●"/>
            </a:pPr>
            <a:r>
              <a:rPr lang="en"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Essential for controlling potential epidemics and preserving agricultural ecosystems.</a:t>
            </a:r>
            <a:endParaRPr sz="180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2"/>
          <p:cNvSpPr/>
          <p:nvPr/>
        </p:nvSpPr>
        <p:spPr>
          <a:xfrm>
            <a:off x="769450" y="656706"/>
            <a:ext cx="2135400" cy="2300700"/>
          </a:xfrm>
          <a:prstGeom prst="rect">
            <a:avLst/>
          </a:prstGeom>
          <a:solidFill>
            <a:srgbClr val="C4D8BF">
              <a:alpha val="42410"/>
            </a:srgbClr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32"/>
          <p:cNvSpPr txBox="1"/>
          <p:nvPr>
            <p:ph idx="4294967295" type="title"/>
          </p:nvPr>
        </p:nvSpPr>
        <p:spPr>
          <a:xfrm>
            <a:off x="1137098" y="833575"/>
            <a:ext cx="1562100" cy="200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500"/>
              <a:t>02</a:t>
            </a:r>
            <a:endParaRPr b="1" sz="9500"/>
          </a:p>
        </p:txBody>
      </p:sp>
      <p:sp>
        <p:nvSpPr>
          <p:cNvPr id="307" name="Google Shape;307;p32"/>
          <p:cNvSpPr txBox="1"/>
          <p:nvPr/>
        </p:nvSpPr>
        <p:spPr>
          <a:xfrm>
            <a:off x="2904850" y="448075"/>
            <a:ext cx="6142200" cy="23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Deep learning algorithms in Crop Disease Detection</a:t>
            </a:r>
            <a:endParaRPr b="1" sz="500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3"/>
          <p:cNvSpPr txBox="1"/>
          <p:nvPr/>
        </p:nvSpPr>
        <p:spPr>
          <a:xfrm>
            <a:off x="1111050" y="488825"/>
            <a:ext cx="6921900" cy="4279200"/>
          </a:xfrm>
          <a:prstGeom prst="rect">
            <a:avLst/>
          </a:prstGeom>
          <a:solidFill>
            <a:schemeClr val="accent3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osis"/>
              <a:buChar char="●"/>
            </a:pPr>
            <a:r>
              <a:rPr b="1" lang="en" sz="16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Accurate Disease Identification: </a:t>
            </a:r>
            <a:r>
              <a:rPr lang="en" sz="16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Deep learning excels in recognizing diverse and intricate symptoms, vital for early and precise crop disease detection.</a:t>
            </a:r>
            <a:endParaRPr sz="160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osis"/>
              <a:buChar char="●"/>
            </a:pPr>
            <a:r>
              <a:rPr b="1" lang="en" sz="16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Scalable Monitoring:</a:t>
            </a:r>
            <a:r>
              <a:rPr lang="en" sz="16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These models adapt to vast agricultural datasets, facilitating real-time and large-scale crop health monitoring, enabling timely interventions.</a:t>
            </a:r>
            <a:endParaRPr sz="160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osis"/>
              <a:buChar char="●"/>
            </a:pPr>
            <a:r>
              <a:rPr b="1" lang="en" sz="16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Resource-Efficient Solutions:</a:t>
            </a:r>
            <a:r>
              <a:rPr lang="en" sz="16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Deep learning-based detection optimizes resources by targeting affected areas, reducing excessive pesticide use, and fostering eco-friendly farming practices.</a:t>
            </a:r>
            <a:endParaRPr sz="160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osis"/>
              <a:buChar char="●"/>
            </a:pPr>
            <a:r>
              <a:rPr b="1" lang="en" sz="16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Economic Stability:</a:t>
            </a:r>
            <a:r>
              <a:rPr lang="en" sz="16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Improved crop health positively impacts farmers' income, offering sustainable solutions and stability in agricultural communities.</a:t>
            </a:r>
            <a:endParaRPr sz="160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osis"/>
              <a:buChar char="●"/>
            </a:pPr>
            <a:r>
              <a:rPr b="1" lang="en" sz="16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Global Food Security:</a:t>
            </a:r>
            <a:r>
              <a:rPr lang="en" sz="16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Precision disease detection in agriculture contributes to stable food production, addressing food scarcity concerns and supporting global food security initiatives.</a:t>
            </a:r>
            <a:endParaRPr sz="160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4"/>
          <p:cNvSpPr txBox="1"/>
          <p:nvPr>
            <p:ph type="title"/>
          </p:nvPr>
        </p:nvSpPr>
        <p:spPr>
          <a:xfrm>
            <a:off x="4372775" y="2147850"/>
            <a:ext cx="4624800" cy="84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Selected Models</a:t>
            </a:r>
            <a:endParaRPr b="1"/>
          </a:p>
        </p:txBody>
      </p:sp>
      <p:sp>
        <p:nvSpPr>
          <p:cNvPr id="318" name="Google Shape;318;p34"/>
          <p:cNvSpPr txBox="1"/>
          <p:nvPr>
            <p:ph idx="2" type="title"/>
          </p:nvPr>
        </p:nvSpPr>
        <p:spPr>
          <a:xfrm>
            <a:off x="2814800" y="1899900"/>
            <a:ext cx="1365600" cy="133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grpSp>
        <p:nvGrpSpPr>
          <p:cNvPr id="319" name="Google Shape;319;p34"/>
          <p:cNvGrpSpPr/>
          <p:nvPr/>
        </p:nvGrpSpPr>
        <p:grpSpPr>
          <a:xfrm flipH="1" rot="-358127">
            <a:off x="727687" y="288441"/>
            <a:ext cx="2570174" cy="4367446"/>
            <a:chOff x="5733996" y="942600"/>
            <a:chExt cx="1525476" cy="2592211"/>
          </a:xfrm>
        </p:grpSpPr>
        <p:sp>
          <p:nvSpPr>
            <p:cNvPr id="320" name="Google Shape;320;p34"/>
            <p:cNvSpPr/>
            <p:nvPr/>
          </p:nvSpPr>
          <p:spPr>
            <a:xfrm>
              <a:off x="6695024" y="2082099"/>
              <a:ext cx="421845" cy="599194"/>
            </a:xfrm>
            <a:custGeom>
              <a:rect b="b" l="l" r="r" t="t"/>
              <a:pathLst>
                <a:path extrusionOk="0" h="11761" w="8280">
                  <a:moveTo>
                    <a:pt x="8063" y="0"/>
                  </a:moveTo>
                  <a:cubicBezTo>
                    <a:pt x="8006" y="0"/>
                    <a:pt x="7949" y="29"/>
                    <a:pt x="7909" y="96"/>
                  </a:cubicBezTo>
                  <a:cubicBezTo>
                    <a:pt x="6744" y="2079"/>
                    <a:pt x="6255" y="4356"/>
                    <a:pt x="4778" y="6162"/>
                  </a:cubicBezTo>
                  <a:cubicBezTo>
                    <a:pt x="3986" y="7114"/>
                    <a:pt x="3035" y="7950"/>
                    <a:pt x="2216" y="8884"/>
                  </a:cubicBezTo>
                  <a:cubicBezTo>
                    <a:pt x="1460" y="9755"/>
                    <a:pt x="740" y="10663"/>
                    <a:pt x="55" y="11588"/>
                  </a:cubicBezTo>
                  <a:cubicBezTo>
                    <a:pt x="1" y="11669"/>
                    <a:pt x="86" y="11760"/>
                    <a:pt x="169" y="11760"/>
                  </a:cubicBezTo>
                  <a:cubicBezTo>
                    <a:pt x="195" y="11760"/>
                    <a:pt x="221" y="11751"/>
                    <a:pt x="242" y="11730"/>
                  </a:cubicBezTo>
                  <a:cubicBezTo>
                    <a:pt x="2074" y="9871"/>
                    <a:pt x="4316" y="8386"/>
                    <a:pt x="6006" y="6411"/>
                  </a:cubicBezTo>
                  <a:cubicBezTo>
                    <a:pt x="7482" y="4685"/>
                    <a:pt x="7900" y="2417"/>
                    <a:pt x="8256" y="238"/>
                  </a:cubicBezTo>
                  <a:cubicBezTo>
                    <a:pt x="8279" y="104"/>
                    <a:pt x="8172" y="0"/>
                    <a:pt x="80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34"/>
            <p:cNvSpPr/>
            <p:nvPr/>
          </p:nvSpPr>
          <p:spPr>
            <a:xfrm>
              <a:off x="6535558" y="2318548"/>
              <a:ext cx="125586" cy="559302"/>
            </a:xfrm>
            <a:custGeom>
              <a:rect b="b" l="l" r="r" t="t"/>
              <a:pathLst>
                <a:path extrusionOk="0" h="10978" w="2465">
                  <a:moveTo>
                    <a:pt x="1866" y="1"/>
                  </a:moveTo>
                  <a:cubicBezTo>
                    <a:pt x="1813" y="1"/>
                    <a:pt x="1758" y="34"/>
                    <a:pt x="1735" y="98"/>
                  </a:cubicBezTo>
                  <a:cubicBezTo>
                    <a:pt x="472" y="3673"/>
                    <a:pt x="1" y="7409"/>
                    <a:pt x="1664" y="10940"/>
                  </a:cubicBezTo>
                  <a:cubicBezTo>
                    <a:pt x="1679" y="10967"/>
                    <a:pt x="1701" y="10977"/>
                    <a:pt x="1724" y="10977"/>
                  </a:cubicBezTo>
                  <a:cubicBezTo>
                    <a:pt x="1770" y="10977"/>
                    <a:pt x="1818" y="10932"/>
                    <a:pt x="1806" y="10878"/>
                  </a:cubicBezTo>
                  <a:cubicBezTo>
                    <a:pt x="1344" y="8903"/>
                    <a:pt x="1397" y="6795"/>
                    <a:pt x="1691" y="4794"/>
                  </a:cubicBezTo>
                  <a:cubicBezTo>
                    <a:pt x="1931" y="3184"/>
                    <a:pt x="2465" y="1717"/>
                    <a:pt x="1984" y="98"/>
                  </a:cubicBezTo>
                  <a:cubicBezTo>
                    <a:pt x="1967" y="32"/>
                    <a:pt x="1917" y="1"/>
                    <a:pt x="18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34"/>
            <p:cNvSpPr/>
            <p:nvPr/>
          </p:nvSpPr>
          <p:spPr>
            <a:xfrm>
              <a:off x="6512784" y="2774021"/>
              <a:ext cx="432086" cy="459088"/>
            </a:xfrm>
            <a:custGeom>
              <a:rect b="b" l="l" r="r" t="t"/>
              <a:pathLst>
                <a:path extrusionOk="0" h="9011" w="8481">
                  <a:moveTo>
                    <a:pt x="8280" y="1"/>
                  </a:moveTo>
                  <a:cubicBezTo>
                    <a:pt x="8236" y="1"/>
                    <a:pt x="8188" y="17"/>
                    <a:pt x="8142" y="52"/>
                  </a:cubicBezTo>
                  <a:cubicBezTo>
                    <a:pt x="7314" y="711"/>
                    <a:pt x="6558" y="1440"/>
                    <a:pt x="5713" y="2098"/>
                  </a:cubicBezTo>
                  <a:cubicBezTo>
                    <a:pt x="4886" y="2747"/>
                    <a:pt x="4121" y="3432"/>
                    <a:pt x="3374" y="4171"/>
                  </a:cubicBezTo>
                  <a:cubicBezTo>
                    <a:pt x="1978" y="5558"/>
                    <a:pt x="519" y="6937"/>
                    <a:pt x="12" y="8902"/>
                  </a:cubicBezTo>
                  <a:cubicBezTo>
                    <a:pt x="0" y="8965"/>
                    <a:pt x="52" y="9010"/>
                    <a:pt x="104" y="9010"/>
                  </a:cubicBezTo>
                  <a:cubicBezTo>
                    <a:pt x="133" y="9010"/>
                    <a:pt x="162" y="8996"/>
                    <a:pt x="181" y="8965"/>
                  </a:cubicBezTo>
                  <a:cubicBezTo>
                    <a:pt x="1257" y="7150"/>
                    <a:pt x="3161" y="5905"/>
                    <a:pt x="4735" y="4562"/>
                  </a:cubicBezTo>
                  <a:cubicBezTo>
                    <a:pt x="6087" y="3397"/>
                    <a:pt x="8186" y="2187"/>
                    <a:pt x="8462" y="239"/>
                  </a:cubicBezTo>
                  <a:cubicBezTo>
                    <a:pt x="8481" y="100"/>
                    <a:pt x="8391" y="1"/>
                    <a:pt x="828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34"/>
            <p:cNvSpPr/>
            <p:nvPr/>
          </p:nvSpPr>
          <p:spPr>
            <a:xfrm>
              <a:off x="6554409" y="2882642"/>
              <a:ext cx="463368" cy="154575"/>
            </a:xfrm>
            <a:custGeom>
              <a:rect b="b" l="l" r="r" t="t"/>
              <a:pathLst>
                <a:path extrusionOk="0" h="3034" w="9095">
                  <a:moveTo>
                    <a:pt x="4430" y="1"/>
                  </a:moveTo>
                  <a:cubicBezTo>
                    <a:pt x="4396" y="1"/>
                    <a:pt x="4361" y="1"/>
                    <a:pt x="4327" y="2"/>
                  </a:cubicBezTo>
                  <a:cubicBezTo>
                    <a:pt x="2522" y="37"/>
                    <a:pt x="956" y="1558"/>
                    <a:pt x="22" y="2964"/>
                  </a:cubicBezTo>
                  <a:cubicBezTo>
                    <a:pt x="0" y="2992"/>
                    <a:pt x="32" y="3033"/>
                    <a:pt x="68" y="3033"/>
                  </a:cubicBezTo>
                  <a:cubicBezTo>
                    <a:pt x="76" y="3033"/>
                    <a:pt x="85" y="3031"/>
                    <a:pt x="93" y="3026"/>
                  </a:cubicBezTo>
                  <a:cubicBezTo>
                    <a:pt x="1454" y="2208"/>
                    <a:pt x="2664" y="1185"/>
                    <a:pt x="4327" y="1033"/>
                  </a:cubicBezTo>
                  <a:cubicBezTo>
                    <a:pt x="4447" y="1023"/>
                    <a:pt x="4567" y="1018"/>
                    <a:pt x="4686" y="1018"/>
                  </a:cubicBezTo>
                  <a:cubicBezTo>
                    <a:pt x="6208" y="1018"/>
                    <a:pt x="7697" y="1826"/>
                    <a:pt x="8926" y="2634"/>
                  </a:cubicBezTo>
                  <a:cubicBezTo>
                    <a:pt x="8938" y="2642"/>
                    <a:pt x="8952" y="2646"/>
                    <a:pt x="8965" y="2646"/>
                  </a:cubicBezTo>
                  <a:cubicBezTo>
                    <a:pt x="9029" y="2646"/>
                    <a:pt x="9094" y="2569"/>
                    <a:pt x="9050" y="2510"/>
                  </a:cubicBezTo>
                  <a:cubicBezTo>
                    <a:pt x="7949" y="972"/>
                    <a:pt x="6333" y="1"/>
                    <a:pt x="44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34"/>
            <p:cNvSpPr/>
            <p:nvPr/>
          </p:nvSpPr>
          <p:spPr>
            <a:xfrm>
              <a:off x="6675155" y="1295770"/>
              <a:ext cx="155950" cy="546972"/>
            </a:xfrm>
            <a:custGeom>
              <a:rect b="b" l="l" r="r" t="t"/>
              <a:pathLst>
                <a:path extrusionOk="0" h="10736" w="3061">
                  <a:moveTo>
                    <a:pt x="519" y="0"/>
                  </a:moveTo>
                  <a:cubicBezTo>
                    <a:pt x="427" y="0"/>
                    <a:pt x="331" y="70"/>
                    <a:pt x="321" y="187"/>
                  </a:cubicBezTo>
                  <a:cubicBezTo>
                    <a:pt x="0" y="3807"/>
                    <a:pt x="1219" y="7347"/>
                    <a:pt x="2411" y="10709"/>
                  </a:cubicBezTo>
                  <a:cubicBezTo>
                    <a:pt x="2420" y="10727"/>
                    <a:pt x="2435" y="10736"/>
                    <a:pt x="2451" y="10736"/>
                  </a:cubicBezTo>
                  <a:cubicBezTo>
                    <a:pt x="2466" y="10736"/>
                    <a:pt x="2482" y="10727"/>
                    <a:pt x="2491" y="10709"/>
                  </a:cubicBezTo>
                  <a:cubicBezTo>
                    <a:pt x="3060" y="9277"/>
                    <a:pt x="2251" y="7489"/>
                    <a:pt x="1904" y="6093"/>
                  </a:cubicBezTo>
                  <a:cubicBezTo>
                    <a:pt x="1415" y="4118"/>
                    <a:pt x="1246" y="2090"/>
                    <a:pt x="685" y="133"/>
                  </a:cubicBezTo>
                  <a:cubicBezTo>
                    <a:pt x="658" y="41"/>
                    <a:pt x="590" y="0"/>
                    <a:pt x="5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34"/>
            <p:cNvSpPr/>
            <p:nvPr/>
          </p:nvSpPr>
          <p:spPr>
            <a:xfrm>
              <a:off x="6843028" y="1062837"/>
              <a:ext cx="228703" cy="479925"/>
            </a:xfrm>
            <a:custGeom>
              <a:rect b="b" l="l" r="r" t="t"/>
              <a:pathLst>
                <a:path extrusionOk="0" h="9420" w="4489">
                  <a:moveTo>
                    <a:pt x="4315" y="0"/>
                  </a:moveTo>
                  <a:cubicBezTo>
                    <a:pt x="4238" y="0"/>
                    <a:pt x="4156" y="42"/>
                    <a:pt x="4123" y="124"/>
                  </a:cubicBezTo>
                  <a:cubicBezTo>
                    <a:pt x="3554" y="1725"/>
                    <a:pt x="3038" y="3327"/>
                    <a:pt x="2229" y="4830"/>
                  </a:cubicBezTo>
                  <a:cubicBezTo>
                    <a:pt x="1446" y="6306"/>
                    <a:pt x="663" y="7720"/>
                    <a:pt x="32" y="9268"/>
                  </a:cubicBezTo>
                  <a:cubicBezTo>
                    <a:pt x="0" y="9351"/>
                    <a:pt x="78" y="9420"/>
                    <a:pt x="154" y="9420"/>
                  </a:cubicBezTo>
                  <a:cubicBezTo>
                    <a:pt x="184" y="9420"/>
                    <a:pt x="214" y="9409"/>
                    <a:pt x="236" y="9384"/>
                  </a:cubicBezTo>
                  <a:cubicBezTo>
                    <a:pt x="2514" y="6849"/>
                    <a:pt x="4301" y="3620"/>
                    <a:pt x="4479" y="178"/>
                  </a:cubicBezTo>
                  <a:cubicBezTo>
                    <a:pt x="4489" y="58"/>
                    <a:pt x="4405" y="0"/>
                    <a:pt x="43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34"/>
            <p:cNvSpPr/>
            <p:nvPr/>
          </p:nvSpPr>
          <p:spPr>
            <a:xfrm>
              <a:off x="6829679" y="1026868"/>
              <a:ext cx="81159" cy="509373"/>
            </a:xfrm>
            <a:custGeom>
              <a:rect b="b" l="l" r="r" t="t"/>
              <a:pathLst>
                <a:path extrusionOk="0" h="9998" w="1593">
                  <a:moveTo>
                    <a:pt x="1285" y="0"/>
                  </a:moveTo>
                  <a:cubicBezTo>
                    <a:pt x="1254" y="0"/>
                    <a:pt x="1219" y="21"/>
                    <a:pt x="1219" y="57"/>
                  </a:cubicBezTo>
                  <a:cubicBezTo>
                    <a:pt x="1246" y="1782"/>
                    <a:pt x="570" y="3374"/>
                    <a:pt x="276" y="5055"/>
                  </a:cubicBezTo>
                  <a:cubicBezTo>
                    <a:pt x="0" y="6621"/>
                    <a:pt x="232" y="8346"/>
                    <a:pt x="507" y="9903"/>
                  </a:cubicBezTo>
                  <a:cubicBezTo>
                    <a:pt x="519" y="9969"/>
                    <a:pt x="567" y="9998"/>
                    <a:pt x="617" y="9998"/>
                  </a:cubicBezTo>
                  <a:cubicBezTo>
                    <a:pt x="682" y="9998"/>
                    <a:pt x="751" y="9951"/>
                    <a:pt x="756" y="9876"/>
                  </a:cubicBezTo>
                  <a:cubicBezTo>
                    <a:pt x="854" y="8071"/>
                    <a:pt x="783" y="6238"/>
                    <a:pt x="1077" y="4451"/>
                  </a:cubicBezTo>
                  <a:cubicBezTo>
                    <a:pt x="1317" y="2974"/>
                    <a:pt x="1593" y="1542"/>
                    <a:pt x="1335" y="39"/>
                  </a:cubicBezTo>
                  <a:cubicBezTo>
                    <a:pt x="1331" y="12"/>
                    <a:pt x="1309" y="0"/>
                    <a:pt x="12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34"/>
            <p:cNvSpPr/>
            <p:nvPr/>
          </p:nvSpPr>
          <p:spPr>
            <a:xfrm>
              <a:off x="6433306" y="1343661"/>
              <a:ext cx="450172" cy="2191150"/>
            </a:xfrm>
            <a:custGeom>
              <a:rect b="b" l="l" r="r" t="t"/>
              <a:pathLst>
                <a:path extrusionOk="0" h="43008" w="8836">
                  <a:moveTo>
                    <a:pt x="8782" y="0"/>
                  </a:moveTo>
                  <a:cubicBezTo>
                    <a:pt x="8767" y="0"/>
                    <a:pt x="8753" y="9"/>
                    <a:pt x="8750" y="29"/>
                  </a:cubicBezTo>
                  <a:cubicBezTo>
                    <a:pt x="8056" y="3427"/>
                    <a:pt x="7469" y="6851"/>
                    <a:pt x="7131" y="10303"/>
                  </a:cubicBezTo>
                  <a:cubicBezTo>
                    <a:pt x="6740" y="14189"/>
                    <a:pt x="6927" y="18103"/>
                    <a:pt x="6251" y="21972"/>
                  </a:cubicBezTo>
                  <a:cubicBezTo>
                    <a:pt x="5628" y="25557"/>
                    <a:pt x="3653" y="28705"/>
                    <a:pt x="2444" y="32094"/>
                  </a:cubicBezTo>
                  <a:cubicBezTo>
                    <a:pt x="1865" y="33740"/>
                    <a:pt x="1447" y="35439"/>
                    <a:pt x="1136" y="37155"/>
                  </a:cubicBezTo>
                  <a:cubicBezTo>
                    <a:pt x="807" y="38952"/>
                    <a:pt x="344" y="40749"/>
                    <a:pt x="42" y="42554"/>
                  </a:cubicBezTo>
                  <a:cubicBezTo>
                    <a:pt x="1" y="42796"/>
                    <a:pt x="218" y="43007"/>
                    <a:pt x="423" y="43007"/>
                  </a:cubicBezTo>
                  <a:cubicBezTo>
                    <a:pt x="527" y="43007"/>
                    <a:pt x="629" y="42953"/>
                    <a:pt x="691" y="42821"/>
                  </a:cubicBezTo>
                  <a:cubicBezTo>
                    <a:pt x="1341" y="41398"/>
                    <a:pt x="1554" y="39770"/>
                    <a:pt x="1821" y="38241"/>
                  </a:cubicBezTo>
                  <a:cubicBezTo>
                    <a:pt x="2150" y="36373"/>
                    <a:pt x="2533" y="34540"/>
                    <a:pt x="3102" y="32735"/>
                  </a:cubicBezTo>
                  <a:cubicBezTo>
                    <a:pt x="4187" y="29284"/>
                    <a:pt x="6099" y="26171"/>
                    <a:pt x="6864" y="22613"/>
                  </a:cubicBezTo>
                  <a:cubicBezTo>
                    <a:pt x="7638" y="19019"/>
                    <a:pt x="7309" y="15292"/>
                    <a:pt x="7451" y="11655"/>
                  </a:cubicBezTo>
                  <a:cubicBezTo>
                    <a:pt x="7603" y="7759"/>
                    <a:pt x="8172" y="3890"/>
                    <a:pt x="8830" y="56"/>
                  </a:cubicBezTo>
                  <a:cubicBezTo>
                    <a:pt x="8835" y="23"/>
                    <a:pt x="8807" y="0"/>
                    <a:pt x="87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34"/>
            <p:cNvSpPr/>
            <p:nvPr/>
          </p:nvSpPr>
          <p:spPr>
            <a:xfrm>
              <a:off x="6581818" y="1741666"/>
              <a:ext cx="213929" cy="632462"/>
            </a:xfrm>
            <a:custGeom>
              <a:rect b="b" l="l" r="r" t="t"/>
              <a:pathLst>
                <a:path extrusionOk="0" h="12414" w="4199">
                  <a:moveTo>
                    <a:pt x="907" y="0"/>
                  </a:moveTo>
                  <a:cubicBezTo>
                    <a:pt x="787" y="0"/>
                    <a:pt x="667" y="71"/>
                    <a:pt x="614" y="214"/>
                  </a:cubicBezTo>
                  <a:cubicBezTo>
                    <a:pt x="0" y="1912"/>
                    <a:pt x="516" y="4189"/>
                    <a:pt x="925" y="5897"/>
                  </a:cubicBezTo>
                  <a:cubicBezTo>
                    <a:pt x="1156" y="6867"/>
                    <a:pt x="1610" y="7818"/>
                    <a:pt x="2055" y="8717"/>
                  </a:cubicBezTo>
                  <a:cubicBezTo>
                    <a:pt x="2633" y="9891"/>
                    <a:pt x="3496" y="10967"/>
                    <a:pt x="3540" y="12319"/>
                  </a:cubicBezTo>
                  <a:cubicBezTo>
                    <a:pt x="3540" y="12379"/>
                    <a:pt x="3591" y="12414"/>
                    <a:pt x="3640" y="12414"/>
                  </a:cubicBezTo>
                  <a:cubicBezTo>
                    <a:pt x="3678" y="12414"/>
                    <a:pt x="3715" y="12393"/>
                    <a:pt x="3727" y="12346"/>
                  </a:cubicBezTo>
                  <a:cubicBezTo>
                    <a:pt x="4198" y="10558"/>
                    <a:pt x="2900" y="8477"/>
                    <a:pt x="2313" y="6822"/>
                  </a:cubicBezTo>
                  <a:cubicBezTo>
                    <a:pt x="1903" y="5684"/>
                    <a:pt x="1699" y="4456"/>
                    <a:pt x="1574" y="3255"/>
                  </a:cubicBezTo>
                  <a:cubicBezTo>
                    <a:pt x="1459" y="2224"/>
                    <a:pt x="1565" y="1201"/>
                    <a:pt x="1201" y="214"/>
                  </a:cubicBezTo>
                  <a:cubicBezTo>
                    <a:pt x="1147" y="71"/>
                    <a:pt x="1027" y="0"/>
                    <a:pt x="9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34"/>
            <p:cNvSpPr/>
            <p:nvPr/>
          </p:nvSpPr>
          <p:spPr>
            <a:xfrm>
              <a:off x="6785253" y="1765407"/>
              <a:ext cx="474219" cy="516557"/>
            </a:xfrm>
            <a:custGeom>
              <a:rect b="b" l="l" r="r" t="t"/>
              <a:pathLst>
                <a:path extrusionOk="0" h="10139" w="9308">
                  <a:moveTo>
                    <a:pt x="8887" y="1"/>
                  </a:moveTo>
                  <a:cubicBezTo>
                    <a:pt x="8836" y="1"/>
                    <a:pt x="8785" y="13"/>
                    <a:pt x="8735" y="41"/>
                  </a:cubicBezTo>
                  <a:cubicBezTo>
                    <a:pt x="7703" y="610"/>
                    <a:pt x="6859" y="1535"/>
                    <a:pt x="6005" y="2336"/>
                  </a:cubicBezTo>
                  <a:cubicBezTo>
                    <a:pt x="5097" y="3190"/>
                    <a:pt x="4217" y="4079"/>
                    <a:pt x="3363" y="4986"/>
                  </a:cubicBezTo>
                  <a:cubicBezTo>
                    <a:pt x="1966" y="6472"/>
                    <a:pt x="623" y="8028"/>
                    <a:pt x="19" y="10012"/>
                  </a:cubicBezTo>
                  <a:cubicBezTo>
                    <a:pt x="1" y="10083"/>
                    <a:pt x="66" y="10138"/>
                    <a:pt x="127" y="10138"/>
                  </a:cubicBezTo>
                  <a:cubicBezTo>
                    <a:pt x="158" y="10138"/>
                    <a:pt x="188" y="10125"/>
                    <a:pt x="205" y="10092"/>
                  </a:cubicBezTo>
                  <a:cubicBezTo>
                    <a:pt x="1175" y="8251"/>
                    <a:pt x="2722" y="6756"/>
                    <a:pt x="4181" y="5298"/>
                  </a:cubicBezTo>
                  <a:cubicBezTo>
                    <a:pt x="4982" y="4506"/>
                    <a:pt x="5809" y="3741"/>
                    <a:pt x="6654" y="2994"/>
                  </a:cubicBezTo>
                  <a:cubicBezTo>
                    <a:pt x="7526" y="2211"/>
                    <a:pt x="8531" y="1464"/>
                    <a:pt x="9162" y="468"/>
                  </a:cubicBezTo>
                  <a:cubicBezTo>
                    <a:pt x="9307" y="243"/>
                    <a:pt x="9109" y="1"/>
                    <a:pt x="88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34"/>
            <p:cNvSpPr/>
            <p:nvPr/>
          </p:nvSpPr>
          <p:spPr>
            <a:xfrm>
              <a:off x="6575144" y="2506290"/>
              <a:ext cx="532045" cy="457152"/>
            </a:xfrm>
            <a:custGeom>
              <a:rect b="b" l="l" r="r" t="t"/>
              <a:pathLst>
                <a:path extrusionOk="0" h="8973" w="10443">
                  <a:moveTo>
                    <a:pt x="10209" y="0"/>
                  </a:moveTo>
                  <a:cubicBezTo>
                    <a:pt x="10183" y="0"/>
                    <a:pt x="10155" y="8"/>
                    <a:pt x="10129" y="24"/>
                  </a:cubicBezTo>
                  <a:cubicBezTo>
                    <a:pt x="8198" y="1171"/>
                    <a:pt x="6606" y="2603"/>
                    <a:pt x="4979" y="4124"/>
                  </a:cubicBezTo>
                  <a:cubicBezTo>
                    <a:pt x="4080" y="4960"/>
                    <a:pt x="3129" y="5716"/>
                    <a:pt x="2221" y="6526"/>
                  </a:cubicBezTo>
                  <a:cubicBezTo>
                    <a:pt x="1474" y="7184"/>
                    <a:pt x="505" y="7842"/>
                    <a:pt x="51" y="8741"/>
                  </a:cubicBezTo>
                  <a:cubicBezTo>
                    <a:pt x="1" y="8834"/>
                    <a:pt x="77" y="8973"/>
                    <a:pt x="179" y="8973"/>
                  </a:cubicBezTo>
                  <a:cubicBezTo>
                    <a:pt x="203" y="8973"/>
                    <a:pt x="229" y="8964"/>
                    <a:pt x="256" y="8945"/>
                  </a:cubicBezTo>
                  <a:cubicBezTo>
                    <a:pt x="1963" y="7647"/>
                    <a:pt x="3733" y="6526"/>
                    <a:pt x="5343" y="5067"/>
                  </a:cubicBezTo>
                  <a:cubicBezTo>
                    <a:pt x="7051" y="3520"/>
                    <a:pt x="8617" y="1830"/>
                    <a:pt x="10324" y="282"/>
                  </a:cubicBezTo>
                  <a:cubicBezTo>
                    <a:pt x="10443" y="178"/>
                    <a:pt x="10339" y="0"/>
                    <a:pt x="102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34"/>
            <p:cNvSpPr/>
            <p:nvPr/>
          </p:nvSpPr>
          <p:spPr>
            <a:xfrm>
              <a:off x="6635263" y="2248444"/>
              <a:ext cx="266404" cy="517525"/>
            </a:xfrm>
            <a:custGeom>
              <a:rect b="b" l="l" r="r" t="t"/>
              <a:pathLst>
                <a:path extrusionOk="0" h="10158" w="5229">
                  <a:moveTo>
                    <a:pt x="4865" y="1"/>
                  </a:moveTo>
                  <a:cubicBezTo>
                    <a:pt x="4826" y="1"/>
                    <a:pt x="4787" y="11"/>
                    <a:pt x="4750" y="33"/>
                  </a:cubicBezTo>
                  <a:cubicBezTo>
                    <a:pt x="3167" y="993"/>
                    <a:pt x="1468" y="2470"/>
                    <a:pt x="757" y="4240"/>
                  </a:cubicBezTo>
                  <a:cubicBezTo>
                    <a:pt x="1" y="6135"/>
                    <a:pt x="543" y="8109"/>
                    <a:pt x="597" y="10075"/>
                  </a:cubicBezTo>
                  <a:cubicBezTo>
                    <a:pt x="597" y="10128"/>
                    <a:pt x="639" y="10158"/>
                    <a:pt x="683" y="10158"/>
                  </a:cubicBezTo>
                  <a:cubicBezTo>
                    <a:pt x="720" y="10158"/>
                    <a:pt x="758" y="10137"/>
                    <a:pt x="774" y="10093"/>
                  </a:cubicBezTo>
                  <a:cubicBezTo>
                    <a:pt x="1237" y="8474"/>
                    <a:pt x="1006" y="6775"/>
                    <a:pt x="1459" y="5156"/>
                  </a:cubicBezTo>
                  <a:cubicBezTo>
                    <a:pt x="1735" y="4160"/>
                    <a:pt x="2607" y="3333"/>
                    <a:pt x="3265" y="2568"/>
                  </a:cubicBezTo>
                  <a:cubicBezTo>
                    <a:pt x="3888" y="1847"/>
                    <a:pt x="4519" y="1145"/>
                    <a:pt x="5097" y="380"/>
                  </a:cubicBezTo>
                  <a:cubicBezTo>
                    <a:pt x="5229" y="211"/>
                    <a:pt x="5048" y="1"/>
                    <a:pt x="48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34"/>
            <p:cNvSpPr/>
            <p:nvPr/>
          </p:nvSpPr>
          <p:spPr>
            <a:xfrm>
              <a:off x="6484203" y="3005222"/>
              <a:ext cx="467647" cy="318524"/>
            </a:xfrm>
            <a:custGeom>
              <a:rect b="b" l="l" r="r" t="t"/>
              <a:pathLst>
                <a:path extrusionOk="0" h="6252" w="9179">
                  <a:moveTo>
                    <a:pt x="9053" y="1"/>
                  </a:moveTo>
                  <a:cubicBezTo>
                    <a:pt x="9030" y="1"/>
                    <a:pt x="9007" y="10"/>
                    <a:pt x="8987" y="33"/>
                  </a:cubicBezTo>
                  <a:cubicBezTo>
                    <a:pt x="8205" y="887"/>
                    <a:pt x="7502" y="1420"/>
                    <a:pt x="6399" y="1821"/>
                  </a:cubicBezTo>
                  <a:cubicBezTo>
                    <a:pt x="5536" y="2132"/>
                    <a:pt x="4682" y="2488"/>
                    <a:pt x="3837" y="2852"/>
                  </a:cubicBezTo>
                  <a:cubicBezTo>
                    <a:pt x="2352" y="3502"/>
                    <a:pt x="715" y="4587"/>
                    <a:pt x="21" y="6108"/>
                  </a:cubicBezTo>
                  <a:cubicBezTo>
                    <a:pt x="0" y="6171"/>
                    <a:pt x="40" y="6251"/>
                    <a:pt x="98" y="6251"/>
                  </a:cubicBezTo>
                  <a:cubicBezTo>
                    <a:pt x="113" y="6251"/>
                    <a:pt x="129" y="6245"/>
                    <a:pt x="146" y="6232"/>
                  </a:cubicBezTo>
                  <a:cubicBezTo>
                    <a:pt x="1783" y="5040"/>
                    <a:pt x="3393" y="4231"/>
                    <a:pt x="5269" y="3448"/>
                  </a:cubicBezTo>
                  <a:cubicBezTo>
                    <a:pt x="6132" y="3084"/>
                    <a:pt x="6968" y="2737"/>
                    <a:pt x="7769" y="2221"/>
                  </a:cubicBezTo>
                  <a:cubicBezTo>
                    <a:pt x="8462" y="1758"/>
                    <a:pt x="8783" y="869"/>
                    <a:pt x="9138" y="157"/>
                  </a:cubicBezTo>
                  <a:cubicBezTo>
                    <a:pt x="9178" y="84"/>
                    <a:pt x="9119" y="1"/>
                    <a:pt x="90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34"/>
            <p:cNvSpPr/>
            <p:nvPr/>
          </p:nvSpPr>
          <p:spPr>
            <a:xfrm>
              <a:off x="6200780" y="2834292"/>
              <a:ext cx="347054" cy="254432"/>
            </a:xfrm>
            <a:custGeom>
              <a:rect b="b" l="l" r="r" t="t"/>
              <a:pathLst>
                <a:path extrusionOk="0" h="4994" w="6812">
                  <a:moveTo>
                    <a:pt x="311" y="1"/>
                  </a:moveTo>
                  <a:cubicBezTo>
                    <a:pt x="133" y="1"/>
                    <a:pt x="1" y="208"/>
                    <a:pt x="150" y="373"/>
                  </a:cubicBezTo>
                  <a:cubicBezTo>
                    <a:pt x="1048" y="1351"/>
                    <a:pt x="2240" y="1698"/>
                    <a:pt x="3423" y="2214"/>
                  </a:cubicBezTo>
                  <a:cubicBezTo>
                    <a:pt x="4775" y="2819"/>
                    <a:pt x="5691" y="3948"/>
                    <a:pt x="6696" y="4971"/>
                  </a:cubicBezTo>
                  <a:cubicBezTo>
                    <a:pt x="6711" y="4986"/>
                    <a:pt x="6730" y="4993"/>
                    <a:pt x="6747" y="4993"/>
                  </a:cubicBezTo>
                  <a:cubicBezTo>
                    <a:pt x="6781" y="4993"/>
                    <a:pt x="6812" y="4968"/>
                    <a:pt x="6812" y="4927"/>
                  </a:cubicBezTo>
                  <a:cubicBezTo>
                    <a:pt x="6776" y="3735"/>
                    <a:pt x="5780" y="2614"/>
                    <a:pt x="4855" y="1956"/>
                  </a:cubicBezTo>
                  <a:cubicBezTo>
                    <a:pt x="3521" y="995"/>
                    <a:pt x="1884" y="711"/>
                    <a:pt x="417" y="26"/>
                  </a:cubicBezTo>
                  <a:cubicBezTo>
                    <a:pt x="381" y="8"/>
                    <a:pt x="345" y="1"/>
                    <a:pt x="3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34"/>
            <p:cNvSpPr/>
            <p:nvPr/>
          </p:nvSpPr>
          <p:spPr>
            <a:xfrm>
              <a:off x="6408698" y="2685729"/>
              <a:ext cx="126452" cy="573465"/>
            </a:xfrm>
            <a:custGeom>
              <a:rect b="b" l="l" r="r" t="t"/>
              <a:pathLst>
                <a:path extrusionOk="0" h="11256" w="2482">
                  <a:moveTo>
                    <a:pt x="598" y="0"/>
                  </a:moveTo>
                  <a:cubicBezTo>
                    <a:pt x="417" y="0"/>
                    <a:pt x="219" y="168"/>
                    <a:pt x="196" y="362"/>
                  </a:cubicBezTo>
                  <a:cubicBezTo>
                    <a:pt x="0" y="2017"/>
                    <a:pt x="489" y="3671"/>
                    <a:pt x="845" y="5272"/>
                  </a:cubicBezTo>
                  <a:cubicBezTo>
                    <a:pt x="1281" y="7238"/>
                    <a:pt x="1824" y="9168"/>
                    <a:pt x="2019" y="11178"/>
                  </a:cubicBezTo>
                  <a:cubicBezTo>
                    <a:pt x="2024" y="11224"/>
                    <a:pt x="2073" y="11255"/>
                    <a:pt x="2116" y="11255"/>
                  </a:cubicBezTo>
                  <a:cubicBezTo>
                    <a:pt x="2147" y="11255"/>
                    <a:pt x="2176" y="11238"/>
                    <a:pt x="2179" y="11196"/>
                  </a:cubicBezTo>
                  <a:cubicBezTo>
                    <a:pt x="2482" y="9390"/>
                    <a:pt x="2455" y="7620"/>
                    <a:pt x="2197" y="5815"/>
                  </a:cubicBezTo>
                  <a:cubicBezTo>
                    <a:pt x="1930" y="3929"/>
                    <a:pt x="1628" y="1937"/>
                    <a:pt x="854" y="184"/>
                  </a:cubicBezTo>
                  <a:cubicBezTo>
                    <a:pt x="797" y="53"/>
                    <a:pt x="700" y="0"/>
                    <a:pt x="59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34"/>
            <p:cNvSpPr/>
            <p:nvPr/>
          </p:nvSpPr>
          <p:spPr>
            <a:xfrm>
              <a:off x="6388726" y="2443727"/>
              <a:ext cx="235734" cy="445383"/>
            </a:xfrm>
            <a:custGeom>
              <a:rect b="b" l="l" r="r" t="t"/>
              <a:pathLst>
                <a:path extrusionOk="0" h="8742" w="4627">
                  <a:moveTo>
                    <a:pt x="766" y="0"/>
                  </a:moveTo>
                  <a:cubicBezTo>
                    <a:pt x="664" y="0"/>
                    <a:pt x="561" y="56"/>
                    <a:pt x="543" y="167"/>
                  </a:cubicBezTo>
                  <a:cubicBezTo>
                    <a:pt x="1" y="3565"/>
                    <a:pt x="4101" y="5432"/>
                    <a:pt x="4359" y="8661"/>
                  </a:cubicBezTo>
                  <a:cubicBezTo>
                    <a:pt x="4364" y="8715"/>
                    <a:pt x="4404" y="8741"/>
                    <a:pt x="4443" y="8741"/>
                  </a:cubicBezTo>
                  <a:cubicBezTo>
                    <a:pt x="4482" y="8741"/>
                    <a:pt x="4519" y="8715"/>
                    <a:pt x="4519" y="8661"/>
                  </a:cubicBezTo>
                  <a:cubicBezTo>
                    <a:pt x="4626" y="7265"/>
                    <a:pt x="3763" y="6028"/>
                    <a:pt x="3096" y="4872"/>
                  </a:cubicBezTo>
                  <a:cubicBezTo>
                    <a:pt x="2260" y="3413"/>
                    <a:pt x="1246" y="1857"/>
                    <a:pt x="988" y="167"/>
                  </a:cubicBezTo>
                  <a:cubicBezTo>
                    <a:pt x="970" y="56"/>
                    <a:pt x="868" y="0"/>
                    <a:pt x="7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34"/>
            <p:cNvSpPr/>
            <p:nvPr/>
          </p:nvSpPr>
          <p:spPr>
            <a:xfrm>
              <a:off x="6784947" y="1506236"/>
              <a:ext cx="317760" cy="509271"/>
            </a:xfrm>
            <a:custGeom>
              <a:rect b="b" l="l" r="r" t="t"/>
              <a:pathLst>
                <a:path extrusionOk="0" h="9996" w="6237">
                  <a:moveTo>
                    <a:pt x="5958" y="0"/>
                  </a:moveTo>
                  <a:cubicBezTo>
                    <a:pt x="5871" y="0"/>
                    <a:pt x="5785" y="37"/>
                    <a:pt x="5744" y="120"/>
                  </a:cubicBezTo>
                  <a:cubicBezTo>
                    <a:pt x="5361" y="885"/>
                    <a:pt x="5023" y="1668"/>
                    <a:pt x="4605" y="2415"/>
                  </a:cubicBezTo>
                  <a:cubicBezTo>
                    <a:pt x="4018" y="3474"/>
                    <a:pt x="3120" y="4399"/>
                    <a:pt x="2373" y="5350"/>
                  </a:cubicBezTo>
                  <a:cubicBezTo>
                    <a:pt x="1385" y="6605"/>
                    <a:pt x="336" y="8223"/>
                    <a:pt x="25" y="9807"/>
                  </a:cubicBezTo>
                  <a:cubicBezTo>
                    <a:pt x="1" y="9913"/>
                    <a:pt x="90" y="9995"/>
                    <a:pt x="177" y="9995"/>
                  </a:cubicBezTo>
                  <a:cubicBezTo>
                    <a:pt x="221" y="9995"/>
                    <a:pt x="264" y="9973"/>
                    <a:pt x="291" y="9922"/>
                  </a:cubicBezTo>
                  <a:cubicBezTo>
                    <a:pt x="1296" y="8143"/>
                    <a:pt x="2604" y="6560"/>
                    <a:pt x="3956" y="5030"/>
                  </a:cubicBezTo>
                  <a:cubicBezTo>
                    <a:pt x="5237" y="3571"/>
                    <a:pt x="5975" y="2202"/>
                    <a:pt x="6215" y="245"/>
                  </a:cubicBezTo>
                  <a:cubicBezTo>
                    <a:pt x="6237" y="93"/>
                    <a:pt x="6096" y="0"/>
                    <a:pt x="59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34"/>
            <p:cNvSpPr/>
            <p:nvPr/>
          </p:nvSpPr>
          <p:spPr>
            <a:xfrm>
              <a:off x="6785559" y="1635287"/>
              <a:ext cx="152944" cy="578305"/>
            </a:xfrm>
            <a:custGeom>
              <a:rect b="b" l="l" r="r" t="t"/>
              <a:pathLst>
                <a:path extrusionOk="0" h="11351" w="3002">
                  <a:moveTo>
                    <a:pt x="2235" y="0"/>
                  </a:moveTo>
                  <a:cubicBezTo>
                    <a:pt x="2116" y="0"/>
                    <a:pt x="1996" y="65"/>
                    <a:pt x="1969" y="194"/>
                  </a:cubicBezTo>
                  <a:cubicBezTo>
                    <a:pt x="1622" y="1955"/>
                    <a:pt x="1809" y="3734"/>
                    <a:pt x="1649" y="5504"/>
                  </a:cubicBezTo>
                  <a:cubicBezTo>
                    <a:pt x="1462" y="7487"/>
                    <a:pt x="537" y="9373"/>
                    <a:pt x="13" y="11276"/>
                  </a:cubicBezTo>
                  <a:cubicBezTo>
                    <a:pt x="1" y="11317"/>
                    <a:pt x="36" y="11351"/>
                    <a:pt x="71" y="11351"/>
                  </a:cubicBezTo>
                  <a:cubicBezTo>
                    <a:pt x="89" y="11351"/>
                    <a:pt x="107" y="11342"/>
                    <a:pt x="119" y="11321"/>
                  </a:cubicBezTo>
                  <a:cubicBezTo>
                    <a:pt x="1062" y="9604"/>
                    <a:pt x="2129" y="7958"/>
                    <a:pt x="2565" y="6028"/>
                  </a:cubicBezTo>
                  <a:cubicBezTo>
                    <a:pt x="3001" y="4125"/>
                    <a:pt x="2814" y="2097"/>
                    <a:pt x="2494" y="194"/>
                  </a:cubicBezTo>
                  <a:cubicBezTo>
                    <a:pt x="2472" y="65"/>
                    <a:pt x="2354" y="0"/>
                    <a:pt x="223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34"/>
            <p:cNvSpPr/>
            <p:nvPr/>
          </p:nvSpPr>
          <p:spPr>
            <a:xfrm>
              <a:off x="6714588" y="1539708"/>
              <a:ext cx="97004" cy="590991"/>
            </a:xfrm>
            <a:custGeom>
              <a:rect b="b" l="l" r="r" t="t"/>
              <a:pathLst>
                <a:path extrusionOk="0" h="11600" w="1904">
                  <a:moveTo>
                    <a:pt x="1429" y="1"/>
                  </a:moveTo>
                  <a:cubicBezTo>
                    <a:pt x="1326" y="1"/>
                    <a:pt x="1220" y="58"/>
                    <a:pt x="1183" y="175"/>
                  </a:cubicBezTo>
                  <a:cubicBezTo>
                    <a:pt x="525" y="2194"/>
                    <a:pt x="98" y="4186"/>
                    <a:pt x="45" y="6321"/>
                  </a:cubicBezTo>
                  <a:cubicBezTo>
                    <a:pt x="0" y="8180"/>
                    <a:pt x="703" y="9799"/>
                    <a:pt x="1352" y="11516"/>
                  </a:cubicBezTo>
                  <a:cubicBezTo>
                    <a:pt x="1371" y="11567"/>
                    <a:pt x="1425" y="11599"/>
                    <a:pt x="1475" y="11599"/>
                  </a:cubicBezTo>
                  <a:cubicBezTo>
                    <a:pt x="1520" y="11599"/>
                    <a:pt x="1562" y="11574"/>
                    <a:pt x="1575" y="11516"/>
                  </a:cubicBezTo>
                  <a:cubicBezTo>
                    <a:pt x="1904" y="9977"/>
                    <a:pt x="1121" y="8322"/>
                    <a:pt x="1139" y="6757"/>
                  </a:cubicBezTo>
                  <a:cubicBezTo>
                    <a:pt x="1156" y="4587"/>
                    <a:pt x="1548" y="2416"/>
                    <a:pt x="1663" y="237"/>
                  </a:cubicBezTo>
                  <a:cubicBezTo>
                    <a:pt x="1673" y="82"/>
                    <a:pt x="1553" y="1"/>
                    <a:pt x="142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34"/>
            <p:cNvSpPr/>
            <p:nvPr/>
          </p:nvSpPr>
          <p:spPr>
            <a:xfrm>
              <a:off x="6818624" y="1196779"/>
              <a:ext cx="324332" cy="499184"/>
            </a:xfrm>
            <a:custGeom>
              <a:rect b="b" l="l" r="r" t="t"/>
              <a:pathLst>
                <a:path extrusionOk="0" h="9798" w="6366">
                  <a:moveTo>
                    <a:pt x="6170" y="0"/>
                  </a:moveTo>
                  <a:cubicBezTo>
                    <a:pt x="6104" y="0"/>
                    <a:pt x="6038" y="27"/>
                    <a:pt x="5999" y="84"/>
                  </a:cubicBezTo>
                  <a:cubicBezTo>
                    <a:pt x="5510" y="840"/>
                    <a:pt x="5172" y="1685"/>
                    <a:pt x="4700" y="2459"/>
                  </a:cubicBezTo>
                  <a:cubicBezTo>
                    <a:pt x="4176" y="3321"/>
                    <a:pt x="3393" y="4069"/>
                    <a:pt x="2743" y="4834"/>
                  </a:cubicBezTo>
                  <a:cubicBezTo>
                    <a:pt x="1596" y="6185"/>
                    <a:pt x="422" y="7991"/>
                    <a:pt x="13" y="9726"/>
                  </a:cubicBezTo>
                  <a:cubicBezTo>
                    <a:pt x="0" y="9764"/>
                    <a:pt x="33" y="9797"/>
                    <a:pt x="68" y="9797"/>
                  </a:cubicBezTo>
                  <a:cubicBezTo>
                    <a:pt x="83" y="9797"/>
                    <a:pt x="98" y="9792"/>
                    <a:pt x="111" y="9779"/>
                  </a:cubicBezTo>
                  <a:cubicBezTo>
                    <a:pt x="1596" y="8382"/>
                    <a:pt x="2494" y="6354"/>
                    <a:pt x="3873" y="4834"/>
                  </a:cubicBezTo>
                  <a:cubicBezTo>
                    <a:pt x="5083" y="3499"/>
                    <a:pt x="6159" y="2023"/>
                    <a:pt x="6355" y="182"/>
                  </a:cubicBezTo>
                  <a:cubicBezTo>
                    <a:pt x="6365" y="63"/>
                    <a:pt x="6269" y="0"/>
                    <a:pt x="617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34"/>
            <p:cNvSpPr/>
            <p:nvPr/>
          </p:nvSpPr>
          <p:spPr>
            <a:xfrm>
              <a:off x="6841652" y="942600"/>
              <a:ext cx="173425" cy="576420"/>
            </a:xfrm>
            <a:custGeom>
              <a:rect b="b" l="l" r="r" t="t"/>
              <a:pathLst>
                <a:path extrusionOk="0" h="11314" w="3404">
                  <a:moveTo>
                    <a:pt x="2816" y="1"/>
                  </a:moveTo>
                  <a:cubicBezTo>
                    <a:pt x="2710" y="1"/>
                    <a:pt x="2603" y="61"/>
                    <a:pt x="2576" y="181"/>
                  </a:cubicBezTo>
                  <a:cubicBezTo>
                    <a:pt x="2380" y="1088"/>
                    <a:pt x="2283" y="2004"/>
                    <a:pt x="2131" y="2920"/>
                  </a:cubicBezTo>
                  <a:cubicBezTo>
                    <a:pt x="1953" y="3952"/>
                    <a:pt x="1473" y="4877"/>
                    <a:pt x="1055" y="5820"/>
                  </a:cubicBezTo>
                  <a:cubicBezTo>
                    <a:pt x="308" y="7528"/>
                    <a:pt x="112" y="9387"/>
                    <a:pt x="6" y="11228"/>
                  </a:cubicBezTo>
                  <a:cubicBezTo>
                    <a:pt x="1" y="11285"/>
                    <a:pt x="41" y="11314"/>
                    <a:pt x="85" y="11314"/>
                  </a:cubicBezTo>
                  <a:cubicBezTo>
                    <a:pt x="122" y="11314"/>
                    <a:pt x="162" y="11291"/>
                    <a:pt x="175" y="11246"/>
                  </a:cubicBezTo>
                  <a:cubicBezTo>
                    <a:pt x="939" y="9227"/>
                    <a:pt x="1535" y="7190"/>
                    <a:pt x="2514" y="5251"/>
                  </a:cubicBezTo>
                  <a:cubicBezTo>
                    <a:pt x="3288" y="3703"/>
                    <a:pt x="3403" y="1853"/>
                    <a:pt x="3056" y="181"/>
                  </a:cubicBezTo>
                  <a:cubicBezTo>
                    <a:pt x="3030" y="61"/>
                    <a:pt x="2923" y="1"/>
                    <a:pt x="28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34"/>
            <p:cNvSpPr/>
            <p:nvPr/>
          </p:nvSpPr>
          <p:spPr>
            <a:xfrm>
              <a:off x="6757181" y="950446"/>
              <a:ext cx="99755" cy="686619"/>
            </a:xfrm>
            <a:custGeom>
              <a:rect b="b" l="l" r="r" t="t"/>
              <a:pathLst>
                <a:path extrusionOk="0" h="13477" w="1958">
                  <a:moveTo>
                    <a:pt x="1139" y="1"/>
                  </a:moveTo>
                  <a:cubicBezTo>
                    <a:pt x="1087" y="1"/>
                    <a:pt x="1034" y="31"/>
                    <a:pt x="1014" y="98"/>
                  </a:cubicBezTo>
                  <a:cubicBezTo>
                    <a:pt x="481" y="2144"/>
                    <a:pt x="0" y="4252"/>
                    <a:pt x="0" y="6386"/>
                  </a:cubicBezTo>
                  <a:cubicBezTo>
                    <a:pt x="9" y="8752"/>
                    <a:pt x="1005" y="11020"/>
                    <a:pt x="1246" y="13360"/>
                  </a:cubicBezTo>
                  <a:cubicBezTo>
                    <a:pt x="1251" y="13431"/>
                    <a:pt x="1315" y="13477"/>
                    <a:pt x="1373" y="13477"/>
                  </a:cubicBezTo>
                  <a:cubicBezTo>
                    <a:pt x="1416" y="13477"/>
                    <a:pt x="1457" y="13452"/>
                    <a:pt x="1468" y="13395"/>
                  </a:cubicBezTo>
                  <a:cubicBezTo>
                    <a:pt x="1957" y="11341"/>
                    <a:pt x="1272" y="9339"/>
                    <a:pt x="1157" y="7276"/>
                  </a:cubicBezTo>
                  <a:cubicBezTo>
                    <a:pt x="1023" y="4901"/>
                    <a:pt x="1326" y="2508"/>
                    <a:pt x="1272" y="133"/>
                  </a:cubicBezTo>
                  <a:cubicBezTo>
                    <a:pt x="1272" y="49"/>
                    <a:pt x="1206" y="1"/>
                    <a:pt x="11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34"/>
            <p:cNvSpPr/>
            <p:nvPr/>
          </p:nvSpPr>
          <p:spPr>
            <a:xfrm>
              <a:off x="6092363" y="1870615"/>
              <a:ext cx="221214" cy="581311"/>
            </a:xfrm>
            <a:custGeom>
              <a:rect b="b" l="l" r="r" t="t"/>
              <a:pathLst>
                <a:path extrusionOk="0" h="11410" w="4342">
                  <a:moveTo>
                    <a:pt x="4190" y="0"/>
                  </a:moveTo>
                  <a:cubicBezTo>
                    <a:pt x="4129" y="0"/>
                    <a:pt x="4068" y="35"/>
                    <a:pt x="4048" y="111"/>
                  </a:cubicBezTo>
                  <a:cubicBezTo>
                    <a:pt x="3781" y="1143"/>
                    <a:pt x="3532" y="2192"/>
                    <a:pt x="3158" y="3206"/>
                  </a:cubicBezTo>
                  <a:cubicBezTo>
                    <a:pt x="2749" y="4309"/>
                    <a:pt x="2135" y="5287"/>
                    <a:pt x="1584" y="6328"/>
                  </a:cubicBezTo>
                  <a:cubicBezTo>
                    <a:pt x="819" y="7751"/>
                    <a:pt x="1" y="9708"/>
                    <a:pt x="499" y="11336"/>
                  </a:cubicBezTo>
                  <a:cubicBezTo>
                    <a:pt x="517" y="11385"/>
                    <a:pt x="561" y="11409"/>
                    <a:pt x="606" y="11409"/>
                  </a:cubicBezTo>
                  <a:cubicBezTo>
                    <a:pt x="650" y="11409"/>
                    <a:pt x="695" y="11385"/>
                    <a:pt x="712" y="11336"/>
                  </a:cubicBezTo>
                  <a:cubicBezTo>
                    <a:pt x="970" y="10482"/>
                    <a:pt x="1059" y="9601"/>
                    <a:pt x="1353" y="8747"/>
                  </a:cubicBezTo>
                  <a:cubicBezTo>
                    <a:pt x="1726" y="7671"/>
                    <a:pt x="2411" y="6728"/>
                    <a:pt x="2954" y="5732"/>
                  </a:cubicBezTo>
                  <a:cubicBezTo>
                    <a:pt x="3950" y="3918"/>
                    <a:pt x="4341" y="2219"/>
                    <a:pt x="4341" y="146"/>
                  </a:cubicBezTo>
                  <a:cubicBezTo>
                    <a:pt x="4341" y="53"/>
                    <a:pt x="4265" y="0"/>
                    <a:pt x="41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34"/>
            <p:cNvSpPr/>
            <p:nvPr/>
          </p:nvSpPr>
          <p:spPr>
            <a:xfrm>
              <a:off x="6124104" y="2178136"/>
              <a:ext cx="485886" cy="571478"/>
            </a:xfrm>
            <a:custGeom>
              <a:rect b="b" l="l" r="r" t="t"/>
              <a:pathLst>
                <a:path extrusionOk="0" h="11217" w="9537">
                  <a:moveTo>
                    <a:pt x="9135" y="0"/>
                  </a:moveTo>
                  <a:cubicBezTo>
                    <a:pt x="9097" y="0"/>
                    <a:pt x="9058" y="8"/>
                    <a:pt x="9020" y="25"/>
                  </a:cubicBezTo>
                  <a:cubicBezTo>
                    <a:pt x="6956" y="977"/>
                    <a:pt x="4990" y="2765"/>
                    <a:pt x="3638" y="4579"/>
                  </a:cubicBezTo>
                  <a:cubicBezTo>
                    <a:pt x="2117" y="6598"/>
                    <a:pt x="392" y="8609"/>
                    <a:pt x="0" y="11188"/>
                  </a:cubicBezTo>
                  <a:cubicBezTo>
                    <a:pt x="0" y="11204"/>
                    <a:pt x="13" y="11217"/>
                    <a:pt x="27" y="11217"/>
                  </a:cubicBezTo>
                  <a:cubicBezTo>
                    <a:pt x="37" y="11217"/>
                    <a:pt x="47" y="11211"/>
                    <a:pt x="54" y="11197"/>
                  </a:cubicBezTo>
                  <a:cubicBezTo>
                    <a:pt x="854" y="8769"/>
                    <a:pt x="2669" y="6981"/>
                    <a:pt x="4305" y="5095"/>
                  </a:cubicBezTo>
                  <a:cubicBezTo>
                    <a:pt x="5070" y="4215"/>
                    <a:pt x="5826" y="3379"/>
                    <a:pt x="6698" y="2605"/>
                  </a:cubicBezTo>
                  <a:cubicBezTo>
                    <a:pt x="7552" y="1849"/>
                    <a:pt x="8504" y="1226"/>
                    <a:pt x="9340" y="434"/>
                  </a:cubicBezTo>
                  <a:cubicBezTo>
                    <a:pt x="9537" y="253"/>
                    <a:pt x="9353" y="0"/>
                    <a:pt x="91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34"/>
            <p:cNvSpPr/>
            <p:nvPr/>
          </p:nvSpPr>
          <p:spPr>
            <a:xfrm>
              <a:off x="6117328" y="2407299"/>
              <a:ext cx="383635" cy="149480"/>
            </a:xfrm>
            <a:custGeom>
              <a:rect b="b" l="l" r="r" t="t"/>
              <a:pathLst>
                <a:path extrusionOk="0" h="2934" w="7530">
                  <a:moveTo>
                    <a:pt x="3449" y="0"/>
                  </a:moveTo>
                  <a:cubicBezTo>
                    <a:pt x="2020" y="0"/>
                    <a:pt x="1052" y="896"/>
                    <a:pt x="53" y="1878"/>
                  </a:cubicBezTo>
                  <a:cubicBezTo>
                    <a:pt x="1" y="1931"/>
                    <a:pt x="56" y="2021"/>
                    <a:pt x="123" y="2021"/>
                  </a:cubicBezTo>
                  <a:cubicBezTo>
                    <a:pt x="135" y="2021"/>
                    <a:pt x="148" y="2018"/>
                    <a:pt x="160" y="2011"/>
                  </a:cubicBezTo>
                  <a:cubicBezTo>
                    <a:pt x="1115" y="1384"/>
                    <a:pt x="1977" y="872"/>
                    <a:pt x="3024" y="872"/>
                  </a:cubicBezTo>
                  <a:cubicBezTo>
                    <a:pt x="3313" y="872"/>
                    <a:pt x="3617" y="911"/>
                    <a:pt x="3940" y="997"/>
                  </a:cubicBezTo>
                  <a:cubicBezTo>
                    <a:pt x="5177" y="1335"/>
                    <a:pt x="6315" y="2154"/>
                    <a:pt x="7320" y="2910"/>
                  </a:cubicBezTo>
                  <a:cubicBezTo>
                    <a:pt x="7343" y="2926"/>
                    <a:pt x="7365" y="2933"/>
                    <a:pt x="7385" y="2933"/>
                  </a:cubicBezTo>
                  <a:cubicBezTo>
                    <a:pt x="7475" y="2933"/>
                    <a:pt x="7530" y="2794"/>
                    <a:pt x="7472" y="2714"/>
                  </a:cubicBezTo>
                  <a:cubicBezTo>
                    <a:pt x="6546" y="1522"/>
                    <a:pt x="5328" y="135"/>
                    <a:pt x="3709" y="10"/>
                  </a:cubicBezTo>
                  <a:cubicBezTo>
                    <a:pt x="3621" y="4"/>
                    <a:pt x="3534" y="0"/>
                    <a:pt x="344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34"/>
            <p:cNvSpPr/>
            <p:nvPr/>
          </p:nvSpPr>
          <p:spPr>
            <a:xfrm>
              <a:off x="6108259" y="2597079"/>
              <a:ext cx="467240" cy="232321"/>
            </a:xfrm>
            <a:custGeom>
              <a:rect b="b" l="l" r="r" t="t"/>
              <a:pathLst>
                <a:path extrusionOk="0" h="4560" w="9171">
                  <a:moveTo>
                    <a:pt x="5348" y="1"/>
                  </a:moveTo>
                  <a:cubicBezTo>
                    <a:pt x="4576" y="1"/>
                    <a:pt x="3820" y="142"/>
                    <a:pt x="3131" y="510"/>
                  </a:cubicBezTo>
                  <a:cubicBezTo>
                    <a:pt x="1672" y="1284"/>
                    <a:pt x="365" y="2885"/>
                    <a:pt x="0" y="4513"/>
                  </a:cubicBezTo>
                  <a:cubicBezTo>
                    <a:pt x="0" y="4538"/>
                    <a:pt x="18" y="4559"/>
                    <a:pt x="35" y="4559"/>
                  </a:cubicBezTo>
                  <a:cubicBezTo>
                    <a:pt x="42" y="4559"/>
                    <a:pt x="48" y="4556"/>
                    <a:pt x="53" y="4548"/>
                  </a:cubicBezTo>
                  <a:cubicBezTo>
                    <a:pt x="1156" y="3392"/>
                    <a:pt x="1930" y="1987"/>
                    <a:pt x="3496" y="1364"/>
                  </a:cubicBezTo>
                  <a:cubicBezTo>
                    <a:pt x="4312" y="1039"/>
                    <a:pt x="5236" y="959"/>
                    <a:pt x="6171" y="959"/>
                  </a:cubicBezTo>
                  <a:cubicBezTo>
                    <a:pt x="7083" y="959"/>
                    <a:pt x="8006" y="1036"/>
                    <a:pt x="8850" y="1036"/>
                  </a:cubicBezTo>
                  <a:cubicBezTo>
                    <a:pt x="8895" y="1036"/>
                    <a:pt x="8939" y="1035"/>
                    <a:pt x="8984" y="1035"/>
                  </a:cubicBezTo>
                  <a:cubicBezTo>
                    <a:pt x="9153" y="1035"/>
                    <a:pt x="9170" y="812"/>
                    <a:pt x="9019" y="759"/>
                  </a:cubicBezTo>
                  <a:cubicBezTo>
                    <a:pt x="7910" y="378"/>
                    <a:pt x="6609" y="1"/>
                    <a:pt x="53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34"/>
            <p:cNvSpPr/>
            <p:nvPr/>
          </p:nvSpPr>
          <p:spPr>
            <a:xfrm>
              <a:off x="5733996" y="1803465"/>
              <a:ext cx="388322" cy="403606"/>
            </a:xfrm>
            <a:custGeom>
              <a:rect b="b" l="l" r="r" t="t"/>
              <a:pathLst>
                <a:path extrusionOk="0" h="7922" w="7622">
                  <a:moveTo>
                    <a:pt x="207" y="1"/>
                  </a:moveTo>
                  <a:cubicBezTo>
                    <a:pt x="99" y="1"/>
                    <a:pt x="1" y="129"/>
                    <a:pt x="106" y="219"/>
                  </a:cubicBezTo>
                  <a:cubicBezTo>
                    <a:pt x="1502" y="1375"/>
                    <a:pt x="2997" y="2389"/>
                    <a:pt x="4384" y="3546"/>
                  </a:cubicBezTo>
                  <a:cubicBezTo>
                    <a:pt x="5861" y="4800"/>
                    <a:pt x="6492" y="6241"/>
                    <a:pt x="7426" y="7868"/>
                  </a:cubicBezTo>
                  <a:cubicBezTo>
                    <a:pt x="7445" y="7906"/>
                    <a:pt x="7475" y="7921"/>
                    <a:pt x="7506" y="7921"/>
                  </a:cubicBezTo>
                  <a:cubicBezTo>
                    <a:pt x="7563" y="7921"/>
                    <a:pt x="7621" y="7867"/>
                    <a:pt x="7604" y="7797"/>
                  </a:cubicBezTo>
                  <a:cubicBezTo>
                    <a:pt x="7222" y="6045"/>
                    <a:pt x="6670" y="4400"/>
                    <a:pt x="5354" y="3128"/>
                  </a:cubicBezTo>
                  <a:cubicBezTo>
                    <a:pt x="3895" y="1731"/>
                    <a:pt x="2089" y="833"/>
                    <a:pt x="266" y="15"/>
                  </a:cubicBezTo>
                  <a:cubicBezTo>
                    <a:pt x="247" y="5"/>
                    <a:pt x="227" y="1"/>
                    <a:pt x="2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34"/>
            <p:cNvSpPr/>
            <p:nvPr/>
          </p:nvSpPr>
          <p:spPr>
            <a:xfrm>
              <a:off x="5841853" y="1601559"/>
              <a:ext cx="262787" cy="341043"/>
            </a:xfrm>
            <a:custGeom>
              <a:rect b="b" l="l" r="r" t="t"/>
              <a:pathLst>
                <a:path extrusionOk="0" h="6694" w="5158">
                  <a:moveTo>
                    <a:pt x="26" y="0"/>
                  </a:moveTo>
                  <a:cubicBezTo>
                    <a:pt x="6" y="0"/>
                    <a:pt x="1" y="29"/>
                    <a:pt x="17" y="37"/>
                  </a:cubicBezTo>
                  <a:cubicBezTo>
                    <a:pt x="1004" y="900"/>
                    <a:pt x="1822" y="1709"/>
                    <a:pt x="2578" y="2786"/>
                  </a:cubicBezTo>
                  <a:cubicBezTo>
                    <a:pt x="2997" y="3382"/>
                    <a:pt x="3450" y="3969"/>
                    <a:pt x="3859" y="4573"/>
                  </a:cubicBezTo>
                  <a:cubicBezTo>
                    <a:pt x="4304" y="5223"/>
                    <a:pt x="4518" y="5979"/>
                    <a:pt x="4918" y="6646"/>
                  </a:cubicBezTo>
                  <a:cubicBezTo>
                    <a:pt x="4938" y="6679"/>
                    <a:pt x="4968" y="6694"/>
                    <a:pt x="4998" y="6694"/>
                  </a:cubicBezTo>
                  <a:cubicBezTo>
                    <a:pt x="5048" y="6694"/>
                    <a:pt x="5099" y="6654"/>
                    <a:pt x="5105" y="6593"/>
                  </a:cubicBezTo>
                  <a:cubicBezTo>
                    <a:pt x="5158" y="4983"/>
                    <a:pt x="3939" y="3382"/>
                    <a:pt x="3068" y="2119"/>
                  </a:cubicBezTo>
                  <a:cubicBezTo>
                    <a:pt x="2347" y="1078"/>
                    <a:pt x="1333" y="144"/>
                    <a:pt x="35" y="2"/>
                  </a:cubicBezTo>
                  <a:cubicBezTo>
                    <a:pt x="32" y="1"/>
                    <a:pt x="29" y="0"/>
                    <a:pt x="2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34"/>
            <p:cNvSpPr/>
            <p:nvPr/>
          </p:nvSpPr>
          <p:spPr>
            <a:xfrm>
              <a:off x="6089357" y="1299642"/>
              <a:ext cx="249490" cy="376553"/>
            </a:xfrm>
            <a:custGeom>
              <a:rect b="b" l="l" r="r" t="t"/>
              <a:pathLst>
                <a:path extrusionOk="0" h="7391" w="4897">
                  <a:moveTo>
                    <a:pt x="4639" y="1"/>
                  </a:moveTo>
                  <a:cubicBezTo>
                    <a:pt x="4589" y="1"/>
                    <a:pt x="4538" y="16"/>
                    <a:pt x="4498" y="48"/>
                  </a:cubicBezTo>
                  <a:cubicBezTo>
                    <a:pt x="2266" y="1872"/>
                    <a:pt x="496" y="4424"/>
                    <a:pt x="6" y="7315"/>
                  </a:cubicBezTo>
                  <a:cubicBezTo>
                    <a:pt x="0" y="7353"/>
                    <a:pt x="29" y="7391"/>
                    <a:pt x="63" y="7391"/>
                  </a:cubicBezTo>
                  <a:cubicBezTo>
                    <a:pt x="77" y="7391"/>
                    <a:pt x="91" y="7384"/>
                    <a:pt x="104" y="7369"/>
                  </a:cubicBezTo>
                  <a:cubicBezTo>
                    <a:pt x="1074" y="6328"/>
                    <a:pt x="1696" y="4905"/>
                    <a:pt x="2399" y="3668"/>
                  </a:cubicBezTo>
                  <a:cubicBezTo>
                    <a:pt x="3111" y="2423"/>
                    <a:pt x="4338" y="1632"/>
                    <a:pt x="4845" y="253"/>
                  </a:cubicBezTo>
                  <a:cubicBezTo>
                    <a:pt x="4896" y="99"/>
                    <a:pt x="4768" y="1"/>
                    <a:pt x="46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34"/>
            <p:cNvSpPr/>
            <p:nvPr/>
          </p:nvSpPr>
          <p:spPr>
            <a:xfrm>
              <a:off x="6089204" y="1402557"/>
              <a:ext cx="70308" cy="1757281"/>
            </a:xfrm>
            <a:custGeom>
              <a:rect b="b" l="l" r="r" t="t"/>
              <a:pathLst>
                <a:path extrusionOk="0" h="34492" w="1380">
                  <a:moveTo>
                    <a:pt x="45" y="1"/>
                  </a:moveTo>
                  <a:cubicBezTo>
                    <a:pt x="36" y="1"/>
                    <a:pt x="27" y="7"/>
                    <a:pt x="27" y="21"/>
                  </a:cubicBezTo>
                  <a:cubicBezTo>
                    <a:pt x="1" y="5891"/>
                    <a:pt x="45" y="11762"/>
                    <a:pt x="330" y="17632"/>
                  </a:cubicBezTo>
                  <a:cubicBezTo>
                    <a:pt x="463" y="20514"/>
                    <a:pt x="516" y="23351"/>
                    <a:pt x="401" y="26233"/>
                  </a:cubicBezTo>
                  <a:cubicBezTo>
                    <a:pt x="303" y="28830"/>
                    <a:pt x="45" y="31837"/>
                    <a:pt x="872" y="34336"/>
                  </a:cubicBezTo>
                  <a:cubicBezTo>
                    <a:pt x="908" y="34443"/>
                    <a:pt x="993" y="34492"/>
                    <a:pt x="1077" y="34492"/>
                  </a:cubicBezTo>
                  <a:cubicBezTo>
                    <a:pt x="1182" y="34492"/>
                    <a:pt x="1285" y="34416"/>
                    <a:pt x="1290" y="34283"/>
                  </a:cubicBezTo>
                  <a:cubicBezTo>
                    <a:pt x="1379" y="32957"/>
                    <a:pt x="1166" y="31614"/>
                    <a:pt x="1130" y="30289"/>
                  </a:cubicBezTo>
                  <a:cubicBezTo>
                    <a:pt x="1103" y="28937"/>
                    <a:pt x="1157" y="27585"/>
                    <a:pt x="1157" y="26233"/>
                  </a:cubicBezTo>
                  <a:cubicBezTo>
                    <a:pt x="1175" y="23351"/>
                    <a:pt x="1050" y="20505"/>
                    <a:pt x="837" y="17632"/>
                  </a:cubicBezTo>
                  <a:cubicBezTo>
                    <a:pt x="401" y="11770"/>
                    <a:pt x="214" y="5891"/>
                    <a:pt x="63" y="21"/>
                  </a:cubicBezTo>
                  <a:cubicBezTo>
                    <a:pt x="63" y="7"/>
                    <a:pt x="54" y="1"/>
                    <a:pt x="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34"/>
            <p:cNvSpPr/>
            <p:nvPr/>
          </p:nvSpPr>
          <p:spPr>
            <a:xfrm>
              <a:off x="6102094" y="1541950"/>
              <a:ext cx="205573" cy="672150"/>
            </a:xfrm>
            <a:custGeom>
              <a:rect b="b" l="l" r="r" t="t"/>
              <a:pathLst>
                <a:path extrusionOk="0" h="13193" w="4035">
                  <a:moveTo>
                    <a:pt x="3919" y="1"/>
                  </a:moveTo>
                  <a:cubicBezTo>
                    <a:pt x="3872" y="1"/>
                    <a:pt x="3823" y="26"/>
                    <a:pt x="3803" y="78"/>
                  </a:cubicBezTo>
                  <a:cubicBezTo>
                    <a:pt x="3056" y="2283"/>
                    <a:pt x="2905" y="4605"/>
                    <a:pt x="2096" y="6811"/>
                  </a:cubicBezTo>
                  <a:cubicBezTo>
                    <a:pt x="1313" y="8910"/>
                    <a:pt x="166" y="10849"/>
                    <a:pt x="5" y="13126"/>
                  </a:cubicBezTo>
                  <a:cubicBezTo>
                    <a:pt x="1" y="13170"/>
                    <a:pt x="33" y="13192"/>
                    <a:pt x="66" y="13192"/>
                  </a:cubicBezTo>
                  <a:cubicBezTo>
                    <a:pt x="93" y="13192"/>
                    <a:pt x="122" y="13176"/>
                    <a:pt x="130" y="13144"/>
                  </a:cubicBezTo>
                  <a:cubicBezTo>
                    <a:pt x="726" y="10840"/>
                    <a:pt x="2140" y="8830"/>
                    <a:pt x="2976" y="6615"/>
                  </a:cubicBezTo>
                  <a:cubicBezTo>
                    <a:pt x="3803" y="4436"/>
                    <a:pt x="3955" y="2408"/>
                    <a:pt x="4035" y="113"/>
                  </a:cubicBezTo>
                  <a:cubicBezTo>
                    <a:pt x="4035" y="39"/>
                    <a:pt x="3978" y="1"/>
                    <a:pt x="39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34"/>
            <p:cNvSpPr/>
            <p:nvPr/>
          </p:nvSpPr>
          <p:spPr>
            <a:xfrm>
              <a:off x="6122575" y="2131060"/>
              <a:ext cx="303902" cy="357651"/>
            </a:xfrm>
            <a:custGeom>
              <a:rect b="b" l="l" r="r" t="t"/>
              <a:pathLst>
                <a:path extrusionOk="0" h="7020" w="5965">
                  <a:moveTo>
                    <a:pt x="5807" y="1"/>
                  </a:moveTo>
                  <a:cubicBezTo>
                    <a:pt x="5772" y="1"/>
                    <a:pt x="5736" y="13"/>
                    <a:pt x="5705" y="42"/>
                  </a:cubicBezTo>
                  <a:cubicBezTo>
                    <a:pt x="4513" y="1074"/>
                    <a:pt x="3499" y="2301"/>
                    <a:pt x="2307" y="3351"/>
                  </a:cubicBezTo>
                  <a:cubicBezTo>
                    <a:pt x="1240" y="4294"/>
                    <a:pt x="360" y="5557"/>
                    <a:pt x="13" y="6953"/>
                  </a:cubicBezTo>
                  <a:cubicBezTo>
                    <a:pt x="1" y="6994"/>
                    <a:pt x="28" y="7020"/>
                    <a:pt x="58" y="7020"/>
                  </a:cubicBezTo>
                  <a:cubicBezTo>
                    <a:pt x="73" y="7020"/>
                    <a:pt x="89" y="7013"/>
                    <a:pt x="102" y="6998"/>
                  </a:cubicBezTo>
                  <a:cubicBezTo>
                    <a:pt x="1071" y="5583"/>
                    <a:pt x="2130" y="4516"/>
                    <a:pt x="3428" y="3413"/>
                  </a:cubicBezTo>
                  <a:cubicBezTo>
                    <a:pt x="4513" y="2497"/>
                    <a:pt x="5616" y="1616"/>
                    <a:pt x="5945" y="175"/>
                  </a:cubicBezTo>
                  <a:cubicBezTo>
                    <a:pt x="5964" y="75"/>
                    <a:pt x="5890" y="1"/>
                    <a:pt x="58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34"/>
            <p:cNvSpPr/>
            <p:nvPr/>
          </p:nvSpPr>
          <p:spPr>
            <a:xfrm>
              <a:off x="6048854" y="1593611"/>
              <a:ext cx="135113" cy="573822"/>
            </a:xfrm>
            <a:custGeom>
              <a:rect b="b" l="l" r="r" t="t"/>
              <a:pathLst>
                <a:path extrusionOk="0" h="11263" w="2652">
                  <a:moveTo>
                    <a:pt x="2535" y="0"/>
                  </a:moveTo>
                  <a:cubicBezTo>
                    <a:pt x="2508" y="0"/>
                    <a:pt x="2481" y="13"/>
                    <a:pt x="2465" y="42"/>
                  </a:cubicBezTo>
                  <a:cubicBezTo>
                    <a:pt x="1477" y="1848"/>
                    <a:pt x="1193" y="3965"/>
                    <a:pt x="757" y="5948"/>
                  </a:cubicBezTo>
                  <a:cubicBezTo>
                    <a:pt x="366" y="7763"/>
                    <a:pt x="1" y="9568"/>
                    <a:pt x="1104" y="11214"/>
                  </a:cubicBezTo>
                  <a:cubicBezTo>
                    <a:pt x="1128" y="11247"/>
                    <a:pt x="1166" y="11262"/>
                    <a:pt x="1202" y="11262"/>
                  </a:cubicBezTo>
                  <a:cubicBezTo>
                    <a:pt x="1270" y="11262"/>
                    <a:pt x="1334" y="11209"/>
                    <a:pt x="1300" y="11134"/>
                  </a:cubicBezTo>
                  <a:cubicBezTo>
                    <a:pt x="508" y="9043"/>
                    <a:pt x="935" y="7389"/>
                    <a:pt x="1557" y="5325"/>
                  </a:cubicBezTo>
                  <a:cubicBezTo>
                    <a:pt x="2064" y="3644"/>
                    <a:pt x="2651" y="1865"/>
                    <a:pt x="2634" y="95"/>
                  </a:cubicBezTo>
                  <a:cubicBezTo>
                    <a:pt x="2634" y="39"/>
                    <a:pt x="2583" y="0"/>
                    <a:pt x="25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34"/>
            <p:cNvSpPr/>
            <p:nvPr/>
          </p:nvSpPr>
          <p:spPr>
            <a:xfrm>
              <a:off x="5935597" y="1316302"/>
              <a:ext cx="176278" cy="643620"/>
            </a:xfrm>
            <a:custGeom>
              <a:rect b="b" l="l" r="r" t="t"/>
              <a:pathLst>
                <a:path extrusionOk="0" h="12633" w="3460">
                  <a:moveTo>
                    <a:pt x="1033" y="0"/>
                  </a:moveTo>
                  <a:cubicBezTo>
                    <a:pt x="980" y="0"/>
                    <a:pt x="928" y="20"/>
                    <a:pt x="890" y="68"/>
                  </a:cubicBezTo>
                  <a:cubicBezTo>
                    <a:pt x="276" y="851"/>
                    <a:pt x="240" y="1892"/>
                    <a:pt x="143" y="2852"/>
                  </a:cubicBezTo>
                  <a:cubicBezTo>
                    <a:pt x="0" y="4204"/>
                    <a:pt x="9" y="5565"/>
                    <a:pt x="178" y="6917"/>
                  </a:cubicBezTo>
                  <a:cubicBezTo>
                    <a:pt x="436" y="9016"/>
                    <a:pt x="1566" y="11347"/>
                    <a:pt x="3291" y="12618"/>
                  </a:cubicBezTo>
                  <a:cubicBezTo>
                    <a:pt x="3305" y="12629"/>
                    <a:pt x="3319" y="12633"/>
                    <a:pt x="3334" y="12633"/>
                  </a:cubicBezTo>
                  <a:cubicBezTo>
                    <a:pt x="3397" y="12633"/>
                    <a:pt x="3459" y="12552"/>
                    <a:pt x="3416" y="12494"/>
                  </a:cubicBezTo>
                  <a:cubicBezTo>
                    <a:pt x="1913" y="10546"/>
                    <a:pt x="1245" y="8696"/>
                    <a:pt x="1041" y="6250"/>
                  </a:cubicBezTo>
                  <a:cubicBezTo>
                    <a:pt x="952" y="5236"/>
                    <a:pt x="1005" y="4204"/>
                    <a:pt x="1103" y="3190"/>
                  </a:cubicBezTo>
                  <a:cubicBezTo>
                    <a:pt x="1192" y="2212"/>
                    <a:pt x="1548" y="1136"/>
                    <a:pt x="1254" y="157"/>
                  </a:cubicBezTo>
                  <a:cubicBezTo>
                    <a:pt x="1226" y="66"/>
                    <a:pt x="1128" y="0"/>
                    <a:pt x="10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34"/>
            <p:cNvSpPr/>
            <p:nvPr/>
          </p:nvSpPr>
          <p:spPr>
            <a:xfrm>
              <a:off x="6020781" y="1177113"/>
              <a:ext cx="143723" cy="588240"/>
            </a:xfrm>
            <a:custGeom>
              <a:rect b="b" l="l" r="r" t="t"/>
              <a:pathLst>
                <a:path extrusionOk="0" h="11546" w="2821">
                  <a:moveTo>
                    <a:pt x="2450" y="1"/>
                  </a:moveTo>
                  <a:cubicBezTo>
                    <a:pt x="2371" y="1"/>
                    <a:pt x="2289" y="28"/>
                    <a:pt x="2215" y="87"/>
                  </a:cubicBezTo>
                  <a:cubicBezTo>
                    <a:pt x="1530" y="630"/>
                    <a:pt x="1281" y="1697"/>
                    <a:pt x="979" y="2498"/>
                  </a:cubicBezTo>
                  <a:cubicBezTo>
                    <a:pt x="579" y="3530"/>
                    <a:pt x="347" y="4624"/>
                    <a:pt x="223" y="5709"/>
                  </a:cubicBezTo>
                  <a:cubicBezTo>
                    <a:pt x="0" y="7550"/>
                    <a:pt x="0" y="10129"/>
                    <a:pt x="1424" y="11535"/>
                  </a:cubicBezTo>
                  <a:cubicBezTo>
                    <a:pt x="1431" y="11542"/>
                    <a:pt x="1439" y="11546"/>
                    <a:pt x="1447" y="11546"/>
                  </a:cubicBezTo>
                  <a:cubicBezTo>
                    <a:pt x="1467" y="11546"/>
                    <a:pt x="1483" y="11525"/>
                    <a:pt x="1477" y="11499"/>
                  </a:cubicBezTo>
                  <a:cubicBezTo>
                    <a:pt x="1272" y="10512"/>
                    <a:pt x="988" y="9605"/>
                    <a:pt x="952" y="8573"/>
                  </a:cubicBezTo>
                  <a:cubicBezTo>
                    <a:pt x="917" y="7550"/>
                    <a:pt x="1086" y="6491"/>
                    <a:pt x="1290" y="5495"/>
                  </a:cubicBezTo>
                  <a:cubicBezTo>
                    <a:pt x="1486" y="4579"/>
                    <a:pt x="1788" y="3690"/>
                    <a:pt x="2073" y="2800"/>
                  </a:cubicBezTo>
                  <a:cubicBezTo>
                    <a:pt x="2331" y="2000"/>
                    <a:pt x="2820" y="1164"/>
                    <a:pt x="2767" y="310"/>
                  </a:cubicBezTo>
                  <a:cubicBezTo>
                    <a:pt x="2749" y="113"/>
                    <a:pt x="2608" y="1"/>
                    <a:pt x="245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34"/>
            <p:cNvSpPr/>
            <p:nvPr/>
          </p:nvSpPr>
          <p:spPr>
            <a:xfrm>
              <a:off x="5953887" y="1801733"/>
              <a:ext cx="172814" cy="592723"/>
            </a:xfrm>
            <a:custGeom>
              <a:rect b="b" l="l" r="r" t="t"/>
              <a:pathLst>
                <a:path extrusionOk="0" h="11634" w="3392">
                  <a:moveTo>
                    <a:pt x="160" y="1"/>
                  </a:moveTo>
                  <a:cubicBezTo>
                    <a:pt x="78" y="1"/>
                    <a:pt x="1" y="54"/>
                    <a:pt x="6" y="155"/>
                  </a:cubicBezTo>
                  <a:cubicBezTo>
                    <a:pt x="50" y="1196"/>
                    <a:pt x="335" y="2201"/>
                    <a:pt x="379" y="3251"/>
                  </a:cubicBezTo>
                  <a:cubicBezTo>
                    <a:pt x="424" y="4229"/>
                    <a:pt x="513" y="5207"/>
                    <a:pt x="646" y="6168"/>
                  </a:cubicBezTo>
                  <a:cubicBezTo>
                    <a:pt x="913" y="8071"/>
                    <a:pt x="2061" y="10064"/>
                    <a:pt x="3190" y="11585"/>
                  </a:cubicBezTo>
                  <a:cubicBezTo>
                    <a:pt x="3212" y="11618"/>
                    <a:pt x="3250" y="11634"/>
                    <a:pt x="3287" y="11634"/>
                  </a:cubicBezTo>
                  <a:cubicBezTo>
                    <a:pt x="3340" y="11634"/>
                    <a:pt x="3391" y="11600"/>
                    <a:pt x="3386" y="11531"/>
                  </a:cubicBezTo>
                  <a:cubicBezTo>
                    <a:pt x="3359" y="10695"/>
                    <a:pt x="2932" y="9966"/>
                    <a:pt x="2559" y="9228"/>
                  </a:cubicBezTo>
                  <a:cubicBezTo>
                    <a:pt x="1972" y="8071"/>
                    <a:pt x="1554" y="6951"/>
                    <a:pt x="1393" y="5661"/>
                  </a:cubicBezTo>
                  <a:cubicBezTo>
                    <a:pt x="1171" y="3838"/>
                    <a:pt x="1420" y="1658"/>
                    <a:pt x="308" y="75"/>
                  </a:cubicBezTo>
                  <a:cubicBezTo>
                    <a:pt x="273" y="25"/>
                    <a:pt x="215" y="1"/>
                    <a:pt x="16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34"/>
            <p:cNvSpPr/>
            <p:nvPr/>
          </p:nvSpPr>
          <p:spPr>
            <a:xfrm>
              <a:off x="5821372" y="2065133"/>
              <a:ext cx="320460" cy="445128"/>
            </a:xfrm>
            <a:custGeom>
              <a:rect b="b" l="l" r="r" t="t"/>
              <a:pathLst>
                <a:path extrusionOk="0" h="8737" w="6290">
                  <a:moveTo>
                    <a:pt x="136" y="1"/>
                  </a:moveTo>
                  <a:cubicBezTo>
                    <a:pt x="69" y="1"/>
                    <a:pt x="1" y="53"/>
                    <a:pt x="1" y="135"/>
                  </a:cubicBezTo>
                  <a:cubicBezTo>
                    <a:pt x="36" y="2030"/>
                    <a:pt x="1139" y="3542"/>
                    <a:pt x="2465" y="4787"/>
                  </a:cubicBezTo>
                  <a:cubicBezTo>
                    <a:pt x="3096" y="5383"/>
                    <a:pt x="3763" y="5926"/>
                    <a:pt x="4386" y="6513"/>
                  </a:cubicBezTo>
                  <a:cubicBezTo>
                    <a:pt x="5089" y="7180"/>
                    <a:pt x="5453" y="7989"/>
                    <a:pt x="6022" y="8727"/>
                  </a:cubicBezTo>
                  <a:cubicBezTo>
                    <a:pt x="6029" y="8734"/>
                    <a:pt x="6040" y="8737"/>
                    <a:pt x="6051" y="8737"/>
                  </a:cubicBezTo>
                  <a:cubicBezTo>
                    <a:pt x="6071" y="8737"/>
                    <a:pt x="6094" y="8727"/>
                    <a:pt x="6094" y="8710"/>
                  </a:cubicBezTo>
                  <a:cubicBezTo>
                    <a:pt x="6289" y="7340"/>
                    <a:pt x="4813" y="5979"/>
                    <a:pt x="3914" y="5143"/>
                  </a:cubicBezTo>
                  <a:cubicBezTo>
                    <a:pt x="3194" y="4476"/>
                    <a:pt x="2473" y="3835"/>
                    <a:pt x="1878" y="3053"/>
                  </a:cubicBezTo>
                  <a:cubicBezTo>
                    <a:pt x="1193" y="2154"/>
                    <a:pt x="766" y="1060"/>
                    <a:pt x="241" y="64"/>
                  </a:cubicBezTo>
                  <a:cubicBezTo>
                    <a:pt x="217" y="20"/>
                    <a:pt x="177" y="1"/>
                    <a:pt x="1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34"/>
            <p:cNvSpPr/>
            <p:nvPr/>
          </p:nvSpPr>
          <p:spPr>
            <a:xfrm>
              <a:off x="5963669" y="2395275"/>
              <a:ext cx="171336" cy="443396"/>
            </a:xfrm>
            <a:custGeom>
              <a:rect b="b" l="l" r="r" t="t"/>
              <a:pathLst>
                <a:path extrusionOk="0" h="8703" w="3363">
                  <a:moveTo>
                    <a:pt x="293" y="0"/>
                  </a:moveTo>
                  <a:cubicBezTo>
                    <a:pt x="200" y="0"/>
                    <a:pt x="104" y="78"/>
                    <a:pt x="99" y="184"/>
                  </a:cubicBezTo>
                  <a:cubicBezTo>
                    <a:pt x="1" y="1554"/>
                    <a:pt x="294" y="3084"/>
                    <a:pt x="899" y="4320"/>
                  </a:cubicBezTo>
                  <a:cubicBezTo>
                    <a:pt x="1602" y="5734"/>
                    <a:pt x="2082" y="7282"/>
                    <a:pt x="2891" y="8643"/>
                  </a:cubicBezTo>
                  <a:cubicBezTo>
                    <a:pt x="2915" y="8682"/>
                    <a:pt x="2960" y="8702"/>
                    <a:pt x="3005" y="8702"/>
                  </a:cubicBezTo>
                  <a:cubicBezTo>
                    <a:pt x="3061" y="8702"/>
                    <a:pt x="3117" y="8671"/>
                    <a:pt x="3132" y="8607"/>
                  </a:cubicBezTo>
                  <a:cubicBezTo>
                    <a:pt x="3363" y="7415"/>
                    <a:pt x="2482" y="5859"/>
                    <a:pt x="2091" y="4747"/>
                  </a:cubicBezTo>
                  <a:cubicBezTo>
                    <a:pt x="1548" y="3217"/>
                    <a:pt x="1148" y="1545"/>
                    <a:pt x="437" y="95"/>
                  </a:cubicBezTo>
                  <a:cubicBezTo>
                    <a:pt x="403" y="28"/>
                    <a:pt x="349" y="0"/>
                    <a:pt x="2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8" name="Google Shape;358;p34"/>
          <p:cNvSpPr/>
          <p:nvPr/>
        </p:nvSpPr>
        <p:spPr>
          <a:xfrm>
            <a:off x="713225" y="4128189"/>
            <a:ext cx="475500" cy="475800"/>
          </a:xfrm>
          <a:prstGeom prst="rect">
            <a:avLst/>
          </a:prstGeom>
          <a:solidFill>
            <a:srgbClr val="C4D8BF">
              <a:alpha val="42410"/>
            </a:srgbClr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3" name="Google Shape;363;p35"/>
          <p:cNvGrpSpPr/>
          <p:nvPr/>
        </p:nvGrpSpPr>
        <p:grpSpPr>
          <a:xfrm>
            <a:off x="5769654" y="874380"/>
            <a:ext cx="2627126" cy="3873690"/>
            <a:chOff x="5769654" y="874380"/>
            <a:chExt cx="2627126" cy="3873690"/>
          </a:xfrm>
        </p:grpSpPr>
        <p:grpSp>
          <p:nvGrpSpPr>
            <p:cNvPr id="364" name="Google Shape;364;p35"/>
            <p:cNvGrpSpPr/>
            <p:nvPr/>
          </p:nvGrpSpPr>
          <p:grpSpPr>
            <a:xfrm>
              <a:off x="5849957" y="2340687"/>
              <a:ext cx="2546823" cy="2407382"/>
              <a:chOff x="6740325" y="1732902"/>
              <a:chExt cx="1344183" cy="1270588"/>
            </a:xfrm>
          </p:grpSpPr>
          <p:sp>
            <p:nvSpPr>
              <p:cNvPr id="365" name="Google Shape;365;p35"/>
              <p:cNvSpPr/>
              <p:nvPr/>
            </p:nvSpPr>
            <p:spPr>
              <a:xfrm>
                <a:off x="6838071" y="2723767"/>
                <a:ext cx="1134582" cy="279722"/>
              </a:xfrm>
              <a:custGeom>
                <a:rect b="b" l="l" r="r" t="t"/>
                <a:pathLst>
                  <a:path extrusionOk="0" h="4759" w="19303">
                    <a:moveTo>
                      <a:pt x="9651" y="0"/>
                    </a:moveTo>
                    <a:cubicBezTo>
                      <a:pt x="4323" y="0"/>
                      <a:pt x="1" y="1067"/>
                      <a:pt x="1" y="2384"/>
                    </a:cubicBezTo>
                    <a:cubicBezTo>
                      <a:pt x="1" y="3691"/>
                      <a:pt x="4323" y="4759"/>
                      <a:pt x="9651" y="4759"/>
                    </a:cubicBezTo>
                    <a:cubicBezTo>
                      <a:pt x="14979" y="4759"/>
                      <a:pt x="19302" y="3691"/>
                      <a:pt x="19302" y="2384"/>
                    </a:cubicBezTo>
                    <a:cubicBezTo>
                      <a:pt x="19302" y="1067"/>
                      <a:pt x="14979" y="0"/>
                      <a:pt x="965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6" name="Google Shape;366;p35"/>
              <p:cNvSpPr/>
              <p:nvPr/>
            </p:nvSpPr>
            <p:spPr>
              <a:xfrm>
                <a:off x="7000649" y="2752509"/>
                <a:ext cx="816713" cy="170455"/>
              </a:xfrm>
              <a:custGeom>
                <a:rect b="b" l="l" r="r" t="t"/>
                <a:pathLst>
                  <a:path extrusionOk="0" h="2900" w="13895">
                    <a:moveTo>
                      <a:pt x="1" y="0"/>
                    </a:moveTo>
                    <a:lnTo>
                      <a:pt x="1" y="1450"/>
                    </a:lnTo>
                    <a:cubicBezTo>
                      <a:pt x="1" y="2251"/>
                      <a:pt x="3114" y="2900"/>
                      <a:pt x="6948" y="2900"/>
                    </a:cubicBezTo>
                    <a:cubicBezTo>
                      <a:pt x="10781" y="2900"/>
                      <a:pt x="13894" y="2251"/>
                      <a:pt x="13894" y="1450"/>
                    </a:cubicBezTo>
                    <a:lnTo>
                      <a:pt x="1389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7" name="Google Shape;367;p35"/>
              <p:cNvSpPr/>
              <p:nvPr/>
            </p:nvSpPr>
            <p:spPr>
              <a:xfrm>
                <a:off x="7000649" y="2667811"/>
                <a:ext cx="816713" cy="169985"/>
              </a:xfrm>
              <a:custGeom>
                <a:rect b="b" l="l" r="r" t="t"/>
                <a:pathLst>
                  <a:path extrusionOk="0" h="2892" w="13895">
                    <a:moveTo>
                      <a:pt x="6948" y="0"/>
                    </a:moveTo>
                    <a:cubicBezTo>
                      <a:pt x="3114" y="0"/>
                      <a:pt x="1" y="641"/>
                      <a:pt x="1" y="1441"/>
                    </a:cubicBezTo>
                    <a:cubicBezTo>
                      <a:pt x="1" y="2242"/>
                      <a:pt x="3114" y="2891"/>
                      <a:pt x="6948" y="2891"/>
                    </a:cubicBezTo>
                    <a:cubicBezTo>
                      <a:pt x="10781" y="2891"/>
                      <a:pt x="13894" y="2242"/>
                      <a:pt x="13894" y="1441"/>
                    </a:cubicBezTo>
                    <a:cubicBezTo>
                      <a:pt x="13894" y="641"/>
                      <a:pt x="10781" y="0"/>
                      <a:pt x="694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8" name="Google Shape;368;p35"/>
              <p:cNvSpPr/>
              <p:nvPr/>
            </p:nvSpPr>
            <p:spPr>
              <a:xfrm>
                <a:off x="6740325" y="2355175"/>
                <a:ext cx="1344183" cy="435541"/>
              </a:xfrm>
              <a:custGeom>
                <a:rect b="b" l="l" r="r" t="t"/>
                <a:pathLst>
                  <a:path extrusionOk="0" h="7410" w="22869">
                    <a:moveTo>
                      <a:pt x="1966" y="0"/>
                    </a:moveTo>
                    <a:cubicBezTo>
                      <a:pt x="1966" y="0"/>
                      <a:pt x="0" y="7410"/>
                      <a:pt x="11217" y="7410"/>
                    </a:cubicBezTo>
                    <a:cubicBezTo>
                      <a:pt x="22869" y="7410"/>
                      <a:pt x="20627" y="178"/>
                      <a:pt x="20627" y="178"/>
                    </a:cubicBezTo>
                    <a:lnTo>
                      <a:pt x="196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9" name="Google Shape;369;p35"/>
              <p:cNvSpPr/>
              <p:nvPr/>
            </p:nvSpPr>
            <p:spPr>
              <a:xfrm>
                <a:off x="6826551" y="2233859"/>
                <a:ext cx="1164911" cy="243163"/>
              </a:xfrm>
              <a:custGeom>
                <a:rect b="b" l="l" r="r" t="t"/>
                <a:pathLst>
                  <a:path extrusionOk="0" h="4137" w="19819">
                    <a:moveTo>
                      <a:pt x="1" y="1"/>
                    </a:moveTo>
                    <a:lnTo>
                      <a:pt x="1" y="2064"/>
                    </a:lnTo>
                    <a:cubicBezTo>
                      <a:pt x="1" y="3203"/>
                      <a:pt x="4439" y="4137"/>
                      <a:pt x="9910" y="4137"/>
                    </a:cubicBezTo>
                    <a:cubicBezTo>
                      <a:pt x="15380" y="4137"/>
                      <a:pt x="19818" y="3203"/>
                      <a:pt x="19818" y="2064"/>
                    </a:cubicBezTo>
                    <a:lnTo>
                      <a:pt x="1981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0" name="Google Shape;370;p35"/>
              <p:cNvSpPr/>
              <p:nvPr/>
            </p:nvSpPr>
            <p:spPr>
              <a:xfrm>
                <a:off x="6826551" y="2112073"/>
                <a:ext cx="1164911" cy="243163"/>
              </a:xfrm>
              <a:custGeom>
                <a:rect b="b" l="l" r="r" t="t"/>
                <a:pathLst>
                  <a:path extrusionOk="0" h="4137" w="19819">
                    <a:moveTo>
                      <a:pt x="9910" y="0"/>
                    </a:moveTo>
                    <a:cubicBezTo>
                      <a:pt x="4439" y="0"/>
                      <a:pt x="1" y="925"/>
                      <a:pt x="1" y="2073"/>
                    </a:cubicBezTo>
                    <a:cubicBezTo>
                      <a:pt x="1" y="3211"/>
                      <a:pt x="4439" y="4136"/>
                      <a:pt x="9910" y="4136"/>
                    </a:cubicBezTo>
                    <a:cubicBezTo>
                      <a:pt x="15380" y="4136"/>
                      <a:pt x="19818" y="3211"/>
                      <a:pt x="19818" y="2073"/>
                    </a:cubicBezTo>
                    <a:cubicBezTo>
                      <a:pt x="19818" y="925"/>
                      <a:pt x="15380" y="0"/>
                      <a:pt x="991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1" name="Google Shape;371;p35"/>
              <p:cNvSpPr/>
              <p:nvPr/>
            </p:nvSpPr>
            <p:spPr>
              <a:xfrm>
                <a:off x="6896084" y="2126709"/>
                <a:ext cx="1025844" cy="179918"/>
              </a:xfrm>
              <a:custGeom>
                <a:rect b="b" l="l" r="r" t="t"/>
                <a:pathLst>
                  <a:path extrusionOk="0" h="3061" w="17453">
                    <a:moveTo>
                      <a:pt x="8727" y="0"/>
                    </a:moveTo>
                    <a:cubicBezTo>
                      <a:pt x="3915" y="0"/>
                      <a:pt x="1" y="685"/>
                      <a:pt x="1" y="1530"/>
                    </a:cubicBezTo>
                    <a:cubicBezTo>
                      <a:pt x="1" y="2375"/>
                      <a:pt x="3915" y="3060"/>
                      <a:pt x="8727" y="3060"/>
                    </a:cubicBezTo>
                    <a:cubicBezTo>
                      <a:pt x="13548" y="3060"/>
                      <a:pt x="17452" y="2375"/>
                      <a:pt x="17452" y="1530"/>
                    </a:cubicBezTo>
                    <a:cubicBezTo>
                      <a:pt x="17452" y="685"/>
                      <a:pt x="13548" y="0"/>
                      <a:pt x="872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2" name="Google Shape;372;p35"/>
              <p:cNvSpPr/>
              <p:nvPr/>
            </p:nvSpPr>
            <p:spPr>
              <a:xfrm>
                <a:off x="7010582" y="2240148"/>
                <a:ext cx="796847" cy="66477"/>
              </a:xfrm>
              <a:custGeom>
                <a:rect b="b" l="l" r="r" t="t"/>
                <a:pathLst>
                  <a:path extrusionOk="0" h="1131" w="13557">
                    <a:moveTo>
                      <a:pt x="6779" y="1"/>
                    </a:moveTo>
                    <a:cubicBezTo>
                      <a:pt x="4039" y="1"/>
                      <a:pt x="1602" y="223"/>
                      <a:pt x="1" y="570"/>
                    </a:cubicBezTo>
                    <a:cubicBezTo>
                      <a:pt x="1602" y="917"/>
                      <a:pt x="4039" y="1130"/>
                      <a:pt x="6779" y="1130"/>
                    </a:cubicBezTo>
                    <a:cubicBezTo>
                      <a:pt x="9518" y="1130"/>
                      <a:pt x="11964" y="917"/>
                      <a:pt x="13556" y="570"/>
                    </a:cubicBezTo>
                    <a:cubicBezTo>
                      <a:pt x="11964" y="223"/>
                      <a:pt x="9518" y="1"/>
                      <a:pt x="677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3" name="Google Shape;373;p35"/>
              <p:cNvSpPr/>
              <p:nvPr/>
            </p:nvSpPr>
            <p:spPr>
              <a:xfrm>
                <a:off x="7639028" y="2032606"/>
                <a:ext cx="143300" cy="258856"/>
              </a:xfrm>
              <a:custGeom>
                <a:rect b="b" l="l" r="r" t="t"/>
                <a:pathLst>
                  <a:path extrusionOk="0" fill="none" h="4404" w="2438">
                    <a:moveTo>
                      <a:pt x="0" y="4403"/>
                    </a:moveTo>
                    <a:lnTo>
                      <a:pt x="2437" y="0"/>
                    </a:lnTo>
                  </a:path>
                </a:pathLst>
              </a:custGeom>
              <a:noFill/>
              <a:ln cap="rnd" cmpd="sng" w="3775">
                <a:solidFill>
                  <a:srgbClr val="BC9D5E"/>
                </a:solidFill>
                <a:prstDash val="solid"/>
                <a:miter lim="889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4" name="Google Shape;374;p35"/>
              <p:cNvSpPr/>
              <p:nvPr/>
            </p:nvSpPr>
            <p:spPr>
              <a:xfrm>
                <a:off x="7473276" y="1732902"/>
                <a:ext cx="443535" cy="573198"/>
              </a:xfrm>
              <a:custGeom>
                <a:rect b="b" l="l" r="r" t="t"/>
                <a:pathLst>
                  <a:path extrusionOk="0" h="9752" w="7546">
                    <a:moveTo>
                      <a:pt x="5945" y="1"/>
                    </a:moveTo>
                    <a:cubicBezTo>
                      <a:pt x="5675" y="1"/>
                      <a:pt x="5406" y="77"/>
                      <a:pt x="5186" y="243"/>
                    </a:cubicBezTo>
                    <a:cubicBezTo>
                      <a:pt x="4323" y="883"/>
                      <a:pt x="1" y="9751"/>
                      <a:pt x="1" y="9751"/>
                    </a:cubicBezTo>
                    <a:cubicBezTo>
                      <a:pt x="1166" y="9751"/>
                      <a:pt x="2758" y="9609"/>
                      <a:pt x="2758" y="9609"/>
                    </a:cubicBezTo>
                    <a:cubicBezTo>
                      <a:pt x="2758" y="9609"/>
                      <a:pt x="6770" y="2982"/>
                      <a:pt x="7214" y="1648"/>
                    </a:cubicBezTo>
                    <a:cubicBezTo>
                      <a:pt x="7546" y="654"/>
                      <a:pt x="6736" y="1"/>
                      <a:pt x="594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75" name="Google Shape;375;p35"/>
            <p:cNvGrpSpPr/>
            <p:nvPr/>
          </p:nvGrpSpPr>
          <p:grpSpPr>
            <a:xfrm>
              <a:off x="5769654" y="874380"/>
              <a:ext cx="1610171" cy="2506008"/>
              <a:chOff x="5769654" y="874380"/>
              <a:chExt cx="1610171" cy="2506008"/>
            </a:xfrm>
          </p:grpSpPr>
          <p:sp>
            <p:nvSpPr>
              <p:cNvPr id="376" name="Google Shape;376;p35"/>
              <p:cNvSpPr/>
              <p:nvPr/>
            </p:nvSpPr>
            <p:spPr>
              <a:xfrm>
                <a:off x="5901425" y="1425163"/>
                <a:ext cx="1478400" cy="1511700"/>
              </a:xfrm>
              <a:prstGeom prst="rect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77" name="Google Shape;377;p35"/>
              <p:cNvGrpSpPr/>
              <p:nvPr/>
            </p:nvGrpSpPr>
            <p:grpSpPr>
              <a:xfrm flipH="1" rot="-863698">
                <a:off x="6037143" y="966990"/>
                <a:ext cx="1028197" cy="2320787"/>
                <a:chOff x="7860746" y="1419638"/>
                <a:chExt cx="875994" cy="1982725"/>
              </a:xfrm>
            </p:grpSpPr>
            <p:sp>
              <p:nvSpPr>
                <p:cNvPr id="378" name="Google Shape;378;p35"/>
                <p:cNvSpPr/>
                <p:nvPr/>
              </p:nvSpPr>
              <p:spPr>
                <a:xfrm>
                  <a:off x="8219113" y="2113140"/>
                  <a:ext cx="221214" cy="581311"/>
                </a:xfrm>
                <a:custGeom>
                  <a:rect b="b" l="l" r="r" t="t"/>
                  <a:pathLst>
                    <a:path extrusionOk="0" h="11410" w="4342">
                      <a:moveTo>
                        <a:pt x="4190" y="0"/>
                      </a:moveTo>
                      <a:cubicBezTo>
                        <a:pt x="4129" y="0"/>
                        <a:pt x="4068" y="35"/>
                        <a:pt x="4048" y="111"/>
                      </a:cubicBezTo>
                      <a:cubicBezTo>
                        <a:pt x="3781" y="1143"/>
                        <a:pt x="3532" y="2192"/>
                        <a:pt x="3158" y="3206"/>
                      </a:cubicBezTo>
                      <a:cubicBezTo>
                        <a:pt x="2749" y="4309"/>
                        <a:pt x="2135" y="5287"/>
                        <a:pt x="1584" y="6328"/>
                      </a:cubicBezTo>
                      <a:cubicBezTo>
                        <a:pt x="819" y="7751"/>
                        <a:pt x="1" y="9708"/>
                        <a:pt x="499" y="11336"/>
                      </a:cubicBezTo>
                      <a:cubicBezTo>
                        <a:pt x="517" y="11385"/>
                        <a:pt x="561" y="11409"/>
                        <a:pt x="606" y="11409"/>
                      </a:cubicBezTo>
                      <a:cubicBezTo>
                        <a:pt x="650" y="11409"/>
                        <a:pt x="695" y="11385"/>
                        <a:pt x="712" y="11336"/>
                      </a:cubicBezTo>
                      <a:cubicBezTo>
                        <a:pt x="970" y="10482"/>
                        <a:pt x="1059" y="9601"/>
                        <a:pt x="1353" y="8747"/>
                      </a:cubicBezTo>
                      <a:cubicBezTo>
                        <a:pt x="1726" y="7671"/>
                        <a:pt x="2411" y="6728"/>
                        <a:pt x="2954" y="5732"/>
                      </a:cubicBezTo>
                      <a:cubicBezTo>
                        <a:pt x="3950" y="3918"/>
                        <a:pt x="4341" y="2219"/>
                        <a:pt x="4341" y="146"/>
                      </a:cubicBezTo>
                      <a:cubicBezTo>
                        <a:pt x="4341" y="53"/>
                        <a:pt x="4265" y="0"/>
                        <a:pt x="419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9" name="Google Shape;379;p35"/>
                <p:cNvSpPr/>
                <p:nvPr/>
              </p:nvSpPr>
              <p:spPr>
                <a:xfrm>
                  <a:off x="8250854" y="2420661"/>
                  <a:ext cx="485886" cy="571478"/>
                </a:xfrm>
                <a:custGeom>
                  <a:rect b="b" l="l" r="r" t="t"/>
                  <a:pathLst>
                    <a:path extrusionOk="0" h="11217" w="9537">
                      <a:moveTo>
                        <a:pt x="9135" y="0"/>
                      </a:moveTo>
                      <a:cubicBezTo>
                        <a:pt x="9097" y="0"/>
                        <a:pt x="9058" y="8"/>
                        <a:pt x="9020" y="25"/>
                      </a:cubicBezTo>
                      <a:cubicBezTo>
                        <a:pt x="6956" y="977"/>
                        <a:pt x="4990" y="2765"/>
                        <a:pt x="3638" y="4579"/>
                      </a:cubicBezTo>
                      <a:cubicBezTo>
                        <a:pt x="2117" y="6598"/>
                        <a:pt x="392" y="8609"/>
                        <a:pt x="0" y="11188"/>
                      </a:cubicBezTo>
                      <a:cubicBezTo>
                        <a:pt x="0" y="11204"/>
                        <a:pt x="13" y="11217"/>
                        <a:pt x="27" y="11217"/>
                      </a:cubicBezTo>
                      <a:cubicBezTo>
                        <a:pt x="37" y="11217"/>
                        <a:pt x="47" y="11211"/>
                        <a:pt x="54" y="11197"/>
                      </a:cubicBezTo>
                      <a:cubicBezTo>
                        <a:pt x="854" y="8769"/>
                        <a:pt x="2669" y="6981"/>
                        <a:pt x="4305" y="5095"/>
                      </a:cubicBezTo>
                      <a:cubicBezTo>
                        <a:pt x="5070" y="4215"/>
                        <a:pt x="5826" y="3379"/>
                        <a:pt x="6698" y="2605"/>
                      </a:cubicBezTo>
                      <a:cubicBezTo>
                        <a:pt x="7552" y="1849"/>
                        <a:pt x="8504" y="1226"/>
                        <a:pt x="9340" y="434"/>
                      </a:cubicBezTo>
                      <a:cubicBezTo>
                        <a:pt x="9537" y="253"/>
                        <a:pt x="9353" y="0"/>
                        <a:pt x="9135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0" name="Google Shape;380;p35"/>
                <p:cNvSpPr/>
                <p:nvPr/>
              </p:nvSpPr>
              <p:spPr>
                <a:xfrm>
                  <a:off x="8244078" y="2649824"/>
                  <a:ext cx="383635" cy="149480"/>
                </a:xfrm>
                <a:custGeom>
                  <a:rect b="b" l="l" r="r" t="t"/>
                  <a:pathLst>
                    <a:path extrusionOk="0" h="2934" w="7530">
                      <a:moveTo>
                        <a:pt x="3449" y="0"/>
                      </a:moveTo>
                      <a:cubicBezTo>
                        <a:pt x="2020" y="0"/>
                        <a:pt x="1052" y="896"/>
                        <a:pt x="53" y="1878"/>
                      </a:cubicBezTo>
                      <a:cubicBezTo>
                        <a:pt x="1" y="1931"/>
                        <a:pt x="56" y="2021"/>
                        <a:pt x="123" y="2021"/>
                      </a:cubicBezTo>
                      <a:cubicBezTo>
                        <a:pt x="135" y="2021"/>
                        <a:pt x="148" y="2018"/>
                        <a:pt x="160" y="2011"/>
                      </a:cubicBezTo>
                      <a:cubicBezTo>
                        <a:pt x="1115" y="1384"/>
                        <a:pt x="1977" y="872"/>
                        <a:pt x="3024" y="872"/>
                      </a:cubicBezTo>
                      <a:cubicBezTo>
                        <a:pt x="3313" y="872"/>
                        <a:pt x="3617" y="911"/>
                        <a:pt x="3940" y="997"/>
                      </a:cubicBezTo>
                      <a:cubicBezTo>
                        <a:pt x="5177" y="1335"/>
                        <a:pt x="6315" y="2154"/>
                        <a:pt x="7320" y="2910"/>
                      </a:cubicBezTo>
                      <a:cubicBezTo>
                        <a:pt x="7343" y="2926"/>
                        <a:pt x="7365" y="2933"/>
                        <a:pt x="7385" y="2933"/>
                      </a:cubicBezTo>
                      <a:cubicBezTo>
                        <a:pt x="7475" y="2933"/>
                        <a:pt x="7530" y="2794"/>
                        <a:pt x="7472" y="2714"/>
                      </a:cubicBezTo>
                      <a:cubicBezTo>
                        <a:pt x="6546" y="1522"/>
                        <a:pt x="5328" y="135"/>
                        <a:pt x="3709" y="10"/>
                      </a:cubicBezTo>
                      <a:cubicBezTo>
                        <a:pt x="3621" y="4"/>
                        <a:pt x="3534" y="0"/>
                        <a:pt x="3449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1" name="Google Shape;381;p35"/>
                <p:cNvSpPr/>
                <p:nvPr/>
              </p:nvSpPr>
              <p:spPr>
                <a:xfrm>
                  <a:off x="8235009" y="2839604"/>
                  <a:ext cx="467240" cy="232321"/>
                </a:xfrm>
                <a:custGeom>
                  <a:rect b="b" l="l" r="r" t="t"/>
                  <a:pathLst>
                    <a:path extrusionOk="0" h="4560" w="9171">
                      <a:moveTo>
                        <a:pt x="5348" y="1"/>
                      </a:moveTo>
                      <a:cubicBezTo>
                        <a:pt x="4576" y="1"/>
                        <a:pt x="3820" y="142"/>
                        <a:pt x="3131" y="510"/>
                      </a:cubicBezTo>
                      <a:cubicBezTo>
                        <a:pt x="1672" y="1284"/>
                        <a:pt x="365" y="2885"/>
                        <a:pt x="0" y="4513"/>
                      </a:cubicBezTo>
                      <a:cubicBezTo>
                        <a:pt x="0" y="4538"/>
                        <a:pt x="18" y="4559"/>
                        <a:pt x="35" y="4559"/>
                      </a:cubicBezTo>
                      <a:cubicBezTo>
                        <a:pt x="42" y="4559"/>
                        <a:pt x="48" y="4556"/>
                        <a:pt x="53" y="4548"/>
                      </a:cubicBezTo>
                      <a:cubicBezTo>
                        <a:pt x="1156" y="3392"/>
                        <a:pt x="1930" y="1987"/>
                        <a:pt x="3496" y="1364"/>
                      </a:cubicBezTo>
                      <a:cubicBezTo>
                        <a:pt x="4312" y="1039"/>
                        <a:pt x="5236" y="959"/>
                        <a:pt x="6171" y="959"/>
                      </a:cubicBezTo>
                      <a:cubicBezTo>
                        <a:pt x="7083" y="959"/>
                        <a:pt x="8006" y="1036"/>
                        <a:pt x="8850" y="1036"/>
                      </a:cubicBezTo>
                      <a:cubicBezTo>
                        <a:pt x="8895" y="1036"/>
                        <a:pt x="8939" y="1035"/>
                        <a:pt x="8984" y="1035"/>
                      </a:cubicBezTo>
                      <a:cubicBezTo>
                        <a:pt x="9153" y="1035"/>
                        <a:pt x="9170" y="812"/>
                        <a:pt x="9019" y="759"/>
                      </a:cubicBezTo>
                      <a:cubicBezTo>
                        <a:pt x="7910" y="378"/>
                        <a:pt x="6609" y="1"/>
                        <a:pt x="534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2" name="Google Shape;382;p35"/>
                <p:cNvSpPr/>
                <p:nvPr/>
              </p:nvSpPr>
              <p:spPr>
                <a:xfrm>
                  <a:off x="7860746" y="2045990"/>
                  <a:ext cx="388322" cy="403606"/>
                </a:xfrm>
                <a:custGeom>
                  <a:rect b="b" l="l" r="r" t="t"/>
                  <a:pathLst>
                    <a:path extrusionOk="0" h="7922" w="7622">
                      <a:moveTo>
                        <a:pt x="207" y="1"/>
                      </a:moveTo>
                      <a:cubicBezTo>
                        <a:pt x="99" y="1"/>
                        <a:pt x="1" y="129"/>
                        <a:pt x="106" y="219"/>
                      </a:cubicBezTo>
                      <a:cubicBezTo>
                        <a:pt x="1502" y="1375"/>
                        <a:pt x="2997" y="2389"/>
                        <a:pt x="4384" y="3546"/>
                      </a:cubicBezTo>
                      <a:cubicBezTo>
                        <a:pt x="5861" y="4800"/>
                        <a:pt x="6492" y="6241"/>
                        <a:pt x="7426" y="7868"/>
                      </a:cubicBezTo>
                      <a:cubicBezTo>
                        <a:pt x="7445" y="7906"/>
                        <a:pt x="7475" y="7921"/>
                        <a:pt x="7506" y="7921"/>
                      </a:cubicBezTo>
                      <a:cubicBezTo>
                        <a:pt x="7563" y="7921"/>
                        <a:pt x="7621" y="7867"/>
                        <a:pt x="7604" y="7797"/>
                      </a:cubicBezTo>
                      <a:cubicBezTo>
                        <a:pt x="7222" y="6045"/>
                        <a:pt x="6670" y="4400"/>
                        <a:pt x="5354" y="3128"/>
                      </a:cubicBezTo>
                      <a:cubicBezTo>
                        <a:pt x="3895" y="1731"/>
                        <a:pt x="2089" y="833"/>
                        <a:pt x="266" y="15"/>
                      </a:cubicBezTo>
                      <a:cubicBezTo>
                        <a:pt x="247" y="5"/>
                        <a:pt x="227" y="1"/>
                        <a:pt x="20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3" name="Google Shape;383;p35"/>
                <p:cNvSpPr/>
                <p:nvPr/>
              </p:nvSpPr>
              <p:spPr>
                <a:xfrm>
                  <a:off x="7968603" y="1844084"/>
                  <a:ext cx="262787" cy="341043"/>
                </a:xfrm>
                <a:custGeom>
                  <a:rect b="b" l="l" r="r" t="t"/>
                  <a:pathLst>
                    <a:path extrusionOk="0" h="6694" w="5158">
                      <a:moveTo>
                        <a:pt x="26" y="0"/>
                      </a:moveTo>
                      <a:cubicBezTo>
                        <a:pt x="6" y="0"/>
                        <a:pt x="1" y="29"/>
                        <a:pt x="17" y="37"/>
                      </a:cubicBezTo>
                      <a:cubicBezTo>
                        <a:pt x="1004" y="900"/>
                        <a:pt x="1822" y="1709"/>
                        <a:pt x="2578" y="2786"/>
                      </a:cubicBezTo>
                      <a:cubicBezTo>
                        <a:pt x="2997" y="3382"/>
                        <a:pt x="3450" y="3969"/>
                        <a:pt x="3859" y="4573"/>
                      </a:cubicBezTo>
                      <a:cubicBezTo>
                        <a:pt x="4304" y="5223"/>
                        <a:pt x="4518" y="5979"/>
                        <a:pt x="4918" y="6646"/>
                      </a:cubicBezTo>
                      <a:cubicBezTo>
                        <a:pt x="4938" y="6679"/>
                        <a:pt x="4968" y="6694"/>
                        <a:pt x="4998" y="6694"/>
                      </a:cubicBezTo>
                      <a:cubicBezTo>
                        <a:pt x="5048" y="6694"/>
                        <a:pt x="5099" y="6654"/>
                        <a:pt x="5105" y="6593"/>
                      </a:cubicBezTo>
                      <a:cubicBezTo>
                        <a:pt x="5158" y="4983"/>
                        <a:pt x="3939" y="3382"/>
                        <a:pt x="3068" y="2119"/>
                      </a:cubicBezTo>
                      <a:cubicBezTo>
                        <a:pt x="2347" y="1078"/>
                        <a:pt x="1333" y="144"/>
                        <a:pt x="35" y="2"/>
                      </a:cubicBezTo>
                      <a:cubicBezTo>
                        <a:pt x="32" y="1"/>
                        <a:pt x="29" y="0"/>
                        <a:pt x="2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4" name="Google Shape;384;p35"/>
                <p:cNvSpPr/>
                <p:nvPr/>
              </p:nvSpPr>
              <p:spPr>
                <a:xfrm>
                  <a:off x="8216107" y="1542167"/>
                  <a:ext cx="249490" cy="376553"/>
                </a:xfrm>
                <a:custGeom>
                  <a:rect b="b" l="l" r="r" t="t"/>
                  <a:pathLst>
                    <a:path extrusionOk="0" h="7391" w="4897">
                      <a:moveTo>
                        <a:pt x="4639" y="1"/>
                      </a:moveTo>
                      <a:cubicBezTo>
                        <a:pt x="4589" y="1"/>
                        <a:pt x="4538" y="16"/>
                        <a:pt x="4498" y="48"/>
                      </a:cubicBezTo>
                      <a:cubicBezTo>
                        <a:pt x="2266" y="1872"/>
                        <a:pt x="496" y="4424"/>
                        <a:pt x="6" y="7315"/>
                      </a:cubicBezTo>
                      <a:cubicBezTo>
                        <a:pt x="0" y="7353"/>
                        <a:pt x="29" y="7391"/>
                        <a:pt x="63" y="7391"/>
                      </a:cubicBezTo>
                      <a:cubicBezTo>
                        <a:pt x="77" y="7391"/>
                        <a:pt x="91" y="7384"/>
                        <a:pt x="104" y="7369"/>
                      </a:cubicBezTo>
                      <a:cubicBezTo>
                        <a:pt x="1074" y="6328"/>
                        <a:pt x="1696" y="4905"/>
                        <a:pt x="2399" y="3668"/>
                      </a:cubicBezTo>
                      <a:cubicBezTo>
                        <a:pt x="3111" y="2423"/>
                        <a:pt x="4338" y="1632"/>
                        <a:pt x="4845" y="253"/>
                      </a:cubicBezTo>
                      <a:cubicBezTo>
                        <a:pt x="4896" y="99"/>
                        <a:pt x="4768" y="1"/>
                        <a:pt x="463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5" name="Google Shape;385;p35"/>
                <p:cNvSpPr/>
                <p:nvPr/>
              </p:nvSpPr>
              <p:spPr>
                <a:xfrm>
                  <a:off x="8215954" y="1645082"/>
                  <a:ext cx="70308" cy="1757281"/>
                </a:xfrm>
                <a:custGeom>
                  <a:rect b="b" l="l" r="r" t="t"/>
                  <a:pathLst>
                    <a:path extrusionOk="0" h="34492" w="1380">
                      <a:moveTo>
                        <a:pt x="45" y="1"/>
                      </a:moveTo>
                      <a:cubicBezTo>
                        <a:pt x="36" y="1"/>
                        <a:pt x="27" y="7"/>
                        <a:pt x="27" y="21"/>
                      </a:cubicBezTo>
                      <a:cubicBezTo>
                        <a:pt x="1" y="5891"/>
                        <a:pt x="45" y="11762"/>
                        <a:pt x="330" y="17632"/>
                      </a:cubicBezTo>
                      <a:cubicBezTo>
                        <a:pt x="463" y="20514"/>
                        <a:pt x="516" y="23351"/>
                        <a:pt x="401" y="26233"/>
                      </a:cubicBezTo>
                      <a:cubicBezTo>
                        <a:pt x="303" y="28830"/>
                        <a:pt x="45" y="31837"/>
                        <a:pt x="872" y="34336"/>
                      </a:cubicBezTo>
                      <a:cubicBezTo>
                        <a:pt x="908" y="34443"/>
                        <a:pt x="993" y="34492"/>
                        <a:pt x="1077" y="34492"/>
                      </a:cubicBezTo>
                      <a:cubicBezTo>
                        <a:pt x="1182" y="34492"/>
                        <a:pt x="1285" y="34416"/>
                        <a:pt x="1290" y="34283"/>
                      </a:cubicBezTo>
                      <a:cubicBezTo>
                        <a:pt x="1379" y="32957"/>
                        <a:pt x="1166" y="31614"/>
                        <a:pt x="1130" y="30289"/>
                      </a:cubicBezTo>
                      <a:cubicBezTo>
                        <a:pt x="1103" y="28937"/>
                        <a:pt x="1157" y="27585"/>
                        <a:pt x="1157" y="26233"/>
                      </a:cubicBezTo>
                      <a:cubicBezTo>
                        <a:pt x="1175" y="23351"/>
                        <a:pt x="1050" y="20505"/>
                        <a:pt x="837" y="17632"/>
                      </a:cubicBezTo>
                      <a:cubicBezTo>
                        <a:pt x="401" y="11770"/>
                        <a:pt x="214" y="5891"/>
                        <a:pt x="63" y="21"/>
                      </a:cubicBezTo>
                      <a:cubicBezTo>
                        <a:pt x="63" y="7"/>
                        <a:pt x="54" y="1"/>
                        <a:pt x="45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6" name="Google Shape;386;p35"/>
                <p:cNvSpPr/>
                <p:nvPr/>
              </p:nvSpPr>
              <p:spPr>
                <a:xfrm>
                  <a:off x="8228844" y="1784475"/>
                  <a:ext cx="205573" cy="672150"/>
                </a:xfrm>
                <a:custGeom>
                  <a:rect b="b" l="l" r="r" t="t"/>
                  <a:pathLst>
                    <a:path extrusionOk="0" h="13193" w="4035">
                      <a:moveTo>
                        <a:pt x="3919" y="1"/>
                      </a:moveTo>
                      <a:cubicBezTo>
                        <a:pt x="3872" y="1"/>
                        <a:pt x="3823" y="26"/>
                        <a:pt x="3803" y="78"/>
                      </a:cubicBezTo>
                      <a:cubicBezTo>
                        <a:pt x="3056" y="2283"/>
                        <a:pt x="2905" y="4605"/>
                        <a:pt x="2096" y="6811"/>
                      </a:cubicBezTo>
                      <a:cubicBezTo>
                        <a:pt x="1313" y="8910"/>
                        <a:pt x="166" y="10849"/>
                        <a:pt x="5" y="13126"/>
                      </a:cubicBezTo>
                      <a:cubicBezTo>
                        <a:pt x="1" y="13170"/>
                        <a:pt x="33" y="13192"/>
                        <a:pt x="66" y="13192"/>
                      </a:cubicBezTo>
                      <a:cubicBezTo>
                        <a:pt x="93" y="13192"/>
                        <a:pt x="122" y="13176"/>
                        <a:pt x="130" y="13144"/>
                      </a:cubicBezTo>
                      <a:cubicBezTo>
                        <a:pt x="726" y="10840"/>
                        <a:pt x="2140" y="8830"/>
                        <a:pt x="2976" y="6615"/>
                      </a:cubicBezTo>
                      <a:cubicBezTo>
                        <a:pt x="3803" y="4436"/>
                        <a:pt x="3955" y="2408"/>
                        <a:pt x="4035" y="113"/>
                      </a:cubicBezTo>
                      <a:cubicBezTo>
                        <a:pt x="4035" y="39"/>
                        <a:pt x="3978" y="1"/>
                        <a:pt x="3919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7" name="Google Shape;387;p35"/>
                <p:cNvSpPr/>
                <p:nvPr/>
              </p:nvSpPr>
              <p:spPr>
                <a:xfrm>
                  <a:off x="8249325" y="2373585"/>
                  <a:ext cx="303902" cy="357651"/>
                </a:xfrm>
                <a:custGeom>
                  <a:rect b="b" l="l" r="r" t="t"/>
                  <a:pathLst>
                    <a:path extrusionOk="0" h="7020" w="5965">
                      <a:moveTo>
                        <a:pt x="5807" y="1"/>
                      </a:moveTo>
                      <a:cubicBezTo>
                        <a:pt x="5772" y="1"/>
                        <a:pt x="5736" y="13"/>
                        <a:pt x="5705" y="42"/>
                      </a:cubicBezTo>
                      <a:cubicBezTo>
                        <a:pt x="4513" y="1074"/>
                        <a:pt x="3499" y="2301"/>
                        <a:pt x="2307" y="3351"/>
                      </a:cubicBezTo>
                      <a:cubicBezTo>
                        <a:pt x="1240" y="4294"/>
                        <a:pt x="360" y="5557"/>
                        <a:pt x="13" y="6953"/>
                      </a:cubicBezTo>
                      <a:cubicBezTo>
                        <a:pt x="1" y="6994"/>
                        <a:pt x="28" y="7020"/>
                        <a:pt x="58" y="7020"/>
                      </a:cubicBezTo>
                      <a:cubicBezTo>
                        <a:pt x="73" y="7020"/>
                        <a:pt x="89" y="7013"/>
                        <a:pt x="102" y="6998"/>
                      </a:cubicBezTo>
                      <a:cubicBezTo>
                        <a:pt x="1071" y="5583"/>
                        <a:pt x="2130" y="4516"/>
                        <a:pt x="3428" y="3413"/>
                      </a:cubicBezTo>
                      <a:cubicBezTo>
                        <a:pt x="4513" y="2497"/>
                        <a:pt x="5616" y="1616"/>
                        <a:pt x="5945" y="175"/>
                      </a:cubicBezTo>
                      <a:cubicBezTo>
                        <a:pt x="5964" y="75"/>
                        <a:pt x="5890" y="1"/>
                        <a:pt x="580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8" name="Google Shape;388;p35"/>
                <p:cNvSpPr/>
                <p:nvPr/>
              </p:nvSpPr>
              <p:spPr>
                <a:xfrm>
                  <a:off x="8175604" y="1836136"/>
                  <a:ext cx="135113" cy="573822"/>
                </a:xfrm>
                <a:custGeom>
                  <a:rect b="b" l="l" r="r" t="t"/>
                  <a:pathLst>
                    <a:path extrusionOk="0" h="11263" w="2652">
                      <a:moveTo>
                        <a:pt x="2535" y="0"/>
                      </a:moveTo>
                      <a:cubicBezTo>
                        <a:pt x="2508" y="0"/>
                        <a:pt x="2481" y="13"/>
                        <a:pt x="2465" y="42"/>
                      </a:cubicBezTo>
                      <a:cubicBezTo>
                        <a:pt x="1477" y="1848"/>
                        <a:pt x="1193" y="3965"/>
                        <a:pt x="757" y="5948"/>
                      </a:cubicBezTo>
                      <a:cubicBezTo>
                        <a:pt x="366" y="7763"/>
                        <a:pt x="1" y="9568"/>
                        <a:pt x="1104" y="11214"/>
                      </a:cubicBezTo>
                      <a:cubicBezTo>
                        <a:pt x="1128" y="11247"/>
                        <a:pt x="1166" y="11262"/>
                        <a:pt x="1202" y="11262"/>
                      </a:cubicBezTo>
                      <a:cubicBezTo>
                        <a:pt x="1270" y="11262"/>
                        <a:pt x="1334" y="11209"/>
                        <a:pt x="1300" y="11134"/>
                      </a:cubicBezTo>
                      <a:cubicBezTo>
                        <a:pt x="508" y="9043"/>
                        <a:pt x="935" y="7389"/>
                        <a:pt x="1557" y="5325"/>
                      </a:cubicBezTo>
                      <a:cubicBezTo>
                        <a:pt x="2064" y="3644"/>
                        <a:pt x="2651" y="1865"/>
                        <a:pt x="2634" y="95"/>
                      </a:cubicBezTo>
                      <a:cubicBezTo>
                        <a:pt x="2634" y="39"/>
                        <a:pt x="2583" y="0"/>
                        <a:pt x="253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9" name="Google Shape;389;p35"/>
                <p:cNvSpPr/>
                <p:nvPr/>
              </p:nvSpPr>
              <p:spPr>
                <a:xfrm>
                  <a:off x="8062347" y="1558827"/>
                  <a:ext cx="176278" cy="643620"/>
                </a:xfrm>
                <a:custGeom>
                  <a:rect b="b" l="l" r="r" t="t"/>
                  <a:pathLst>
                    <a:path extrusionOk="0" h="12633" w="3460">
                      <a:moveTo>
                        <a:pt x="1033" y="0"/>
                      </a:moveTo>
                      <a:cubicBezTo>
                        <a:pt x="980" y="0"/>
                        <a:pt x="928" y="20"/>
                        <a:pt x="890" y="68"/>
                      </a:cubicBezTo>
                      <a:cubicBezTo>
                        <a:pt x="276" y="851"/>
                        <a:pt x="240" y="1892"/>
                        <a:pt x="143" y="2852"/>
                      </a:cubicBezTo>
                      <a:cubicBezTo>
                        <a:pt x="0" y="4204"/>
                        <a:pt x="9" y="5565"/>
                        <a:pt x="178" y="6917"/>
                      </a:cubicBezTo>
                      <a:cubicBezTo>
                        <a:pt x="436" y="9016"/>
                        <a:pt x="1566" y="11347"/>
                        <a:pt x="3291" y="12618"/>
                      </a:cubicBezTo>
                      <a:cubicBezTo>
                        <a:pt x="3305" y="12629"/>
                        <a:pt x="3319" y="12633"/>
                        <a:pt x="3334" y="12633"/>
                      </a:cubicBezTo>
                      <a:cubicBezTo>
                        <a:pt x="3397" y="12633"/>
                        <a:pt x="3459" y="12552"/>
                        <a:pt x="3416" y="12494"/>
                      </a:cubicBezTo>
                      <a:cubicBezTo>
                        <a:pt x="1913" y="10546"/>
                        <a:pt x="1245" y="8696"/>
                        <a:pt x="1041" y="6250"/>
                      </a:cubicBezTo>
                      <a:cubicBezTo>
                        <a:pt x="952" y="5236"/>
                        <a:pt x="1005" y="4204"/>
                        <a:pt x="1103" y="3190"/>
                      </a:cubicBezTo>
                      <a:cubicBezTo>
                        <a:pt x="1192" y="2212"/>
                        <a:pt x="1548" y="1136"/>
                        <a:pt x="1254" y="157"/>
                      </a:cubicBezTo>
                      <a:cubicBezTo>
                        <a:pt x="1226" y="66"/>
                        <a:pt x="1128" y="0"/>
                        <a:pt x="103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0" name="Google Shape;390;p35"/>
                <p:cNvSpPr/>
                <p:nvPr/>
              </p:nvSpPr>
              <p:spPr>
                <a:xfrm>
                  <a:off x="8147531" y="1419638"/>
                  <a:ext cx="143723" cy="588240"/>
                </a:xfrm>
                <a:custGeom>
                  <a:rect b="b" l="l" r="r" t="t"/>
                  <a:pathLst>
                    <a:path extrusionOk="0" h="11546" w="2821">
                      <a:moveTo>
                        <a:pt x="2450" y="1"/>
                      </a:moveTo>
                      <a:cubicBezTo>
                        <a:pt x="2371" y="1"/>
                        <a:pt x="2289" y="28"/>
                        <a:pt x="2215" y="87"/>
                      </a:cubicBezTo>
                      <a:cubicBezTo>
                        <a:pt x="1530" y="630"/>
                        <a:pt x="1281" y="1697"/>
                        <a:pt x="979" y="2498"/>
                      </a:cubicBezTo>
                      <a:cubicBezTo>
                        <a:pt x="579" y="3530"/>
                        <a:pt x="347" y="4624"/>
                        <a:pt x="223" y="5709"/>
                      </a:cubicBezTo>
                      <a:cubicBezTo>
                        <a:pt x="0" y="7550"/>
                        <a:pt x="0" y="10129"/>
                        <a:pt x="1424" y="11535"/>
                      </a:cubicBezTo>
                      <a:cubicBezTo>
                        <a:pt x="1431" y="11542"/>
                        <a:pt x="1439" y="11546"/>
                        <a:pt x="1447" y="11546"/>
                      </a:cubicBezTo>
                      <a:cubicBezTo>
                        <a:pt x="1467" y="11546"/>
                        <a:pt x="1483" y="11525"/>
                        <a:pt x="1477" y="11499"/>
                      </a:cubicBezTo>
                      <a:cubicBezTo>
                        <a:pt x="1272" y="10512"/>
                        <a:pt x="988" y="9605"/>
                        <a:pt x="952" y="8573"/>
                      </a:cubicBezTo>
                      <a:cubicBezTo>
                        <a:pt x="917" y="7550"/>
                        <a:pt x="1086" y="6491"/>
                        <a:pt x="1290" y="5495"/>
                      </a:cubicBezTo>
                      <a:cubicBezTo>
                        <a:pt x="1486" y="4579"/>
                        <a:pt x="1788" y="3690"/>
                        <a:pt x="2073" y="2800"/>
                      </a:cubicBezTo>
                      <a:cubicBezTo>
                        <a:pt x="2331" y="2000"/>
                        <a:pt x="2820" y="1164"/>
                        <a:pt x="2767" y="310"/>
                      </a:cubicBezTo>
                      <a:cubicBezTo>
                        <a:pt x="2749" y="113"/>
                        <a:pt x="2608" y="1"/>
                        <a:pt x="2450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1" name="Google Shape;391;p35"/>
                <p:cNvSpPr/>
                <p:nvPr/>
              </p:nvSpPr>
              <p:spPr>
                <a:xfrm>
                  <a:off x="8080637" y="2044258"/>
                  <a:ext cx="172814" cy="592723"/>
                </a:xfrm>
                <a:custGeom>
                  <a:rect b="b" l="l" r="r" t="t"/>
                  <a:pathLst>
                    <a:path extrusionOk="0" h="11634" w="3392">
                      <a:moveTo>
                        <a:pt x="160" y="1"/>
                      </a:moveTo>
                      <a:cubicBezTo>
                        <a:pt x="78" y="1"/>
                        <a:pt x="1" y="54"/>
                        <a:pt x="6" y="155"/>
                      </a:cubicBezTo>
                      <a:cubicBezTo>
                        <a:pt x="50" y="1196"/>
                        <a:pt x="335" y="2201"/>
                        <a:pt x="379" y="3251"/>
                      </a:cubicBezTo>
                      <a:cubicBezTo>
                        <a:pt x="424" y="4229"/>
                        <a:pt x="513" y="5207"/>
                        <a:pt x="646" y="6168"/>
                      </a:cubicBezTo>
                      <a:cubicBezTo>
                        <a:pt x="913" y="8071"/>
                        <a:pt x="2061" y="10064"/>
                        <a:pt x="3190" y="11585"/>
                      </a:cubicBezTo>
                      <a:cubicBezTo>
                        <a:pt x="3212" y="11618"/>
                        <a:pt x="3250" y="11634"/>
                        <a:pt x="3287" y="11634"/>
                      </a:cubicBezTo>
                      <a:cubicBezTo>
                        <a:pt x="3340" y="11634"/>
                        <a:pt x="3391" y="11600"/>
                        <a:pt x="3386" y="11531"/>
                      </a:cubicBezTo>
                      <a:cubicBezTo>
                        <a:pt x="3359" y="10695"/>
                        <a:pt x="2932" y="9966"/>
                        <a:pt x="2559" y="9228"/>
                      </a:cubicBezTo>
                      <a:cubicBezTo>
                        <a:pt x="1972" y="8071"/>
                        <a:pt x="1554" y="6951"/>
                        <a:pt x="1393" y="5661"/>
                      </a:cubicBezTo>
                      <a:cubicBezTo>
                        <a:pt x="1171" y="3838"/>
                        <a:pt x="1420" y="1658"/>
                        <a:pt x="308" y="75"/>
                      </a:cubicBezTo>
                      <a:cubicBezTo>
                        <a:pt x="273" y="25"/>
                        <a:pt x="215" y="1"/>
                        <a:pt x="160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2" name="Google Shape;392;p35"/>
                <p:cNvSpPr/>
                <p:nvPr/>
              </p:nvSpPr>
              <p:spPr>
                <a:xfrm>
                  <a:off x="7948122" y="2307658"/>
                  <a:ext cx="320460" cy="445128"/>
                </a:xfrm>
                <a:custGeom>
                  <a:rect b="b" l="l" r="r" t="t"/>
                  <a:pathLst>
                    <a:path extrusionOk="0" h="8737" w="6290">
                      <a:moveTo>
                        <a:pt x="136" y="1"/>
                      </a:moveTo>
                      <a:cubicBezTo>
                        <a:pt x="69" y="1"/>
                        <a:pt x="1" y="53"/>
                        <a:pt x="1" y="135"/>
                      </a:cubicBezTo>
                      <a:cubicBezTo>
                        <a:pt x="36" y="2030"/>
                        <a:pt x="1139" y="3542"/>
                        <a:pt x="2465" y="4787"/>
                      </a:cubicBezTo>
                      <a:cubicBezTo>
                        <a:pt x="3096" y="5383"/>
                        <a:pt x="3763" y="5926"/>
                        <a:pt x="4386" y="6513"/>
                      </a:cubicBezTo>
                      <a:cubicBezTo>
                        <a:pt x="5089" y="7180"/>
                        <a:pt x="5453" y="7989"/>
                        <a:pt x="6022" y="8727"/>
                      </a:cubicBezTo>
                      <a:cubicBezTo>
                        <a:pt x="6029" y="8734"/>
                        <a:pt x="6040" y="8737"/>
                        <a:pt x="6051" y="8737"/>
                      </a:cubicBezTo>
                      <a:cubicBezTo>
                        <a:pt x="6071" y="8737"/>
                        <a:pt x="6094" y="8727"/>
                        <a:pt x="6094" y="8710"/>
                      </a:cubicBezTo>
                      <a:cubicBezTo>
                        <a:pt x="6289" y="7340"/>
                        <a:pt x="4813" y="5979"/>
                        <a:pt x="3914" y="5143"/>
                      </a:cubicBezTo>
                      <a:cubicBezTo>
                        <a:pt x="3194" y="4476"/>
                        <a:pt x="2473" y="3835"/>
                        <a:pt x="1878" y="3053"/>
                      </a:cubicBezTo>
                      <a:cubicBezTo>
                        <a:pt x="1193" y="2154"/>
                        <a:pt x="766" y="1060"/>
                        <a:pt x="241" y="64"/>
                      </a:cubicBezTo>
                      <a:cubicBezTo>
                        <a:pt x="217" y="20"/>
                        <a:pt x="177" y="1"/>
                        <a:pt x="136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3" name="Google Shape;393;p35"/>
                <p:cNvSpPr/>
                <p:nvPr/>
              </p:nvSpPr>
              <p:spPr>
                <a:xfrm>
                  <a:off x="8090419" y="2637800"/>
                  <a:ext cx="171336" cy="443396"/>
                </a:xfrm>
                <a:custGeom>
                  <a:rect b="b" l="l" r="r" t="t"/>
                  <a:pathLst>
                    <a:path extrusionOk="0" h="8703" w="3363">
                      <a:moveTo>
                        <a:pt x="293" y="0"/>
                      </a:moveTo>
                      <a:cubicBezTo>
                        <a:pt x="200" y="0"/>
                        <a:pt x="104" y="78"/>
                        <a:pt x="99" y="184"/>
                      </a:cubicBezTo>
                      <a:cubicBezTo>
                        <a:pt x="1" y="1554"/>
                        <a:pt x="294" y="3084"/>
                        <a:pt x="899" y="4320"/>
                      </a:cubicBezTo>
                      <a:cubicBezTo>
                        <a:pt x="1602" y="5734"/>
                        <a:pt x="2082" y="7282"/>
                        <a:pt x="2891" y="8643"/>
                      </a:cubicBezTo>
                      <a:cubicBezTo>
                        <a:pt x="2915" y="8682"/>
                        <a:pt x="2960" y="8702"/>
                        <a:pt x="3005" y="8702"/>
                      </a:cubicBezTo>
                      <a:cubicBezTo>
                        <a:pt x="3061" y="8702"/>
                        <a:pt x="3117" y="8671"/>
                        <a:pt x="3132" y="8607"/>
                      </a:cubicBezTo>
                      <a:cubicBezTo>
                        <a:pt x="3363" y="7415"/>
                        <a:pt x="2482" y="5859"/>
                        <a:pt x="2091" y="4747"/>
                      </a:cubicBezTo>
                      <a:cubicBezTo>
                        <a:pt x="1548" y="3217"/>
                        <a:pt x="1148" y="1545"/>
                        <a:pt x="437" y="95"/>
                      </a:cubicBezTo>
                      <a:cubicBezTo>
                        <a:pt x="403" y="28"/>
                        <a:pt x="349" y="0"/>
                        <a:pt x="29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394" name="Google Shape;394;p35"/>
            <p:cNvSpPr/>
            <p:nvPr/>
          </p:nvSpPr>
          <p:spPr>
            <a:xfrm>
              <a:off x="7158950" y="1512014"/>
              <a:ext cx="475500" cy="475800"/>
            </a:xfrm>
            <a:prstGeom prst="rect">
              <a:avLst/>
            </a:prstGeom>
            <a:solidFill>
              <a:srgbClr val="C4D8BF">
                <a:alpha val="42410"/>
              </a:srgbClr>
            </a:solidFill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5" name="Google Shape;395;p35"/>
          <p:cNvSpPr txBox="1"/>
          <p:nvPr/>
        </p:nvSpPr>
        <p:spPr>
          <a:xfrm>
            <a:off x="793500" y="374850"/>
            <a:ext cx="5016000" cy="43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Dosis"/>
              <a:buChar char="❖"/>
            </a:pPr>
            <a:r>
              <a:rPr b="1" lang="en" sz="15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X</a:t>
            </a:r>
            <a:r>
              <a:rPr b="1" lang="en" sz="15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ceptionNet</a:t>
            </a:r>
            <a:endParaRPr b="1" sz="150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Overview:</a:t>
            </a:r>
            <a:r>
              <a:rPr lang="en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Known for extreme </a:t>
            </a:r>
            <a:r>
              <a:rPr lang="en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depth wise</a:t>
            </a:r>
            <a:r>
              <a:rPr lang="en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separable convolutions.</a:t>
            </a:r>
            <a:endParaRPr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Benefit in Crop Detection:</a:t>
            </a:r>
            <a:r>
              <a:rPr lang="en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Excels in precise identification of intricate disease patterns in crops.</a:t>
            </a:r>
            <a:endParaRPr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Dosis"/>
              <a:buChar char="❖"/>
            </a:pPr>
            <a:r>
              <a:rPr b="1" lang="en" sz="15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CNN (Convolutional Neural Network)</a:t>
            </a:r>
            <a:endParaRPr b="1" sz="150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u="sng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Overview:</a:t>
            </a:r>
            <a:r>
              <a:rPr lang="en" sz="15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Widely-used for image-based tasks.</a:t>
            </a:r>
            <a:endParaRPr sz="150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u="sng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Benefit in Crop Detection:</a:t>
            </a:r>
            <a:r>
              <a:rPr lang="en" sz="15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Versatile and effective in various crop disease scenarios.</a:t>
            </a:r>
            <a:endParaRPr sz="150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Dosis"/>
              <a:buChar char="❖"/>
            </a:pPr>
            <a:r>
              <a:rPr b="1" lang="en" sz="15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MobileNet</a:t>
            </a:r>
            <a:endParaRPr b="1" sz="150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u="sng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Overview: </a:t>
            </a:r>
            <a:r>
              <a:rPr lang="en" sz="15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Specifically designed for mobile and embedded vision.</a:t>
            </a:r>
            <a:endParaRPr sz="150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u="sng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Benefit in Crop Detection:</a:t>
            </a:r>
            <a:r>
              <a:rPr lang="en" sz="15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Efficiently monitors crop health in resource-limited settings</a:t>
            </a:r>
            <a:endParaRPr sz="150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0" name="Google Shape;400;p36"/>
          <p:cNvGrpSpPr/>
          <p:nvPr/>
        </p:nvGrpSpPr>
        <p:grpSpPr>
          <a:xfrm>
            <a:off x="4923025" y="441254"/>
            <a:ext cx="4139945" cy="4628704"/>
            <a:chOff x="4923025" y="441254"/>
            <a:chExt cx="4139945" cy="4628704"/>
          </a:xfrm>
        </p:grpSpPr>
        <p:sp>
          <p:nvSpPr>
            <p:cNvPr id="401" name="Google Shape;401;p36"/>
            <p:cNvSpPr/>
            <p:nvPr/>
          </p:nvSpPr>
          <p:spPr>
            <a:xfrm>
              <a:off x="4923025" y="4007939"/>
              <a:ext cx="475500" cy="475800"/>
            </a:xfrm>
            <a:prstGeom prst="rect">
              <a:avLst/>
            </a:prstGeom>
            <a:solidFill>
              <a:srgbClr val="C4D8BF">
                <a:alpha val="42410"/>
              </a:srgbClr>
            </a:solidFill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02" name="Google Shape;402;p36"/>
            <p:cNvGrpSpPr/>
            <p:nvPr/>
          </p:nvGrpSpPr>
          <p:grpSpPr>
            <a:xfrm>
              <a:off x="5398542" y="441254"/>
              <a:ext cx="1911315" cy="3566803"/>
              <a:chOff x="5398542" y="441254"/>
              <a:chExt cx="1911315" cy="3566803"/>
            </a:xfrm>
          </p:grpSpPr>
          <p:sp>
            <p:nvSpPr>
              <p:cNvPr id="403" name="Google Shape;403;p36"/>
              <p:cNvSpPr/>
              <p:nvPr/>
            </p:nvSpPr>
            <p:spPr>
              <a:xfrm>
                <a:off x="5398542" y="1297557"/>
                <a:ext cx="1885200" cy="2710500"/>
              </a:xfrm>
              <a:prstGeom prst="rect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404" name="Google Shape;404;p36"/>
              <p:cNvGrpSpPr/>
              <p:nvPr/>
            </p:nvGrpSpPr>
            <p:grpSpPr>
              <a:xfrm rot="-276341">
                <a:off x="5704858" y="494990"/>
                <a:ext cx="1473005" cy="3346847"/>
                <a:chOff x="5366904" y="214541"/>
                <a:chExt cx="1472962" cy="3346749"/>
              </a:xfrm>
            </p:grpSpPr>
            <p:sp>
              <p:nvSpPr>
                <p:cNvPr id="405" name="Google Shape;405;p36"/>
                <p:cNvSpPr/>
                <p:nvPr/>
              </p:nvSpPr>
              <p:spPr>
                <a:xfrm rot="358088">
                  <a:off x="5974432" y="1405905"/>
                  <a:ext cx="372708" cy="979409"/>
                </a:xfrm>
                <a:custGeom>
                  <a:rect b="b" l="l" r="r" t="t"/>
                  <a:pathLst>
                    <a:path extrusionOk="0" h="11410" w="4342">
                      <a:moveTo>
                        <a:pt x="4190" y="0"/>
                      </a:moveTo>
                      <a:cubicBezTo>
                        <a:pt x="4129" y="0"/>
                        <a:pt x="4068" y="35"/>
                        <a:pt x="4048" y="111"/>
                      </a:cubicBezTo>
                      <a:cubicBezTo>
                        <a:pt x="3781" y="1143"/>
                        <a:pt x="3532" y="2192"/>
                        <a:pt x="3158" y="3206"/>
                      </a:cubicBezTo>
                      <a:cubicBezTo>
                        <a:pt x="2749" y="4309"/>
                        <a:pt x="2135" y="5287"/>
                        <a:pt x="1584" y="6328"/>
                      </a:cubicBezTo>
                      <a:cubicBezTo>
                        <a:pt x="819" y="7751"/>
                        <a:pt x="1" y="9708"/>
                        <a:pt x="499" y="11336"/>
                      </a:cubicBezTo>
                      <a:cubicBezTo>
                        <a:pt x="517" y="11385"/>
                        <a:pt x="561" y="11409"/>
                        <a:pt x="606" y="11409"/>
                      </a:cubicBezTo>
                      <a:cubicBezTo>
                        <a:pt x="650" y="11409"/>
                        <a:pt x="695" y="11385"/>
                        <a:pt x="712" y="11336"/>
                      </a:cubicBezTo>
                      <a:cubicBezTo>
                        <a:pt x="970" y="10482"/>
                        <a:pt x="1059" y="9601"/>
                        <a:pt x="1353" y="8747"/>
                      </a:cubicBezTo>
                      <a:cubicBezTo>
                        <a:pt x="1726" y="7671"/>
                        <a:pt x="2411" y="6728"/>
                        <a:pt x="2954" y="5732"/>
                      </a:cubicBezTo>
                      <a:cubicBezTo>
                        <a:pt x="3950" y="3918"/>
                        <a:pt x="4341" y="2219"/>
                        <a:pt x="4341" y="146"/>
                      </a:cubicBezTo>
                      <a:cubicBezTo>
                        <a:pt x="4341" y="53"/>
                        <a:pt x="4265" y="0"/>
                        <a:pt x="419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6" name="Google Shape;406;p36"/>
                <p:cNvSpPr/>
                <p:nvPr/>
              </p:nvSpPr>
              <p:spPr>
                <a:xfrm rot="358088">
                  <a:off x="5973394" y="1950006"/>
                  <a:ext cx="818635" cy="962842"/>
                </a:xfrm>
                <a:custGeom>
                  <a:rect b="b" l="l" r="r" t="t"/>
                  <a:pathLst>
                    <a:path extrusionOk="0" h="11217" w="9537">
                      <a:moveTo>
                        <a:pt x="9135" y="0"/>
                      </a:moveTo>
                      <a:cubicBezTo>
                        <a:pt x="9097" y="0"/>
                        <a:pt x="9058" y="8"/>
                        <a:pt x="9020" y="25"/>
                      </a:cubicBezTo>
                      <a:cubicBezTo>
                        <a:pt x="6956" y="977"/>
                        <a:pt x="4990" y="2765"/>
                        <a:pt x="3638" y="4579"/>
                      </a:cubicBezTo>
                      <a:cubicBezTo>
                        <a:pt x="2117" y="6598"/>
                        <a:pt x="392" y="8609"/>
                        <a:pt x="0" y="11188"/>
                      </a:cubicBezTo>
                      <a:cubicBezTo>
                        <a:pt x="0" y="11204"/>
                        <a:pt x="13" y="11217"/>
                        <a:pt x="27" y="11217"/>
                      </a:cubicBezTo>
                      <a:cubicBezTo>
                        <a:pt x="37" y="11217"/>
                        <a:pt x="47" y="11211"/>
                        <a:pt x="54" y="11197"/>
                      </a:cubicBezTo>
                      <a:cubicBezTo>
                        <a:pt x="854" y="8769"/>
                        <a:pt x="2669" y="6981"/>
                        <a:pt x="4305" y="5095"/>
                      </a:cubicBezTo>
                      <a:cubicBezTo>
                        <a:pt x="5070" y="4215"/>
                        <a:pt x="5826" y="3379"/>
                        <a:pt x="6698" y="2605"/>
                      </a:cubicBezTo>
                      <a:cubicBezTo>
                        <a:pt x="7552" y="1849"/>
                        <a:pt x="8504" y="1226"/>
                        <a:pt x="9340" y="434"/>
                      </a:cubicBezTo>
                      <a:cubicBezTo>
                        <a:pt x="9537" y="253"/>
                        <a:pt x="9353" y="0"/>
                        <a:pt x="9135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7" name="Google Shape;407;p36"/>
                <p:cNvSpPr/>
                <p:nvPr/>
              </p:nvSpPr>
              <p:spPr>
                <a:xfrm rot="358088">
                  <a:off x="5959320" y="2325798"/>
                  <a:ext cx="646358" cy="251848"/>
                </a:xfrm>
                <a:custGeom>
                  <a:rect b="b" l="l" r="r" t="t"/>
                  <a:pathLst>
                    <a:path extrusionOk="0" h="2934" w="7530">
                      <a:moveTo>
                        <a:pt x="3449" y="0"/>
                      </a:moveTo>
                      <a:cubicBezTo>
                        <a:pt x="2020" y="0"/>
                        <a:pt x="1052" y="896"/>
                        <a:pt x="53" y="1878"/>
                      </a:cubicBezTo>
                      <a:cubicBezTo>
                        <a:pt x="1" y="1931"/>
                        <a:pt x="56" y="2021"/>
                        <a:pt x="123" y="2021"/>
                      </a:cubicBezTo>
                      <a:cubicBezTo>
                        <a:pt x="135" y="2021"/>
                        <a:pt x="148" y="2018"/>
                        <a:pt x="160" y="2011"/>
                      </a:cubicBezTo>
                      <a:cubicBezTo>
                        <a:pt x="1115" y="1384"/>
                        <a:pt x="1977" y="872"/>
                        <a:pt x="3024" y="872"/>
                      </a:cubicBezTo>
                      <a:cubicBezTo>
                        <a:pt x="3313" y="872"/>
                        <a:pt x="3617" y="911"/>
                        <a:pt x="3940" y="997"/>
                      </a:cubicBezTo>
                      <a:cubicBezTo>
                        <a:pt x="5177" y="1335"/>
                        <a:pt x="6315" y="2154"/>
                        <a:pt x="7320" y="2910"/>
                      </a:cubicBezTo>
                      <a:cubicBezTo>
                        <a:pt x="7343" y="2926"/>
                        <a:pt x="7365" y="2933"/>
                        <a:pt x="7385" y="2933"/>
                      </a:cubicBezTo>
                      <a:cubicBezTo>
                        <a:pt x="7475" y="2933"/>
                        <a:pt x="7530" y="2794"/>
                        <a:pt x="7472" y="2714"/>
                      </a:cubicBezTo>
                      <a:cubicBezTo>
                        <a:pt x="6546" y="1522"/>
                        <a:pt x="5328" y="135"/>
                        <a:pt x="3709" y="10"/>
                      </a:cubicBezTo>
                      <a:cubicBezTo>
                        <a:pt x="3621" y="4"/>
                        <a:pt x="3534" y="0"/>
                        <a:pt x="3449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8" name="Google Shape;408;p36"/>
                <p:cNvSpPr/>
                <p:nvPr/>
              </p:nvSpPr>
              <p:spPr>
                <a:xfrm rot="358088">
                  <a:off x="5903236" y="2649170"/>
                  <a:ext cx="787218" cy="391420"/>
                </a:xfrm>
                <a:custGeom>
                  <a:rect b="b" l="l" r="r" t="t"/>
                  <a:pathLst>
                    <a:path extrusionOk="0" h="4560" w="9171">
                      <a:moveTo>
                        <a:pt x="5348" y="1"/>
                      </a:moveTo>
                      <a:cubicBezTo>
                        <a:pt x="4576" y="1"/>
                        <a:pt x="3820" y="142"/>
                        <a:pt x="3131" y="510"/>
                      </a:cubicBezTo>
                      <a:cubicBezTo>
                        <a:pt x="1672" y="1284"/>
                        <a:pt x="365" y="2885"/>
                        <a:pt x="0" y="4513"/>
                      </a:cubicBezTo>
                      <a:cubicBezTo>
                        <a:pt x="0" y="4538"/>
                        <a:pt x="18" y="4559"/>
                        <a:pt x="35" y="4559"/>
                      </a:cubicBezTo>
                      <a:cubicBezTo>
                        <a:pt x="42" y="4559"/>
                        <a:pt x="48" y="4556"/>
                        <a:pt x="53" y="4548"/>
                      </a:cubicBezTo>
                      <a:cubicBezTo>
                        <a:pt x="1156" y="3392"/>
                        <a:pt x="1930" y="1987"/>
                        <a:pt x="3496" y="1364"/>
                      </a:cubicBezTo>
                      <a:cubicBezTo>
                        <a:pt x="4312" y="1039"/>
                        <a:pt x="5236" y="959"/>
                        <a:pt x="6171" y="959"/>
                      </a:cubicBezTo>
                      <a:cubicBezTo>
                        <a:pt x="7083" y="959"/>
                        <a:pt x="8006" y="1036"/>
                        <a:pt x="8850" y="1036"/>
                      </a:cubicBezTo>
                      <a:cubicBezTo>
                        <a:pt x="8895" y="1036"/>
                        <a:pt x="8939" y="1035"/>
                        <a:pt x="8984" y="1035"/>
                      </a:cubicBezTo>
                      <a:cubicBezTo>
                        <a:pt x="9153" y="1035"/>
                        <a:pt x="9170" y="812"/>
                        <a:pt x="9019" y="759"/>
                      </a:cubicBezTo>
                      <a:cubicBezTo>
                        <a:pt x="7910" y="378"/>
                        <a:pt x="6609" y="1"/>
                        <a:pt x="534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9" name="Google Shape;409;p36"/>
                <p:cNvSpPr/>
                <p:nvPr/>
              </p:nvSpPr>
              <p:spPr>
                <a:xfrm rot="358088">
                  <a:off x="5400483" y="1246045"/>
                  <a:ext cx="654255" cy="680007"/>
                </a:xfrm>
                <a:custGeom>
                  <a:rect b="b" l="l" r="r" t="t"/>
                  <a:pathLst>
                    <a:path extrusionOk="0" h="7922" w="7622">
                      <a:moveTo>
                        <a:pt x="207" y="1"/>
                      </a:moveTo>
                      <a:cubicBezTo>
                        <a:pt x="99" y="1"/>
                        <a:pt x="1" y="129"/>
                        <a:pt x="106" y="219"/>
                      </a:cubicBezTo>
                      <a:cubicBezTo>
                        <a:pt x="1502" y="1375"/>
                        <a:pt x="2997" y="2389"/>
                        <a:pt x="4384" y="3546"/>
                      </a:cubicBezTo>
                      <a:cubicBezTo>
                        <a:pt x="5861" y="4800"/>
                        <a:pt x="6492" y="6241"/>
                        <a:pt x="7426" y="7868"/>
                      </a:cubicBezTo>
                      <a:cubicBezTo>
                        <a:pt x="7445" y="7906"/>
                        <a:pt x="7475" y="7921"/>
                        <a:pt x="7506" y="7921"/>
                      </a:cubicBezTo>
                      <a:cubicBezTo>
                        <a:pt x="7563" y="7921"/>
                        <a:pt x="7621" y="7867"/>
                        <a:pt x="7604" y="7797"/>
                      </a:cubicBezTo>
                      <a:cubicBezTo>
                        <a:pt x="7222" y="6045"/>
                        <a:pt x="6670" y="4400"/>
                        <a:pt x="5354" y="3128"/>
                      </a:cubicBezTo>
                      <a:cubicBezTo>
                        <a:pt x="3895" y="1731"/>
                        <a:pt x="2089" y="833"/>
                        <a:pt x="266" y="15"/>
                      </a:cubicBezTo>
                      <a:cubicBezTo>
                        <a:pt x="247" y="5"/>
                        <a:pt x="227" y="1"/>
                        <a:pt x="20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0" name="Google Shape;410;p36"/>
                <p:cNvSpPr/>
                <p:nvPr/>
              </p:nvSpPr>
              <p:spPr>
                <a:xfrm rot="358088">
                  <a:off x="5622646" y="915897"/>
                  <a:ext cx="442751" cy="574598"/>
                </a:xfrm>
                <a:custGeom>
                  <a:rect b="b" l="l" r="r" t="t"/>
                  <a:pathLst>
                    <a:path extrusionOk="0" h="6694" w="5158">
                      <a:moveTo>
                        <a:pt x="26" y="0"/>
                      </a:moveTo>
                      <a:cubicBezTo>
                        <a:pt x="6" y="0"/>
                        <a:pt x="1" y="29"/>
                        <a:pt x="17" y="37"/>
                      </a:cubicBezTo>
                      <a:cubicBezTo>
                        <a:pt x="1004" y="900"/>
                        <a:pt x="1822" y="1709"/>
                        <a:pt x="2578" y="2786"/>
                      </a:cubicBezTo>
                      <a:cubicBezTo>
                        <a:pt x="2997" y="3382"/>
                        <a:pt x="3450" y="3969"/>
                        <a:pt x="3859" y="4573"/>
                      </a:cubicBezTo>
                      <a:cubicBezTo>
                        <a:pt x="4304" y="5223"/>
                        <a:pt x="4518" y="5979"/>
                        <a:pt x="4918" y="6646"/>
                      </a:cubicBezTo>
                      <a:cubicBezTo>
                        <a:pt x="4938" y="6679"/>
                        <a:pt x="4968" y="6694"/>
                        <a:pt x="4998" y="6694"/>
                      </a:cubicBezTo>
                      <a:cubicBezTo>
                        <a:pt x="5048" y="6694"/>
                        <a:pt x="5099" y="6654"/>
                        <a:pt x="5105" y="6593"/>
                      </a:cubicBezTo>
                      <a:cubicBezTo>
                        <a:pt x="5158" y="4983"/>
                        <a:pt x="3939" y="3382"/>
                        <a:pt x="3068" y="2119"/>
                      </a:cubicBezTo>
                      <a:cubicBezTo>
                        <a:pt x="2347" y="1078"/>
                        <a:pt x="1333" y="144"/>
                        <a:pt x="35" y="2"/>
                      </a:cubicBezTo>
                      <a:cubicBezTo>
                        <a:pt x="32" y="1"/>
                        <a:pt x="29" y="0"/>
                        <a:pt x="2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1" name="Google Shape;411;p36"/>
                <p:cNvSpPr/>
                <p:nvPr/>
              </p:nvSpPr>
              <p:spPr>
                <a:xfrm rot="358088">
                  <a:off x="6087235" y="452011"/>
                  <a:ext cx="420347" cy="634427"/>
                </a:xfrm>
                <a:custGeom>
                  <a:rect b="b" l="l" r="r" t="t"/>
                  <a:pathLst>
                    <a:path extrusionOk="0" h="7391" w="4897">
                      <a:moveTo>
                        <a:pt x="4639" y="1"/>
                      </a:moveTo>
                      <a:cubicBezTo>
                        <a:pt x="4589" y="1"/>
                        <a:pt x="4538" y="16"/>
                        <a:pt x="4498" y="48"/>
                      </a:cubicBezTo>
                      <a:cubicBezTo>
                        <a:pt x="2266" y="1872"/>
                        <a:pt x="496" y="4424"/>
                        <a:pt x="6" y="7315"/>
                      </a:cubicBezTo>
                      <a:cubicBezTo>
                        <a:pt x="0" y="7353"/>
                        <a:pt x="29" y="7391"/>
                        <a:pt x="63" y="7391"/>
                      </a:cubicBezTo>
                      <a:cubicBezTo>
                        <a:pt x="77" y="7391"/>
                        <a:pt x="91" y="7384"/>
                        <a:pt x="104" y="7369"/>
                      </a:cubicBezTo>
                      <a:cubicBezTo>
                        <a:pt x="1074" y="6328"/>
                        <a:pt x="1696" y="4905"/>
                        <a:pt x="2399" y="3668"/>
                      </a:cubicBezTo>
                      <a:cubicBezTo>
                        <a:pt x="3111" y="2423"/>
                        <a:pt x="4338" y="1632"/>
                        <a:pt x="4845" y="253"/>
                      </a:cubicBezTo>
                      <a:cubicBezTo>
                        <a:pt x="4896" y="99"/>
                        <a:pt x="4768" y="1"/>
                        <a:pt x="463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2" name="Google Shape;412;p36"/>
                <p:cNvSpPr/>
                <p:nvPr/>
              </p:nvSpPr>
              <p:spPr>
                <a:xfrm rot="358088">
                  <a:off x="5948828" y="602440"/>
                  <a:ext cx="118456" cy="2960716"/>
                </a:xfrm>
                <a:custGeom>
                  <a:rect b="b" l="l" r="r" t="t"/>
                  <a:pathLst>
                    <a:path extrusionOk="0" h="34492" w="1380">
                      <a:moveTo>
                        <a:pt x="45" y="1"/>
                      </a:moveTo>
                      <a:cubicBezTo>
                        <a:pt x="36" y="1"/>
                        <a:pt x="27" y="7"/>
                        <a:pt x="27" y="21"/>
                      </a:cubicBezTo>
                      <a:cubicBezTo>
                        <a:pt x="1" y="5891"/>
                        <a:pt x="45" y="11762"/>
                        <a:pt x="330" y="17632"/>
                      </a:cubicBezTo>
                      <a:cubicBezTo>
                        <a:pt x="463" y="20514"/>
                        <a:pt x="516" y="23351"/>
                        <a:pt x="401" y="26233"/>
                      </a:cubicBezTo>
                      <a:cubicBezTo>
                        <a:pt x="303" y="28830"/>
                        <a:pt x="45" y="31837"/>
                        <a:pt x="872" y="34336"/>
                      </a:cubicBezTo>
                      <a:cubicBezTo>
                        <a:pt x="908" y="34443"/>
                        <a:pt x="993" y="34492"/>
                        <a:pt x="1077" y="34492"/>
                      </a:cubicBezTo>
                      <a:cubicBezTo>
                        <a:pt x="1182" y="34492"/>
                        <a:pt x="1285" y="34416"/>
                        <a:pt x="1290" y="34283"/>
                      </a:cubicBezTo>
                      <a:cubicBezTo>
                        <a:pt x="1379" y="32957"/>
                        <a:pt x="1166" y="31614"/>
                        <a:pt x="1130" y="30289"/>
                      </a:cubicBezTo>
                      <a:cubicBezTo>
                        <a:pt x="1103" y="28937"/>
                        <a:pt x="1157" y="27585"/>
                        <a:pt x="1157" y="26233"/>
                      </a:cubicBezTo>
                      <a:cubicBezTo>
                        <a:pt x="1175" y="23351"/>
                        <a:pt x="1050" y="20505"/>
                        <a:pt x="837" y="17632"/>
                      </a:cubicBezTo>
                      <a:cubicBezTo>
                        <a:pt x="401" y="11770"/>
                        <a:pt x="214" y="5891"/>
                        <a:pt x="63" y="21"/>
                      </a:cubicBezTo>
                      <a:cubicBezTo>
                        <a:pt x="63" y="7"/>
                        <a:pt x="54" y="1"/>
                        <a:pt x="45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3" name="Google Shape;413;p36"/>
                <p:cNvSpPr/>
                <p:nvPr/>
              </p:nvSpPr>
              <p:spPr>
                <a:xfrm rot="358088">
                  <a:off x="6040435" y="855082"/>
                  <a:ext cx="346355" cy="1132457"/>
                </a:xfrm>
                <a:custGeom>
                  <a:rect b="b" l="l" r="r" t="t"/>
                  <a:pathLst>
                    <a:path extrusionOk="0" h="13193" w="4035">
                      <a:moveTo>
                        <a:pt x="3919" y="1"/>
                      </a:moveTo>
                      <a:cubicBezTo>
                        <a:pt x="3872" y="1"/>
                        <a:pt x="3823" y="26"/>
                        <a:pt x="3803" y="78"/>
                      </a:cubicBezTo>
                      <a:cubicBezTo>
                        <a:pt x="3056" y="2283"/>
                        <a:pt x="2905" y="4605"/>
                        <a:pt x="2096" y="6811"/>
                      </a:cubicBezTo>
                      <a:cubicBezTo>
                        <a:pt x="1313" y="8910"/>
                        <a:pt x="166" y="10849"/>
                        <a:pt x="5" y="13126"/>
                      </a:cubicBezTo>
                      <a:cubicBezTo>
                        <a:pt x="1" y="13170"/>
                        <a:pt x="33" y="13192"/>
                        <a:pt x="66" y="13192"/>
                      </a:cubicBezTo>
                      <a:cubicBezTo>
                        <a:pt x="93" y="13192"/>
                        <a:pt x="122" y="13176"/>
                        <a:pt x="130" y="13144"/>
                      </a:cubicBezTo>
                      <a:cubicBezTo>
                        <a:pt x="726" y="10840"/>
                        <a:pt x="2140" y="8830"/>
                        <a:pt x="2976" y="6615"/>
                      </a:cubicBezTo>
                      <a:cubicBezTo>
                        <a:pt x="3803" y="4436"/>
                        <a:pt x="3955" y="2408"/>
                        <a:pt x="4035" y="113"/>
                      </a:cubicBezTo>
                      <a:cubicBezTo>
                        <a:pt x="4035" y="39"/>
                        <a:pt x="3978" y="1"/>
                        <a:pt x="3919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4" name="Google Shape;414;p36"/>
                <p:cNvSpPr/>
                <p:nvPr/>
              </p:nvSpPr>
              <p:spPr>
                <a:xfrm rot="358088">
                  <a:off x="5998641" y="1855890"/>
                  <a:ext cx="512022" cy="602581"/>
                </a:xfrm>
                <a:custGeom>
                  <a:rect b="b" l="l" r="r" t="t"/>
                  <a:pathLst>
                    <a:path extrusionOk="0" h="7020" w="5965">
                      <a:moveTo>
                        <a:pt x="5807" y="1"/>
                      </a:moveTo>
                      <a:cubicBezTo>
                        <a:pt x="5772" y="1"/>
                        <a:pt x="5736" y="13"/>
                        <a:pt x="5705" y="42"/>
                      </a:cubicBezTo>
                      <a:cubicBezTo>
                        <a:pt x="4513" y="1074"/>
                        <a:pt x="3499" y="2301"/>
                        <a:pt x="2307" y="3351"/>
                      </a:cubicBezTo>
                      <a:cubicBezTo>
                        <a:pt x="1240" y="4294"/>
                        <a:pt x="360" y="5557"/>
                        <a:pt x="13" y="6953"/>
                      </a:cubicBezTo>
                      <a:cubicBezTo>
                        <a:pt x="1" y="6994"/>
                        <a:pt x="28" y="7020"/>
                        <a:pt x="58" y="7020"/>
                      </a:cubicBezTo>
                      <a:cubicBezTo>
                        <a:pt x="73" y="7020"/>
                        <a:pt x="89" y="7013"/>
                        <a:pt x="102" y="6998"/>
                      </a:cubicBezTo>
                      <a:cubicBezTo>
                        <a:pt x="1071" y="5583"/>
                        <a:pt x="2130" y="4516"/>
                        <a:pt x="3428" y="3413"/>
                      </a:cubicBezTo>
                      <a:cubicBezTo>
                        <a:pt x="4513" y="2497"/>
                        <a:pt x="5616" y="1616"/>
                        <a:pt x="5945" y="175"/>
                      </a:cubicBezTo>
                      <a:cubicBezTo>
                        <a:pt x="5964" y="75"/>
                        <a:pt x="5890" y="1"/>
                        <a:pt x="580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5" name="Google Shape;415;p36"/>
                <p:cNvSpPr/>
                <p:nvPr/>
              </p:nvSpPr>
              <p:spPr>
                <a:xfrm rot="358088">
                  <a:off x="5951103" y="926600"/>
                  <a:ext cx="227642" cy="966791"/>
                </a:xfrm>
                <a:custGeom>
                  <a:rect b="b" l="l" r="r" t="t"/>
                  <a:pathLst>
                    <a:path extrusionOk="0" h="11263" w="2652">
                      <a:moveTo>
                        <a:pt x="2535" y="0"/>
                      </a:moveTo>
                      <a:cubicBezTo>
                        <a:pt x="2508" y="0"/>
                        <a:pt x="2481" y="13"/>
                        <a:pt x="2465" y="42"/>
                      </a:cubicBezTo>
                      <a:cubicBezTo>
                        <a:pt x="1477" y="1848"/>
                        <a:pt x="1193" y="3965"/>
                        <a:pt x="757" y="5948"/>
                      </a:cubicBezTo>
                      <a:cubicBezTo>
                        <a:pt x="366" y="7763"/>
                        <a:pt x="1" y="9568"/>
                        <a:pt x="1104" y="11214"/>
                      </a:cubicBezTo>
                      <a:cubicBezTo>
                        <a:pt x="1128" y="11247"/>
                        <a:pt x="1166" y="11262"/>
                        <a:pt x="1202" y="11262"/>
                      </a:cubicBezTo>
                      <a:cubicBezTo>
                        <a:pt x="1270" y="11262"/>
                        <a:pt x="1334" y="11209"/>
                        <a:pt x="1300" y="11134"/>
                      </a:cubicBezTo>
                      <a:cubicBezTo>
                        <a:pt x="508" y="9043"/>
                        <a:pt x="935" y="7389"/>
                        <a:pt x="1557" y="5325"/>
                      </a:cubicBezTo>
                      <a:cubicBezTo>
                        <a:pt x="2064" y="3644"/>
                        <a:pt x="2651" y="1865"/>
                        <a:pt x="2634" y="95"/>
                      </a:cubicBezTo>
                      <a:cubicBezTo>
                        <a:pt x="2634" y="39"/>
                        <a:pt x="2583" y="0"/>
                        <a:pt x="253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6" name="Google Shape;416;p36"/>
                <p:cNvSpPr/>
                <p:nvPr/>
              </p:nvSpPr>
              <p:spPr>
                <a:xfrm rot="358088">
                  <a:off x="5803601" y="445358"/>
                  <a:ext cx="296999" cy="1084388"/>
                </a:xfrm>
                <a:custGeom>
                  <a:rect b="b" l="l" r="r" t="t"/>
                  <a:pathLst>
                    <a:path extrusionOk="0" h="12633" w="3460">
                      <a:moveTo>
                        <a:pt x="1033" y="0"/>
                      </a:moveTo>
                      <a:cubicBezTo>
                        <a:pt x="980" y="0"/>
                        <a:pt x="928" y="20"/>
                        <a:pt x="890" y="68"/>
                      </a:cubicBezTo>
                      <a:cubicBezTo>
                        <a:pt x="276" y="851"/>
                        <a:pt x="240" y="1892"/>
                        <a:pt x="143" y="2852"/>
                      </a:cubicBezTo>
                      <a:cubicBezTo>
                        <a:pt x="0" y="4204"/>
                        <a:pt x="9" y="5565"/>
                        <a:pt x="178" y="6917"/>
                      </a:cubicBezTo>
                      <a:cubicBezTo>
                        <a:pt x="436" y="9016"/>
                        <a:pt x="1566" y="11347"/>
                        <a:pt x="3291" y="12618"/>
                      </a:cubicBezTo>
                      <a:cubicBezTo>
                        <a:pt x="3305" y="12629"/>
                        <a:pt x="3319" y="12633"/>
                        <a:pt x="3334" y="12633"/>
                      </a:cubicBezTo>
                      <a:cubicBezTo>
                        <a:pt x="3397" y="12633"/>
                        <a:pt x="3459" y="12552"/>
                        <a:pt x="3416" y="12494"/>
                      </a:cubicBezTo>
                      <a:cubicBezTo>
                        <a:pt x="1913" y="10546"/>
                        <a:pt x="1245" y="8696"/>
                        <a:pt x="1041" y="6250"/>
                      </a:cubicBezTo>
                      <a:cubicBezTo>
                        <a:pt x="952" y="5236"/>
                        <a:pt x="1005" y="4204"/>
                        <a:pt x="1103" y="3190"/>
                      </a:cubicBezTo>
                      <a:cubicBezTo>
                        <a:pt x="1192" y="2212"/>
                        <a:pt x="1548" y="1136"/>
                        <a:pt x="1254" y="157"/>
                      </a:cubicBezTo>
                      <a:cubicBezTo>
                        <a:pt x="1226" y="66"/>
                        <a:pt x="1128" y="0"/>
                        <a:pt x="103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7" name="Google Shape;417;p36"/>
                <p:cNvSpPr/>
                <p:nvPr/>
              </p:nvSpPr>
              <p:spPr>
                <a:xfrm rot="358088">
                  <a:off x="5975731" y="224444"/>
                  <a:ext cx="242148" cy="991083"/>
                </a:xfrm>
                <a:custGeom>
                  <a:rect b="b" l="l" r="r" t="t"/>
                  <a:pathLst>
                    <a:path extrusionOk="0" h="11546" w="2821">
                      <a:moveTo>
                        <a:pt x="2450" y="1"/>
                      </a:moveTo>
                      <a:cubicBezTo>
                        <a:pt x="2371" y="1"/>
                        <a:pt x="2289" y="28"/>
                        <a:pt x="2215" y="87"/>
                      </a:cubicBezTo>
                      <a:cubicBezTo>
                        <a:pt x="1530" y="630"/>
                        <a:pt x="1281" y="1697"/>
                        <a:pt x="979" y="2498"/>
                      </a:cubicBezTo>
                      <a:cubicBezTo>
                        <a:pt x="579" y="3530"/>
                        <a:pt x="347" y="4624"/>
                        <a:pt x="223" y="5709"/>
                      </a:cubicBezTo>
                      <a:cubicBezTo>
                        <a:pt x="0" y="7550"/>
                        <a:pt x="0" y="10129"/>
                        <a:pt x="1424" y="11535"/>
                      </a:cubicBezTo>
                      <a:cubicBezTo>
                        <a:pt x="1431" y="11542"/>
                        <a:pt x="1439" y="11546"/>
                        <a:pt x="1447" y="11546"/>
                      </a:cubicBezTo>
                      <a:cubicBezTo>
                        <a:pt x="1467" y="11546"/>
                        <a:pt x="1483" y="11525"/>
                        <a:pt x="1477" y="11499"/>
                      </a:cubicBezTo>
                      <a:cubicBezTo>
                        <a:pt x="1272" y="10512"/>
                        <a:pt x="988" y="9605"/>
                        <a:pt x="952" y="8573"/>
                      </a:cubicBezTo>
                      <a:cubicBezTo>
                        <a:pt x="917" y="7550"/>
                        <a:pt x="1086" y="6491"/>
                        <a:pt x="1290" y="5495"/>
                      </a:cubicBezTo>
                      <a:cubicBezTo>
                        <a:pt x="1486" y="4579"/>
                        <a:pt x="1788" y="3690"/>
                        <a:pt x="2073" y="2800"/>
                      </a:cubicBezTo>
                      <a:cubicBezTo>
                        <a:pt x="2331" y="2000"/>
                        <a:pt x="2820" y="1164"/>
                        <a:pt x="2767" y="310"/>
                      </a:cubicBezTo>
                      <a:cubicBezTo>
                        <a:pt x="2749" y="113"/>
                        <a:pt x="2608" y="1"/>
                        <a:pt x="2450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8" name="Google Shape;418;p36"/>
                <p:cNvSpPr/>
                <p:nvPr/>
              </p:nvSpPr>
              <p:spPr>
                <a:xfrm rot="358088">
                  <a:off x="5753677" y="1261927"/>
                  <a:ext cx="291162" cy="998636"/>
                </a:xfrm>
                <a:custGeom>
                  <a:rect b="b" l="l" r="r" t="t"/>
                  <a:pathLst>
                    <a:path extrusionOk="0" h="11634" w="3392">
                      <a:moveTo>
                        <a:pt x="160" y="1"/>
                      </a:moveTo>
                      <a:cubicBezTo>
                        <a:pt x="78" y="1"/>
                        <a:pt x="1" y="54"/>
                        <a:pt x="6" y="155"/>
                      </a:cubicBezTo>
                      <a:cubicBezTo>
                        <a:pt x="50" y="1196"/>
                        <a:pt x="335" y="2201"/>
                        <a:pt x="379" y="3251"/>
                      </a:cubicBezTo>
                      <a:cubicBezTo>
                        <a:pt x="424" y="4229"/>
                        <a:pt x="513" y="5207"/>
                        <a:pt x="646" y="6168"/>
                      </a:cubicBezTo>
                      <a:cubicBezTo>
                        <a:pt x="913" y="8071"/>
                        <a:pt x="2061" y="10064"/>
                        <a:pt x="3190" y="11585"/>
                      </a:cubicBezTo>
                      <a:cubicBezTo>
                        <a:pt x="3212" y="11618"/>
                        <a:pt x="3250" y="11634"/>
                        <a:pt x="3287" y="11634"/>
                      </a:cubicBezTo>
                      <a:cubicBezTo>
                        <a:pt x="3340" y="11634"/>
                        <a:pt x="3391" y="11600"/>
                        <a:pt x="3386" y="11531"/>
                      </a:cubicBezTo>
                      <a:cubicBezTo>
                        <a:pt x="3359" y="10695"/>
                        <a:pt x="2932" y="9966"/>
                        <a:pt x="2559" y="9228"/>
                      </a:cubicBezTo>
                      <a:cubicBezTo>
                        <a:pt x="1972" y="8071"/>
                        <a:pt x="1554" y="6951"/>
                        <a:pt x="1393" y="5661"/>
                      </a:cubicBezTo>
                      <a:cubicBezTo>
                        <a:pt x="1171" y="3838"/>
                        <a:pt x="1420" y="1658"/>
                        <a:pt x="308" y="75"/>
                      </a:cubicBezTo>
                      <a:cubicBezTo>
                        <a:pt x="273" y="25"/>
                        <a:pt x="215" y="1"/>
                        <a:pt x="160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9" name="Google Shape;419;p36"/>
                <p:cNvSpPr/>
                <p:nvPr/>
              </p:nvSpPr>
              <p:spPr>
                <a:xfrm rot="358088">
                  <a:off x="5497727" y="1693697"/>
                  <a:ext cx="539919" cy="749964"/>
                </a:xfrm>
                <a:custGeom>
                  <a:rect b="b" l="l" r="r" t="t"/>
                  <a:pathLst>
                    <a:path extrusionOk="0" h="8737" w="6290">
                      <a:moveTo>
                        <a:pt x="136" y="1"/>
                      </a:moveTo>
                      <a:cubicBezTo>
                        <a:pt x="69" y="1"/>
                        <a:pt x="1" y="53"/>
                        <a:pt x="1" y="135"/>
                      </a:cubicBezTo>
                      <a:cubicBezTo>
                        <a:pt x="36" y="2030"/>
                        <a:pt x="1139" y="3542"/>
                        <a:pt x="2465" y="4787"/>
                      </a:cubicBezTo>
                      <a:cubicBezTo>
                        <a:pt x="3096" y="5383"/>
                        <a:pt x="3763" y="5926"/>
                        <a:pt x="4386" y="6513"/>
                      </a:cubicBezTo>
                      <a:cubicBezTo>
                        <a:pt x="5089" y="7180"/>
                        <a:pt x="5453" y="7989"/>
                        <a:pt x="6022" y="8727"/>
                      </a:cubicBezTo>
                      <a:cubicBezTo>
                        <a:pt x="6029" y="8734"/>
                        <a:pt x="6040" y="8737"/>
                        <a:pt x="6051" y="8737"/>
                      </a:cubicBezTo>
                      <a:cubicBezTo>
                        <a:pt x="6071" y="8737"/>
                        <a:pt x="6094" y="8727"/>
                        <a:pt x="6094" y="8710"/>
                      </a:cubicBezTo>
                      <a:cubicBezTo>
                        <a:pt x="6289" y="7340"/>
                        <a:pt x="4813" y="5979"/>
                        <a:pt x="3914" y="5143"/>
                      </a:cubicBezTo>
                      <a:cubicBezTo>
                        <a:pt x="3194" y="4476"/>
                        <a:pt x="2473" y="3835"/>
                        <a:pt x="1878" y="3053"/>
                      </a:cubicBezTo>
                      <a:cubicBezTo>
                        <a:pt x="1193" y="2154"/>
                        <a:pt x="766" y="1060"/>
                        <a:pt x="241" y="64"/>
                      </a:cubicBezTo>
                      <a:cubicBezTo>
                        <a:pt x="217" y="20"/>
                        <a:pt x="177" y="1"/>
                        <a:pt x="136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0" name="Google Shape;420;p36"/>
                <p:cNvSpPr/>
                <p:nvPr/>
              </p:nvSpPr>
              <p:spPr>
                <a:xfrm rot="358088">
                  <a:off x="5679166" y="2258792"/>
                  <a:ext cx="288672" cy="747046"/>
                </a:xfrm>
                <a:custGeom>
                  <a:rect b="b" l="l" r="r" t="t"/>
                  <a:pathLst>
                    <a:path extrusionOk="0" h="8703" w="3363">
                      <a:moveTo>
                        <a:pt x="293" y="0"/>
                      </a:moveTo>
                      <a:cubicBezTo>
                        <a:pt x="200" y="0"/>
                        <a:pt x="104" y="78"/>
                        <a:pt x="99" y="184"/>
                      </a:cubicBezTo>
                      <a:cubicBezTo>
                        <a:pt x="1" y="1554"/>
                        <a:pt x="294" y="3084"/>
                        <a:pt x="899" y="4320"/>
                      </a:cubicBezTo>
                      <a:cubicBezTo>
                        <a:pt x="1602" y="5734"/>
                        <a:pt x="2082" y="7282"/>
                        <a:pt x="2891" y="8643"/>
                      </a:cubicBezTo>
                      <a:cubicBezTo>
                        <a:pt x="2915" y="8682"/>
                        <a:pt x="2960" y="8702"/>
                        <a:pt x="3005" y="8702"/>
                      </a:cubicBezTo>
                      <a:cubicBezTo>
                        <a:pt x="3061" y="8702"/>
                        <a:pt x="3117" y="8671"/>
                        <a:pt x="3132" y="8607"/>
                      </a:cubicBezTo>
                      <a:cubicBezTo>
                        <a:pt x="3363" y="7415"/>
                        <a:pt x="2482" y="5859"/>
                        <a:pt x="2091" y="4747"/>
                      </a:cubicBezTo>
                      <a:cubicBezTo>
                        <a:pt x="1548" y="3217"/>
                        <a:pt x="1148" y="1545"/>
                        <a:pt x="437" y="95"/>
                      </a:cubicBezTo>
                      <a:cubicBezTo>
                        <a:pt x="403" y="28"/>
                        <a:pt x="349" y="0"/>
                        <a:pt x="29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421" name="Google Shape;421;p36"/>
            <p:cNvGrpSpPr/>
            <p:nvPr/>
          </p:nvGrpSpPr>
          <p:grpSpPr>
            <a:xfrm rot="-582377">
              <a:off x="6704464" y="579202"/>
              <a:ext cx="2005926" cy="4352815"/>
              <a:chOff x="6404845" y="359057"/>
              <a:chExt cx="2005896" cy="4352748"/>
            </a:xfrm>
          </p:grpSpPr>
          <p:sp>
            <p:nvSpPr>
              <p:cNvPr id="422" name="Google Shape;422;p36"/>
              <p:cNvSpPr/>
              <p:nvPr/>
            </p:nvSpPr>
            <p:spPr>
              <a:xfrm rot="358127">
                <a:off x="7354996" y="2278695"/>
                <a:ext cx="710739" cy="1009542"/>
              </a:xfrm>
              <a:custGeom>
                <a:rect b="b" l="l" r="r" t="t"/>
                <a:pathLst>
                  <a:path extrusionOk="0" h="11761" w="8280">
                    <a:moveTo>
                      <a:pt x="8063" y="0"/>
                    </a:moveTo>
                    <a:cubicBezTo>
                      <a:pt x="8006" y="0"/>
                      <a:pt x="7949" y="29"/>
                      <a:pt x="7909" y="96"/>
                    </a:cubicBezTo>
                    <a:cubicBezTo>
                      <a:pt x="6744" y="2079"/>
                      <a:pt x="6255" y="4356"/>
                      <a:pt x="4778" y="6162"/>
                    </a:cubicBezTo>
                    <a:cubicBezTo>
                      <a:pt x="3986" y="7114"/>
                      <a:pt x="3035" y="7950"/>
                      <a:pt x="2216" y="8884"/>
                    </a:cubicBezTo>
                    <a:cubicBezTo>
                      <a:pt x="1460" y="9755"/>
                      <a:pt x="740" y="10663"/>
                      <a:pt x="55" y="11588"/>
                    </a:cubicBezTo>
                    <a:cubicBezTo>
                      <a:pt x="1" y="11669"/>
                      <a:pt x="86" y="11760"/>
                      <a:pt x="169" y="11760"/>
                    </a:cubicBezTo>
                    <a:cubicBezTo>
                      <a:pt x="195" y="11760"/>
                      <a:pt x="221" y="11751"/>
                      <a:pt x="242" y="11730"/>
                    </a:cubicBezTo>
                    <a:cubicBezTo>
                      <a:pt x="2074" y="9871"/>
                      <a:pt x="4316" y="8386"/>
                      <a:pt x="6006" y="6411"/>
                    </a:cubicBezTo>
                    <a:cubicBezTo>
                      <a:pt x="7482" y="4685"/>
                      <a:pt x="7900" y="2417"/>
                      <a:pt x="8256" y="238"/>
                    </a:cubicBezTo>
                    <a:cubicBezTo>
                      <a:pt x="8279" y="104"/>
                      <a:pt x="8172" y="0"/>
                      <a:pt x="806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3" name="Google Shape;423;p36"/>
              <p:cNvSpPr/>
              <p:nvPr/>
            </p:nvSpPr>
            <p:spPr>
              <a:xfrm rot="358127">
                <a:off x="7051199" y="2621204"/>
                <a:ext cx="211591" cy="942330"/>
              </a:xfrm>
              <a:custGeom>
                <a:rect b="b" l="l" r="r" t="t"/>
                <a:pathLst>
                  <a:path extrusionOk="0" h="10978" w="2465">
                    <a:moveTo>
                      <a:pt x="1866" y="1"/>
                    </a:moveTo>
                    <a:cubicBezTo>
                      <a:pt x="1813" y="1"/>
                      <a:pt x="1758" y="34"/>
                      <a:pt x="1735" y="98"/>
                    </a:cubicBezTo>
                    <a:cubicBezTo>
                      <a:pt x="472" y="3673"/>
                      <a:pt x="1" y="7409"/>
                      <a:pt x="1664" y="10940"/>
                    </a:cubicBezTo>
                    <a:cubicBezTo>
                      <a:pt x="1679" y="10967"/>
                      <a:pt x="1701" y="10977"/>
                      <a:pt x="1724" y="10977"/>
                    </a:cubicBezTo>
                    <a:cubicBezTo>
                      <a:pt x="1770" y="10977"/>
                      <a:pt x="1818" y="10932"/>
                      <a:pt x="1806" y="10878"/>
                    </a:cubicBezTo>
                    <a:cubicBezTo>
                      <a:pt x="1344" y="8903"/>
                      <a:pt x="1397" y="6795"/>
                      <a:pt x="1691" y="4794"/>
                    </a:cubicBezTo>
                    <a:cubicBezTo>
                      <a:pt x="1931" y="3184"/>
                      <a:pt x="2465" y="1717"/>
                      <a:pt x="1984" y="98"/>
                    </a:cubicBezTo>
                    <a:cubicBezTo>
                      <a:pt x="1967" y="32"/>
                      <a:pt x="1917" y="1"/>
                      <a:pt x="18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4" name="Google Shape;424;p36"/>
              <p:cNvSpPr/>
              <p:nvPr/>
            </p:nvSpPr>
            <p:spPr>
              <a:xfrm rot="358127">
                <a:off x="6940617" y="3407758"/>
                <a:ext cx="727993" cy="773487"/>
              </a:xfrm>
              <a:custGeom>
                <a:rect b="b" l="l" r="r" t="t"/>
                <a:pathLst>
                  <a:path extrusionOk="0" h="9011" w="8481">
                    <a:moveTo>
                      <a:pt x="8280" y="1"/>
                    </a:moveTo>
                    <a:cubicBezTo>
                      <a:pt x="8236" y="1"/>
                      <a:pt x="8188" y="17"/>
                      <a:pt x="8142" y="52"/>
                    </a:cubicBezTo>
                    <a:cubicBezTo>
                      <a:pt x="7314" y="711"/>
                      <a:pt x="6558" y="1440"/>
                      <a:pt x="5713" y="2098"/>
                    </a:cubicBezTo>
                    <a:cubicBezTo>
                      <a:pt x="4886" y="2747"/>
                      <a:pt x="4121" y="3432"/>
                      <a:pt x="3374" y="4171"/>
                    </a:cubicBezTo>
                    <a:cubicBezTo>
                      <a:pt x="1978" y="5558"/>
                      <a:pt x="519" y="6937"/>
                      <a:pt x="12" y="8902"/>
                    </a:cubicBezTo>
                    <a:cubicBezTo>
                      <a:pt x="0" y="8965"/>
                      <a:pt x="52" y="9010"/>
                      <a:pt x="104" y="9010"/>
                    </a:cubicBezTo>
                    <a:cubicBezTo>
                      <a:pt x="133" y="9010"/>
                      <a:pt x="162" y="8996"/>
                      <a:pt x="181" y="8965"/>
                    </a:cubicBezTo>
                    <a:cubicBezTo>
                      <a:pt x="1257" y="7150"/>
                      <a:pt x="3161" y="5905"/>
                      <a:pt x="4735" y="4562"/>
                    </a:cubicBezTo>
                    <a:cubicBezTo>
                      <a:pt x="6087" y="3397"/>
                      <a:pt x="8186" y="2187"/>
                      <a:pt x="8462" y="239"/>
                    </a:cubicBezTo>
                    <a:cubicBezTo>
                      <a:pt x="8481" y="100"/>
                      <a:pt x="8391" y="1"/>
                      <a:pt x="828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5" name="Google Shape;425;p36"/>
              <p:cNvSpPr/>
              <p:nvPr/>
            </p:nvSpPr>
            <p:spPr>
              <a:xfrm rot="358127">
                <a:off x="7017869" y="3601197"/>
                <a:ext cx="780697" cy="260433"/>
              </a:xfrm>
              <a:custGeom>
                <a:rect b="b" l="l" r="r" t="t"/>
                <a:pathLst>
                  <a:path extrusionOk="0" h="3034" w="9095">
                    <a:moveTo>
                      <a:pt x="4430" y="1"/>
                    </a:moveTo>
                    <a:cubicBezTo>
                      <a:pt x="4396" y="1"/>
                      <a:pt x="4361" y="1"/>
                      <a:pt x="4327" y="2"/>
                    </a:cubicBezTo>
                    <a:cubicBezTo>
                      <a:pt x="2522" y="37"/>
                      <a:pt x="956" y="1558"/>
                      <a:pt x="22" y="2964"/>
                    </a:cubicBezTo>
                    <a:cubicBezTo>
                      <a:pt x="0" y="2992"/>
                      <a:pt x="32" y="3033"/>
                      <a:pt x="68" y="3033"/>
                    </a:cubicBezTo>
                    <a:cubicBezTo>
                      <a:pt x="76" y="3033"/>
                      <a:pt x="85" y="3031"/>
                      <a:pt x="93" y="3026"/>
                    </a:cubicBezTo>
                    <a:cubicBezTo>
                      <a:pt x="1454" y="2208"/>
                      <a:pt x="2664" y="1185"/>
                      <a:pt x="4327" y="1033"/>
                    </a:cubicBezTo>
                    <a:cubicBezTo>
                      <a:pt x="4447" y="1023"/>
                      <a:pt x="4567" y="1018"/>
                      <a:pt x="4686" y="1018"/>
                    </a:cubicBezTo>
                    <a:cubicBezTo>
                      <a:pt x="6208" y="1018"/>
                      <a:pt x="7697" y="1826"/>
                      <a:pt x="8926" y="2634"/>
                    </a:cubicBezTo>
                    <a:cubicBezTo>
                      <a:pt x="8938" y="2642"/>
                      <a:pt x="8952" y="2646"/>
                      <a:pt x="8965" y="2646"/>
                    </a:cubicBezTo>
                    <a:cubicBezTo>
                      <a:pt x="9029" y="2646"/>
                      <a:pt x="9094" y="2569"/>
                      <a:pt x="9050" y="2510"/>
                    </a:cubicBezTo>
                    <a:cubicBezTo>
                      <a:pt x="7949" y="972"/>
                      <a:pt x="6333" y="1"/>
                      <a:pt x="44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6" name="Google Shape;426;p36"/>
              <p:cNvSpPr/>
              <p:nvPr/>
            </p:nvSpPr>
            <p:spPr>
              <a:xfrm rot="358127">
                <a:off x="7465254" y="934509"/>
                <a:ext cx="262750" cy="921558"/>
              </a:xfrm>
              <a:custGeom>
                <a:rect b="b" l="l" r="r" t="t"/>
                <a:pathLst>
                  <a:path extrusionOk="0" h="10736" w="3061">
                    <a:moveTo>
                      <a:pt x="519" y="0"/>
                    </a:moveTo>
                    <a:cubicBezTo>
                      <a:pt x="427" y="0"/>
                      <a:pt x="331" y="70"/>
                      <a:pt x="321" y="187"/>
                    </a:cubicBezTo>
                    <a:cubicBezTo>
                      <a:pt x="0" y="3807"/>
                      <a:pt x="1219" y="7347"/>
                      <a:pt x="2411" y="10709"/>
                    </a:cubicBezTo>
                    <a:cubicBezTo>
                      <a:pt x="2420" y="10727"/>
                      <a:pt x="2435" y="10736"/>
                      <a:pt x="2451" y="10736"/>
                    </a:cubicBezTo>
                    <a:cubicBezTo>
                      <a:pt x="2466" y="10736"/>
                      <a:pt x="2482" y="10727"/>
                      <a:pt x="2491" y="10709"/>
                    </a:cubicBezTo>
                    <a:cubicBezTo>
                      <a:pt x="3060" y="9277"/>
                      <a:pt x="2251" y="7489"/>
                      <a:pt x="1904" y="6093"/>
                    </a:cubicBezTo>
                    <a:cubicBezTo>
                      <a:pt x="1415" y="4118"/>
                      <a:pt x="1246" y="2090"/>
                      <a:pt x="685" y="133"/>
                    </a:cubicBezTo>
                    <a:cubicBezTo>
                      <a:pt x="658" y="41"/>
                      <a:pt x="590" y="0"/>
                      <a:pt x="51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7" name="Google Shape;427;p36"/>
              <p:cNvSpPr/>
              <p:nvPr/>
            </p:nvSpPr>
            <p:spPr>
              <a:xfrm rot="358127">
                <a:off x="7792909" y="580274"/>
                <a:ext cx="385327" cy="808595"/>
              </a:xfrm>
              <a:custGeom>
                <a:rect b="b" l="l" r="r" t="t"/>
                <a:pathLst>
                  <a:path extrusionOk="0" h="9420" w="4489">
                    <a:moveTo>
                      <a:pt x="4315" y="0"/>
                    </a:moveTo>
                    <a:cubicBezTo>
                      <a:pt x="4238" y="0"/>
                      <a:pt x="4156" y="42"/>
                      <a:pt x="4123" y="124"/>
                    </a:cubicBezTo>
                    <a:cubicBezTo>
                      <a:pt x="3554" y="1725"/>
                      <a:pt x="3038" y="3327"/>
                      <a:pt x="2229" y="4830"/>
                    </a:cubicBezTo>
                    <a:cubicBezTo>
                      <a:pt x="1446" y="6306"/>
                      <a:pt x="663" y="7720"/>
                      <a:pt x="32" y="9268"/>
                    </a:cubicBezTo>
                    <a:cubicBezTo>
                      <a:pt x="0" y="9351"/>
                      <a:pt x="78" y="9420"/>
                      <a:pt x="154" y="9420"/>
                    </a:cubicBezTo>
                    <a:cubicBezTo>
                      <a:pt x="184" y="9420"/>
                      <a:pt x="214" y="9409"/>
                      <a:pt x="236" y="9384"/>
                    </a:cubicBezTo>
                    <a:cubicBezTo>
                      <a:pt x="2514" y="6849"/>
                      <a:pt x="4301" y="3620"/>
                      <a:pt x="4479" y="178"/>
                    </a:cubicBezTo>
                    <a:cubicBezTo>
                      <a:pt x="4489" y="58"/>
                      <a:pt x="4405" y="0"/>
                      <a:pt x="431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8" name="Google Shape;428;p36"/>
              <p:cNvSpPr/>
              <p:nvPr/>
            </p:nvSpPr>
            <p:spPr>
              <a:xfrm rot="358127">
                <a:off x="7774938" y="504602"/>
                <a:ext cx="136740" cy="858209"/>
              </a:xfrm>
              <a:custGeom>
                <a:rect b="b" l="l" r="r" t="t"/>
                <a:pathLst>
                  <a:path extrusionOk="0" h="9998" w="1593">
                    <a:moveTo>
                      <a:pt x="1285" y="0"/>
                    </a:moveTo>
                    <a:cubicBezTo>
                      <a:pt x="1254" y="0"/>
                      <a:pt x="1219" y="21"/>
                      <a:pt x="1219" y="57"/>
                    </a:cubicBezTo>
                    <a:cubicBezTo>
                      <a:pt x="1246" y="1782"/>
                      <a:pt x="570" y="3374"/>
                      <a:pt x="276" y="5055"/>
                    </a:cubicBezTo>
                    <a:cubicBezTo>
                      <a:pt x="0" y="6621"/>
                      <a:pt x="232" y="8346"/>
                      <a:pt x="507" y="9903"/>
                    </a:cubicBezTo>
                    <a:cubicBezTo>
                      <a:pt x="519" y="9969"/>
                      <a:pt x="567" y="9998"/>
                      <a:pt x="617" y="9998"/>
                    </a:cubicBezTo>
                    <a:cubicBezTo>
                      <a:pt x="682" y="9998"/>
                      <a:pt x="751" y="9951"/>
                      <a:pt x="756" y="9876"/>
                    </a:cubicBezTo>
                    <a:cubicBezTo>
                      <a:pt x="854" y="8071"/>
                      <a:pt x="783" y="6238"/>
                      <a:pt x="1077" y="4451"/>
                    </a:cubicBezTo>
                    <a:cubicBezTo>
                      <a:pt x="1317" y="2974"/>
                      <a:pt x="1593" y="1542"/>
                      <a:pt x="1335" y="39"/>
                    </a:cubicBezTo>
                    <a:cubicBezTo>
                      <a:pt x="1331" y="12"/>
                      <a:pt x="1309" y="0"/>
                      <a:pt x="128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9" name="Google Shape;429;p36"/>
              <p:cNvSpPr/>
              <p:nvPr/>
            </p:nvSpPr>
            <p:spPr>
              <a:xfrm rot="358127">
                <a:off x="6906223" y="990653"/>
                <a:ext cx="758465" cy="3691724"/>
              </a:xfrm>
              <a:custGeom>
                <a:rect b="b" l="l" r="r" t="t"/>
                <a:pathLst>
                  <a:path extrusionOk="0" h="43008" w="8836">
                    <a:moveTo>
                      <a:pt x="8782" y="0"/>
                    </a:moveTo>
                    <a:cubicBezTo>
                      <a:pt x="8767" y="0"/>
                      <a:pt x="8753" y="9"/>
                      <a:pt x="8750" y="29"/>
                    </a:cubicBezTo>
                    <a:cubicBezTo>
                      <a:pt x="8056" y="3427"/>
                      <a:pt x="7469" y="6851"/>
                      <a:pt x="7131" y="10303"/>
                    </a:cubicBezTo>
                    <a:cubicBezTo>
                      <a:pt x="6740" y="14189"/>
                      <a:pt x="6927" y="18103"/>
                      <a:pt x="6251" y="21972"/>
                    </a:cubicBezTo>
                    <a:cubicBezTo>
                      <a:pt x="5628" y="25557"/>
                      <a:pt x="3653" y="28705"/>
                      <a:pt x="2444" y="32094"/>
                    </a:cubicBezTo>
                    <a:cubicBezTo>
                      <a:pt x="1865" y="33740"/>
                      <a:pt x="1447" y="35439"/>
                      <a:pt x="1136" y="37155"/>
                    </a:cubicBezTo>
                    <a:cubicBezTo>
                      <a:pt x="807" y="38952"/>
                      <a:pt x="344" y="40749"/>
                      <a:pt x="42" y="42554"/>
                    </a:cubicBezTo>
                    <a:cubicBezTo>
                      <a:pt x="1" y="42796"/>
                      <a:pt x="218" y="43007"/>
                      <a:pt x="423" y="43007"/>
                    </a:cubicBezTo>
                    <a:cubicBezTo>
                      <a:pt x="527" y="43007"/>
                      <a:pt x="629" y="42953"/>
                      <a:pt x="691" y="42821"/>
                    </a:cubicBezTo>
                    <a:cubicBezTo>
                      <a:pt x="1341" y="41398"/>
                      <a:pt x="1554" y="39770"/>
                      <a:pt x="1821" y="38241"/>
                    </a:cubicBezTo>
                    <a:cubicBezTo>
                      <a:pt x="2150" y="36373"/>
                      <a:pt x="2533" y="34540"/>
                      <a:pt x="3102" y="32735"/>
                    </a:cubicBezTo>
                    <a:cubicBezTo>
                      <a:pt x="4187" y="29284"/>
                      <a:pt x="6099" y="26171"/>
                      <a:pt x="6864" y="22613"/>
                    </a:cubicBezTo>
                    <a:cubicBezTo>
                      <a:pt x="7638" y="19019"/>
                      <a:pt x="7309" y="15292"/>
                      <a:pt x="7451" y="11655"/>
                    </a:cubicBezTo>
                    <a:cubicBezTo>
                      <a:pt x="7603" y="7759"/>
                      <a:pt x="8172" y="3890"/>
                      <a:pt x="8830" y="56"/>
                    </a:cubicBezTo>
                    <a:cubicBezTo>
                      <a:pt x="8835" y="23"/>
                      <a:pt x="8807" y="0"/>
                      <a:pt x="87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0" name="Google Shape;430;p36"/>
              <p:cNvSpPr/>
              <p:nvPr/>
            </p:nvSpPr>
            <p:spPr>
              <a:xfrm rot="358127">
                <a:off x="7222975" y="1670032"/>
                <a:ext cx="360434" cy="1065594"/>
              </a:xfrm>
              <a:custGeom>
                <a:rect b="b" l="l" r="r" t="t"/>
                <a:pathLst>
                  <a:path extrusionOk="0" h="12414" w="4199">
                    <a:moveTo>
                      <a:pt x="907" y="0"/>
                    </a:moveTo>
                    <a:cubicBezTo>
                      <a:pt x="787" y="0"/>
                      <a:pt x="667" y="71"/>
                      <a:pt x="614" y="214"/>
                    </a:cubicBezTo>
                    <a:cubicBezTo>
                      <a:pt x="0" y="1912"/>
                      <a:pt x="516" y="4189"/>
                      <a:pt x="925" y="5897"/>
                    </a:cubicBezTo>
                    <a:cubicBezTo>
                      <a:pt x="1156" y="6867"/>
                      <a:pt x="1610" y="7818"/>
                      <a:pt x="2055" y="8717"/>
                    </a:cubicBezTo>
                    <a:cubicBezTo>
                      <a:pt x="2633" y="9891"/>
                      <a:pt x="3496" y="10967"/>
                      <a:pt x="3540" y="12319"/>
                    </a:cubicBezTo>
                    <a:cubicBezTo>
                      <a:pt x="3540" y="12379"/>
                      <a:pt x="3591" y="12414"/>
                      <a:pt x="3640" y="12414"/>
                    </a:cubicBezTo>
                    <a:cubicBezTo>
                      <a:pt x="3678" y="12414"/>
                      <a:pt x="3715" y="12393"/>
                      <a:pt x="3727" y="12346"/>
                    </a:cubicBezTo>
                    <a:cubicBezTo>
                      <a:pt x="4198" y="10558"/>
                      <a:pt x="2900" y="8477"/>
                      <a:pt x="2313" y="6822"/>
                    </a:cubicBezTo>
                    <a:cubicBezTo>
                      <a:pt x="1903" y="5684"/>
                      <a:pt x="1699" y="4456"/>
                      <a:pt x="1574" y="3255"/>
                    </a:cubicBezTo>
                    <a:cubicBezTo>
                      <a:pt x="1459" y="2224"/>
                      <a:pt x="1565" y="1201"/>
                      <a:pt x="1201" y="214"/>
                    </a:cubicBezTo>
                    <a:cubicBezTo>
                      <a:pt x="1147" y="71"/>
                      <a:pt x="1027" y="0"/>
                      <a:pt x="90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1" name="Google Shape;431;p36"/>
              <p:cNvSpPr/>
              <p:nvPr/>
            </p:nvSpPr>
            <p:spPr>
              <a:xfrm rot="358127">
                <a:off x="7568676" y="1768789"/>
                <a:ext cx="798981" cy="870312"/>
              </a:xfrm>
              <a:custGeom>
                <a:rect b="b" l="l" r="r" t="t"/>
                <a:pathLst>
                  <a:path extrusionOk="0" h="10139" w="9308">
                    <a:moveTo>
                      <a:pt x="8887" y="1"/>
                    </a:moveTo>
                    <a:cubicBezTo>
                      <a:pt x="8836" y="1"/>
                      <a:pt x="8785" y="13"/>
                      <a:pt x="8735" y="41"/>
                    </a:cubicBezTo>
                    <a:cubicBezTo>
                      <a:pt x="7703" y="610"/>
                      <a:pt x="6859" y="1535"/>
                      <a:pt x="6005" y="2336"/>
                    </a:cubicBezTo>
                    <a:cubicBezTo>
                      <a:pt x="5097" y="3190"/>
                      <a:pt x="4217" y="4079"/>
                      <a:pt x="3363" y="4986"/>
                    </a:cubicBezTo>
                    <a:cubicBezTo>
                      <a:pt x="1966" y="6472"/>
                      <a:pt x="623" y="8028"/>
                      <a:pt x="19" y="10012"/>
                    </a:cubicBezTo>
                    <a:cubicBezTo>
                      <a:pt x="1" y="10083"/>
                      <a:pt x="66" y="10138"/>
                      <a:pt x="127" y="10138"/>
                    </a:cubicBezTo>
                    <a:cubicBezTo>
                      <a:pt x="158" y="10138"/>
                      <a:pt x="188" y="10125"/>
                      <a:pt x="205" y="10092"/>
                    </a:cubicBezTo>
                    <a:cubicBezTo>
                      <a:pt x="1175" y="8251"/>
                      <a:pt x="2722" y="6756"/>
                      <a:pt x="4181" y="5298"/>
                    </a:cubicBezTo>
                    <a:cubicBezTo>
                      <a:pt x="4982" y="4506"/>
                      <a:pt x="5809" y="3741"/>
                      <a:pt x="6654" y="2994"/>
                    </a:cubicBezTo>
                    <a:cubicBezTo>
                      <a:pt x="7526" y="2211"/>
                      <a:pt x="8531" y="1464"/>
                      <a:pt x="9162" y="468"/>
                    </a:cubicBezTo>
                    <a:cubicBezTo>
                      <a:pt x="9307" y="243"/>
                      <a:pt x="9109" y="1"/>
                      <a:pt x="88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2" name="Google Shape;432;p36"/>
              <p:cNvSpPr/>
              <p:nvPr/>
            </p:nvSpPr>
            <p:spPr>
              <a:xfrm rot="358127">
                <a:off x="7091734" y="2978812"/>
                <a:ext cx="896407" cy="770225"/>
              </a:xfrm>
              <a:custGeom>
                <a:rect b="b" l="l" r="r" t="t"/>
                <a:pathLst>
                  <a:path extrusionOk="0" h="8973" w="10443">
                    <a:moveTo>
                      <a:pt x="10209" y="0"/>
                    </a:moveTo>
                    <a:cubicBezTo>
                      <a:pt x="10183" y="0"/>
                      <a:pt x="10155" y="8"/>
                      <a:pt x="10129" y="24"/>
                    </a:cubicBezTo>
                    <a:cubicBezTo>
                      <a:pt x="8198" y="1171"/>
                      <a:pt x="6606" y="2603"/>
                      <a:pt x="4979" y="4124"/>
                    </a:cubicBezTo>
                    <a:cubicBezTo>
                      <a:pt x="4080" y="4960"/>
                      <a:pt x="3129" y="5716"/>
                      <a:pt x="2221" y="6526"/>
                    </a:cubicBezTo>
                    <a:cubicBezTo>
                      <a:pt x="1474" y="7184"/>
                      <a:pt x="505" y="7842"/>
                      <a:pt x="51" y="8741"/>
                    </a:cubicBezTo>
                    <a:cubicBezTo>
                      <a:pt x="1" y="8834"/>
                      <a:pt x="77" y="8973"/>
                      <a:pt x="179" y="8973"/>
                    </a:cubicBezTo>
                    <a:cubicBezTo>
                      <a:pt x="203" y="8973"/>
                      <a:pt x="229" y="8964"/>
                      <a:pt x="256" y="8945"/>
                    </a:cubicBezTo>
                    <a:cubicBezTo>
                      <a:pt x="1963" y="7647"/>
                      <a:pt x="3733" y="6526"/>
                      <a:pt x="5343" y="5067"/>
                    </a:cubicBezTo>
                    <a:cubicBezTo>
                      <a:pt x="7051" y="3520"/>
                      <a:pt x="8617" y="1830"/>
                      <a:pt x="10324" y="282"/>
                    </a:cubicBezTo>
                    <a:cubicBezTo>
                      <a:pt x="10443" y="178"/>
                      <a:pt x="10339" y="0"/>
                      <a:pt x="1020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3" name="Google Shape;433;p36"/>
              <p:cNvSpPr/>
              <p:nvPr/>
            </p:nvSpPr>
            <p:spPr>
              <a:xfrm rot="358127">
                <a:off x="7233573" y="2533725"/>
                <a:ext cx="448847" cy="871943"/>
              </a:xfrm>
              <a:custGeom>
                <a:rect b="b" l="l" r="r" t="t"/>
                <a:pathLst>
                  <a:path extrusionOk="0" h="10158" w="5229">
                    <a:moveTo>
                      <a:pt x="4865" y="1"/>
                    </a:moveTo>
                    <a:cubicBezTo>
                      <a:pt x="4826" y="1"/>
                      <a:pt x="4787" y="11"/>
                      <a:pt x="4750" y="33"/>
                    </a:cubicBezTo>
                    <a:cubicBezTo>
                      <a:pt x="3167" y="993"/>
                      <a:pt x="1468" y="2470"/>
                      <a:pt x="757" y="4240"/>
                    </a:cubicBezTo>
                    <a:cubicBezTo>
                      <a:pt x="1" y="6135"/>
                      <a:pt x="543" y="8109"/>
                      <a:pt x="597" y="10075"/>
                    </a:cubicBezTo>
                    <a:cubicBezTo>
                      <a:pt x="597" y="10128"/>
                      <a:pt x="639" y="10158"/>
                      <a:pt x="683" y="10158"/>
                    </a:cubicBezTo>
                    <a:cubicBezTo>
                      <a:pt x="720" y="10158"/>
                      <a:pt x="758" y="10137"/>
                      <a:pt x="774" y="10093"/>
                    </a:cubicBezTo>
                    <a:cubicBezTo>
                      <a:pt x="1237" y="8474"/>
                      <a:pt x="1006" y="6775"/>
                      <a:pt x="1459" y="5156"/>
                    </a:cubicBezTo>
                    <a:cubicBezTo>
                      <a:pt x="1735" y="4160"/>
                      <a:pt x="2607" y="3333"/>
                      <a:pt x="3265" y="2568"/>
                    </a:cubicBezTo>
                    <a:cubicBezTo>
                      <a:pt x="3888" y="1847"/>
                      <a:pt x="4519" y="1145"/>
                      <a:pt x="5097" y="380"/>
                    </a:cubicBezTo>
                    <a:cubicBezTo>
                      <a:pt x="5229" y="211"/>
                      <a:pt x="5048" y="1"/>
                      <a:pt x="486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4" name="Google Shape;434;p36"/>
              <p:cNvSpPr/>
              <p:nvPr/>
            </p:nvSpPr>
            <p:spPr>
              <a:xfrm rot="358127">
                <a:off x="6864368" y="3793932"/>
                <a:ext cx="787908" cy="536660"/>
              </a:xfrm>
              <a:custGeom>
                <a:rect b="b" l="l" r="r" t="t"/>
                <a:pathLst>
                  <a:path extrusionOk="0" h="6252" w="9179">
                    <a:moveTo>
                      <a:pt x="9053" y="1"/>
                    </a:moveTo>
                    <a:cubicBezTo>
                      <a:pt x="9030" y="1"/>
                      <a:pt x="9007" y="10"/>
                      <a:pt x="8987" y="33"/>
                    </a:cubicBezTo>
                    <a:cubicBezTo>
                      <a:pt x="8205" y="887"/>
                      <a:pt x="7502" y="1420"/>
                      <a:pt x="6399" y="1821"/>
                    </a:cubicBezTo>
                    <a:cubicBezTo>
                      <a:pt x="5536" y="2132"/>
                      <a:pt x="4682" y="2488"/>
                      <a:pt x="3837" y="2852"/>
                    </a:cubicBezTo>
                    <a:cubicBezTo>
                      <a:pt x="2352" y="3502"/>
                      <a:pt x="715" y="4587"/>
                      <a:pt x="21" y="6108"/>
                    </a:cubicBezTo>
                    <a:cubicBezTo>
                      <a:pt x="0" y="6171"/>
                      <a:pt x="40" y="6251"/>
                      <a:pt x="98" y="6251"/>
                    </a:cubicBezTo>
                    <a:cubicBezTo>
                      <a:pt x="113" y="6251"/>
                      <a:pt x="129" y="6245"/>
                      <a:pt x="146" y="6232"/>
                    </a:cubicBezTo>
                    <a:cubicBezTo>
                      <a:pt x="1783" y="5040"/>
                      <a:pt x="3393" y="4231"/>
                      <a:pt x="5269" y="3448"/>
                    </a:cubicBezTo>
                    <a:cubicBezTo>
                      <a:pt x="6132" y="3084"/>
                      <a:pt x="6968" y="2737"/>
                      <a:pt x="7769" y="2221"/>
                    </a:cubicBezTo>
                    <a:cubicBezTo>
                      <a:pt x="8462" y="1758"/>
                      <a:pt x="8783" y="869"/>
                      <a:pt x="9138" y="157"/>
                    </a:cubicBezTo>
                    <a:cubicBezTo>
                      <a:pt x="9178" y="84"/>
                      <a:pt x="9119" y="1"/>
                      <a:pt x="905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5" name="Google Shape;435;p36"/>
              <p:cNvSpPr/>
              <p:nvPr/>
            </p:nvSpPr>
            <p:spPr>
              <a:xfrm rot="358127">
                <a:off x="6425549" y="3447577"/>
                <a:ext cx="584729" cy="428675"/>
              </a:xfrm>
              <a:custGeom>
                <a:rect b="b" l="l" r="r" t="t"/>
                <a:pathLst>
                  <a:path extrusionOk="0" h="4994" w="6812">
                    <a:moveTo>
                      <a:pt x="311" y="1"/>
                    </a:moveTo>
                    <a:cubicBezTo>
                      <a:pt x="133" y="1"/>
                      <a:pt x="1" y="208"/>
                      <a:pt x="150" y="373"/>
                    </a:cubicBezTo>
                    <a:cubicBezTo>
                      <a:pt x="1048" y="1351"/>
                      <a:pt x="2240" y="1698"/>
                      <a:pt x="3423" y="2214"/>
                    </a:cubicBezTo>
                    <a:cubicBezTo>
                      <a:pt x="4775" y="2819"/>
                      <a:pt x="5691" y="3948"/>
                      <a:pt x="6696" y="4971"/>
                    </a:cubicBezTo>
                    <a:cubicBezTo>
                      <a:pt x="6711" y="4986"/>
                      <a:pt x="6730" y="4993"/>
                      <a:pt x="6747" y="4993"/>
                    </a:cubicBezTo>
                    <a:cubicBezTo>
                      <a:pt x="6781" y="4993"/>
                      <a:pt x="6812" y="4968"/>
                      <a:pt x="6812" y="4927"/>
                    </a:cubicBezTo>
                    <a:cubicBezTo>
                      <a:pt x="6776" y="3735"/>
                      <a:pt x="5780" y="2614"/>
                      <a:pt x="4855" y="1956"/>
                    </a:cubicBezTo>
                    <a:cubicBezTo>
                      <a:pt x="3521" y="995"/>
                      <a:pt x="1884" y="711"/>
                      <a:pt x="417" y="26"/>
                    </a:cubicBezTo>
                    <a:cubicBezTo>
                      <a:pt x="381" y="8"/>
                      <a:pt x="345" y="1"/>
                      <a:pt x="31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6" name="Google Shape;436;p36"/>
              <p:cNvSpPr/>
              <p:nvPr/>
            </p:nvSpPr>
            <p:spPr>
              <a:xfrm rot="358127">
                <a:off x="6773045" y="3214274"/>
                <a:ext cx="213050" cy="966193"/>
              </a:xfrm>
              <a:custGeom>
                <a:rect b="b" l="l" r="r" t="t"/>
                <a:pathLst>
                  <a:path extrusionOk="0" h="11256" w="2482">
                    <a:moveTo>
                      <a:pt x="598" y="0"/>
                    </a:moveTo>
                    <a:cubicBezTo>
                      <a:pt x="417" y="0"/>
                      <a:pt x="219" y="168"/>
                      <a:pt x="196" y="362"/>
                    </a:cubicBezTo>
                    <a:cubicBezTo>
                      <a:pt x="0" y="2017"/>
                      <a:pt x="489" y="3671"/>
                      <a:pt x="845" y="5272"/>
                    </a:cubicBezTo>
                    <a:cubicBezTo>
                      <a:pt x="1281" y="7238"/>
                      <a:pt x="1824" y="9168"/>
                      <a:pt x="2019" y="11178"/>
                    </a:cubicBezTo>
                    <a:cubicBezTo>
                      <a:pt x="2024" y="11224"/>
                      <a:pt x="2073" y="11255"/>
                      <a:pt x="2116" y="11255"/>
                    </a:cubicBezTo>
                    <a:cubicBezTo>
                      <a:pt x="2147" y="11255"/>
                      <a:pt x="2176" y="11238"/>
                      <a:pt x="2179" y="11196"/>
                    </a:cubicBezTo>
                    <a:cubicBezTo>
                      <a:pt x="2482" y="9390"/>
                      <a:pt x="2455" y="7620"/>
                      <a:pt x="2197" y="5815"/>
                    </a:cubicBezTo>
                    <a:cubicBezTo>
                      <a:pt x="1930" y="3929"/>
                      <a:pt x="1628" y="1937"/>
                      <a:pt x="854" y="184"/>
                    </a:cubicBezTo>
                    <a:cubicBezTo>
                      <a:pt x="797" y="53"/>
                      <a:pt x="700" y="0"/>
                      <a:pt x="59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7" name="Google Shape;437;p36"/>
              <p:cNvSpPr/>
              <p:nvPr/>
            </p:nvSpPr>
            <p:spPr>
              <a:xfrm rot="358127">
                <a:off x="6792698" y="2815411"/>
                <a:ext cx="397173" cy="750396"/>
              </a:xfrm>
              <a:custGeom>
                <a:rect b="b" l="l" r="r" t="t"/>
                <a:pathLst>
                  <a:path extrusionOk="0" h="8742" w="4627">
                    <a:moveTo>
                      <a:pt x="766" y="0"/>
                    </a:moveTo>
                    <a:cubicBezTo>
                      <a:pt x="664" y="0"/>
                      <a:pt x="561" y="56"/>
                      <a:pt x="543" y="167"/>
                    </a:cubicBezTo>
                    <a:cubicBezTo>
                      <a:pt x="1" y="3565"/>
                      <a:pt x="4101" y="5432"/>
                      <a:pt x="4359" y="8661"/>
                    </a:cubicBezTo>
                    <a:cubicBezTo>
                      <a:pt x="4364" y="8715"/>
                      <a:pt x="4404" y="8741"/>
                      <a:pt x="4443" y="8741"/>
                    </a:cubicBezTo>
                    <a:cubicBezTo>
                      <a:pt x="4482" y="8741"/>
                      <a:pt x="4519" y="8715"/>
                      <a:pt x="4519" y="8661"/>
                    </a:cubicBezTo>
                    <a:cubicBezTo>
                      <a:pt x="4626" y="7265"/>
                      <a:pt x="3763" y="6028"/>
                      <a:pt x="3096" y="4872"/>
                    </a:cubicBezTo>
                    <a:cubicBezTo>
                      <a:pt x="2260" y="3413"/>
                      <a:pt x="1246" y="1857"/>
                      <a:pt x="988" y="167"/>
                    </a:cubicBezTo>
                    <a:cubicBezTo>
                      <a:pt x="970" y="56"/>
                      <a:pt x="868" y="0"/>
                      <a:pt x="76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8" name="Google Shape;438;p36"/>
              <p:cNvSpPr/>
              <p:nvPr/>
            </p:nvSpPr>
            <p:spPr>
              <a:xfrm rot="358127">
                <a:off x="7614923" y="1320769"/>
                <a:ext cx="535372" cy="858037"/>
              </a:xfrm>
              <a:custGeom>
                <a:rect b="b" l="l" r="r" t="t"/>
                <a:pathLst>
                  <a:path extrusionOk="0" h="9996" w="6237">
                    <a:moveTo>
                      <a:pt x="5958" y="0"/>
                    </a:moveTo>
                    <a:cubicBezTo>
                      <a:pt x="5871" y="0"/>
                      <a:pt x="5785" y="37"/>
                      <a:pt x="5744" y="120"/>
                    </a:cubicBezTo>
                    <a:cubicBezTo>
                      <a:pt x="5361" y="885"/>
                      <a:pt x="5023" y="1668"/>
                      <a:pt x="4605" y="2415"/>
                    </a:cubicBezTo>
                    <a:cubicBezTo>
                      <a:pt x="4018" y="3474"/>
                      <a:pt x="3120" y="4399"/>
                      <a:pt x="2373" y="5350"/>
                    </a:cubicBezTo>
                    <a:cubicBezTo>
                      <a:pt x="1385" y="6605"/>
                      <a:pt x="336" y="8223"/>
                      <a:pt x="25" y="9807"/>
                    </a:cubicBezTo>
                    <a:cubicBezTo>
                      <a:pt x="1" y="9913"/>
                      <a:pt x="90" y="9995"/>
                      <a:pt x="177" y="9995"/>
                    </a:cubicBezTo>
                    <a:cubicBezTo>
                      <a:pt x="221" y="9995"/>
                      <a:pt x="264" y="9973"/>
                      <a:pt x="291" y="9922"/>
                    </a:cubicBezTo>
                    <a:cubicBezTo>
                      <a:pt x="1296" y="8143"/>
                      <a:pt x="2604" y="6560"/>
                      <a:pt x="3956" y="5030"/>
                    </a:cubicBezTo>
                    <a:cubicBezTo>
                      <a:pt x="5237" y="3571"/>
                      <a:pt x="5975" y="2202"/>
                      <a:pt x="6215" y="245"/>
                    </a:cubicBezTo>
                    <a:cubicBezTo>
                      <a:pt x="6237" y="93"/>
                      <a:pt x="6096" y="0"/>
                      <a:pt x="59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9" name="Google Shape;439;p36"/>
              <p:cNvSpPr/>
              <p:nvPr/>
            </p:nvSpPr>
            <p:spPr>
              <a:xfrm rot="358127">
                <a:off x="7588043" y="1522373"/>
                <a:ext cx="257686" cy="974348"/>
              </a:xfrm>
              <a:custGeom>
                <a:rect b="b" l="l" r="r" t="t"/>
                <a:pathLst>
                  <a:path extrusionOk="0" h="11351" w="3002">
                    <a:moveTo>
                      <a:pt x="2235" y="0"/>
                    </a:moveTo>
                    <a:cubicBezTo>
                      <a:pt x="2116" y="0"/>
                      <a:pt x="1996" y="65"/>
                      <a:pt x="1969" y="194"/>
                    </a:cubicBezTo>
                    <a:cubicBezTo>
                      <a:pt x="1622" y="1955"/>
                      <a:pt x="1809" y="3734"/>
                      <a:pt x="1649" y="5504"/>
                    </a:cubicBezTo>
                    <a:cubicBezTo>
                      <a:pt x="1462" y="7487"/>
                      <a:pt x="537" y="9373"/>
                      <a:pt x="13" y="11276"/>
                    </a:cubicBezTo>
                    <a:cubicBezTo>
                      <a:pt x="1" y="11317"/>
                      <a:pt x="36" y="11351"/>
                      <a:pt x="71" y="11351"/>
                    </a:cubicBezTo>
                    <a:cubicBezTo>
                      <a:pt x="89" y="11351"/>
                      <a:pt x="107" y="11342"/>
                      <a:pt x="119" y="11321"/>
                    </a:cubicBezTo>
                    <a:cubicBezTo>
                      <a:pt x="1062" y="9604"/>
                      <a:pt x="2129" y="7958"/>
                      <a:pt x="2565" y="6028"/>
                    </a:cubicBezTo>
                    <a:cubicBezTo>
                      <a:pt x="3001" y="4125"/>
                      <a:pt x="2814" y="2097"/>
                      <a:pt x="2494" y="194"/>
                    </a:cubicBezTo>
                    <a:cubicBezTo>
                      <a:pt x="2472" y="65"/>
                      <a:pt x="2354" y="0"/>
                      <a:pt x="223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0" name="Google Shape;440;p36"/>
              <p:cNvSpPr/>
              <p:nvPr/>
            </p:nvSpPr>
            <p:spPr>
              <a:xfrm rot="358127">
                <a:off x="7485008" y="1344821"/>
                <a:ext cx="163436" cy="995722"/>
              </a:xfrm>
              <a:custGeom>
                <a:rect b="b" l="l" r="r" t="t"/>
                <a:pathLst>
                  <a:path extrusionOk="0" h="11600" w="1904">
                    <a:moveTo>
                      <a:pt x="1429" y="1"/>
                    </a:moveTo>
                    <a:cubicBezTo>
                      <a:pt x="1326" y="1"/>
                      <a:pt x="1220" y="58"/>
                      <a:pt x="1183" y="175"/>
                    </a:cubicBezTo>
                    <a:cubicBezTo>
                      <a:pt x="525" y="2194"/>
                      <a:pt x="98" y="4186"/>
                      <a:pt x="45" y="6321"/>
                    </a:cubicBezTo>
                    <a:cubicBezTo>
                      <a:pt x="0" y="8180"/>
                      <a:pt x="703" y="9799"/>
                      <a:pt x="1352" y="11516"/>
                    </a:cubicBezTo>
                    <a:cubicBezTo>
                      <a:pt x="1371" y="11567"/>
                      <a:pt x="1425" y="11599"/>
                      <a:pt x="1475" y="11599"/>
                    </a:cubicBezTo>
                    <a:cubicBezTo>
                      <a:pt x="1520" y="11599"/>
                      <a:pt x="1562" y="11574"/>
                      <a:pt x="1575" y="11516"/>
                    </a:cubicBezTo>
                    <a:cubicBezTo>
                      <a:pt x="1904" y="9977"/>
                      <a:pt x="1121" y="8322"/>
                      <a:pt x="1139" y="6757"/>
                    </a:cubicBezTo>
                    <a:cubicBezTo>
                      <a:pt x="1156" y="4587"/>
                      <a:pt x="1548" y="2416"/>
                      <a:pt x="1663" y="237"/>
                    </a:cubicBezTo>
                    <a:cubicBezTo>
                      <a:pt x="1673" y="82"/>
                      <a:pt x="1553" y="1"/>
                      <a:pt x="142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1" name="Google Shape;441;p36"/>
              <p:cNvSpPr/>
              <p:nvPr/>
            </p:nvSpPr>
            <p:spPr>
              <a:xfrm rot="358127">
                <a:off x="7726425" y="808733"/>
                <a:ext cx="546445" cy="841041"/>
              </a:xfrm>
              <a:custGeom>
                <a:rect b="b" l="l" r="r" t="t"/>
                <a:pathLst>
                  <a:path extrusionOk="0" h="9798" w="6366">
                    <a:moveTo>
                      <a:pt x="6170" y="0"/>
                    </a:moveTo>
                    <a:cubicBezTo>
                      <a:pt x="6104" y="0"/>
                      <a:pt x="6038" y="27"/>
                      <a:pt x="5999" y="84"/>
                    </a:cubicBezTo>
                    <a:cubicBezTo>
                      <a:pt x="5510" y="840"/>
                      <a:pt x="5172" y="1685"/>
                      <a:pt x="4700" y="2459"/>
                    </a:cubicBezTo>
                    <a:cubicBezTo>
                      <a:pt x="4176" y="3321"/>
                      <a:pt x="3393" y="4069"/>
                      <a:pt x="2743" y="4834"/>
                    </a:cubicBezTo>
                    <a:cubicBezTo>
                      <a:pt x="1596" y="6185"/>
                      <a:pt x="422" y="7991"/>
                      <a:pt x="13" y="9726"/>
                    </a:cubicBezTo>
                    <a:cubicBezTo>
                      <a:pt x="0" y="9764"/>
                      <a:pt x="33" y="9797"/>
                      <a:pt x="68" y="9797"/>
                    </a:cubicBezTo>
                    <a:cubicBezTo>
                      <a:pt x="83" y="9797"/>
                      <a:pt x="98" y="9792"/>
                      <a:pt x="111" y="9779"/>
                    </a:cubicBezTo>
                    <a:cubicBezTo>
                      <a:pt x="1596" y="8382"/>
                      <a:pt x="2494" y="6354"/>
                      <a:pt x="3873" y="4834"/>
                    </a:cubicBezTo>
                    <a:cubicBezTo>
                      <a:pt x="5083" y="3499"/>
                      <a:pt x="6159" y="2023"/>
                      <a:pt x="6355" y="182"/>
                    </a:cubicBezTo>
                    <a:cubicBezTo>
                      <a:pt x="6365" y="63"/>
                      <a:pt x="6269" y="0"/>
                      <a:pt x="617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2" name="Google Shape;442;p36"/>
              <p:cNvSpPr/>
              <p:nvPr/>
            </p:nvSpPr>
            <p:spPr>
              <a:xfrm rot="358127">
                <a:off x="7803469" y="373269"/>
                <a:ext cx="292193" cy="971172"/>
              </a:xfrm>
              <a:custGeom>
                <a:rect b="b" l="l" r="r" t="t"/>
                <a:pathLst>
                  <a:path extrusionOk="0" h="11314" w="3404">
                    <a:moveTo>
                      <a:pt x="2816" y="1"/>
                    </a:moveTo>
                    <a:cubicBezTo>
                      <a:pt x="2710" y="1"/>
                      <a:pt x="2603" y="61"/>
                      <a:pt x="2576" y="181"/>
                    </a:cubicBezTo>
                    <a:cubicBezTo>
                      <a:pt x="2380" y="1088"/>
                      <a:pt x="2283" y="2004"/>
                      <a:pt x="2131" y="2920"/>
                    </a:cubicBezTo>
                    <a:cubicBezTo>
                      <a:pt x="1953" y="3952"/>
                      <a:pt x="1473" y="4877"/>
                      <a:pt x="1055" y="5820"/>
                    </a:cubicBezTo>
                    <a:cubicBezTo>
                      <a:pt x="308" y="7528"/>
                      <a:pt x="112" y="9387"/>
                      <a:pt x="6" y="11228"/>
                    </a:cubicBezTo>
                    <a:cubicBezTo>
                      <a:pt x="1" y="11285"/>
                      <a:pt x="41" y="11314"/>
                      <a:pt x="85" y="11314"/>
                    </a:cubicBezTo>
                    <a:cubicBezTo>
                      <a:pt x="122" y="11314"/>
                      <a:pt x="162" y="11291"/>
                      <a:pt x="175" y="11246"/>
                    </a:cubicBezTo>
                    <a:cubicBezTo>
                      <a:pt x="939" y="9227"/>
                      <a:pt x="1535" y="7190"/>
                      <a:pt x="2514" y="5251"/>
                    </a:cubicBezTo>
                    <a:cubicBezTo>
                      <a:pt x="3288" y="3703"/>
                      <a:pt x="3403" y="1853"/>
                      <a:pt x="3056" y="181"/>
                    </a:cubicBezTo>
                    <a:cubicBezTo>
                      <a:pt x="3030" y="61"/>
                      <a:pt x="2923" y="1"/>
                      <a:pt x="281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3" name="Google Shape;443;p36"/>
              <p:cNvSpPr/>
              <p:nvPr/>
            </p:nvSpPr>
            <p:spPr>
              <a:xfrm rot="358127">
                <a:off x="7651229" y="364660"/>
                <a:ext cx="168071" cy="1156840"/>
              </a:xfrm>
              <a:custGeom>
                <a:rect b="b" l="l" r="r" t="t"/>
                <a:pathLst>
                  <a:path extrusionOk="0" h="13477" w="1958">
                    <a:moveTo>
                      <a:pt x="1139" y="1"/>
                    </a:moveTo>
                    <a:cubicBezTo>
                      <a:pt x="1087" y="1"/>
                      <a:pt x="1034" y="31"/>
                      <a:pt x="1014" y="98"/>
                    </a:cubicBezTo>
                    <a:cubicBezTo>
                      <a:pt x="481" y="2144"/>
                      <a:pt x="0" y="4252"/>
                      <a:pt x="0" y="6386"/>
                    </a:cubicBezTo>
                    <a:cubicBezTo>
                      <a:pt x="9" y="8752"/>
                      <a:pt x="1005" y="11020"/>
                      <a:pt x="1246" y="13360"/>
                    </a:cubicBezTo>
                    <a:cubicBezTo>
                      <a:pt x="1251" y="13431"/>
                      <a:pt x="1315" y="13477"/>
                      <a:pt x="1373" y="13477"/>
                    </a:cubicBezTo>
                    <a:cubicBezTo>
                      <a:pt x="1416" y="13477"/>
                      <a:pt x="1457" y="13452"/>
                      <a:pt x="1468" y="13395"/>
                    </a:cubicBezTo>
                    <a:cubicBezTo>
                      <a:pt x="1957" y="11341"/>
                      <a:pt x="1272" y="9339"/>
                      <a:pt x="1157" y="7276"/>
                    </a:cubicBezTo>
                    <a:cubicBezTo>
                      <a:pt x="1023" y="4901"/>
                      <a:pt x="1326" y="2508"/>
                      <a:pt x="1272" y="133"/>
                    </a:cubicBezTo>
                    <a:cubicBezTo>
                      <a:pt x="1272" y="49"/>
                      <a:pt x="1206" y="1"/>
                      <a:pt x="11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44" name="Google Shape;444;p36"/>
          <p:cNvSpPr/>
          <p:nvPr/>
        </p:nvSpPr>
        <p:spPr>
          <a:xfrm>
            <a:off x="691100" y="856223"/>
            <a:ext cx="1333800" cy="2984700"/>
          </a:xfrm>
          <a:prstGeom prst="rect">
            <a:avLst/>
          </a:prstGeom>
          <a:solidFill>
            <a:srgbClr val="C4D8BF">
              <a:alpha val="42410"/>
            </a:srgbClr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" name="Google Shape;445;p36"/>
          <p:cNvSpPr txBox="1"/>
          <p:nvPr>
            <p:ph idx="4294967295" type="title"/>
          </p:nvPr>
        </p:nvSpPr>
        <p:spPr>
          <a:xfrm>
            <a:off x="832800" y="1786230"/>
            <a:ext cx="1333800" cy="11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300"/>
              <a:t>04</a:t>
            </a:r>
            <a:endParaRPr b="1" sz="6300"/>
          </a:p>
        </p:txBody>
      </p:sp>
      <p:sp>
        <p:nvSpPr>
          <p:cNvPr id="446" name="Google Shape;446;p36"/>
          <p:cNvSpPr txBox="1"/>
          <p:nvPr/>
        </p:nvSpPr>
        <p:spPr>
          <a:xfrm>
            <a:off x="2024875" y="856250"/>
            <a:ext cx="4140000" cy="29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Dataset and Data Pre-Processing</a:t>
            </a:r>
            <a:endParaRPr b="1" sz="500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37"/>
          <p:cNvSpPr txBox="1"/>
          <p:nvPr/>
        </p:nvSpPr>
        <p:spPr>
          <a:xfrm>
            <a:off x="1072950" y="2214275"/>
            <a:ext cx="3733800" cy="168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Dosis"/>
              <a:buChar char="❖"/>
            </a:pPr>
            <a:r>
              <a:rPr lang="en" sz="15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The dataset comprises three distinct labels: "Healthy," "Powdery," and "Rust," denoting various plant conditions.</a:t>
            </a:r>
            <a:endParaRPr sz="150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Dosis"/>
              <a:buChar char="❖"/>
            </a:pPr>
            <a:r>
              <a:rPr lang="en" sz="15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Total of 1530 images categorized into train, test, and validation sets for model training and evaluation</a:t>
            </a:r>
            <a:endParaRPr sz="150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452" name="Google Shape;452;p37"/>
          <p:cNvSpPr txBox="1"/>
          <p:nvPr/>
        </p:nvSpPr>
        <p:spPr>
          <a:xfrm>
            <a:off x="1183150" y="162950"/>
            <a:ext cx="5150700" cy="6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accent2"/>
                </a:solidFill>
                <a:latin typeface="Dosis"/>
                <a:ea typeface="Dosis"/>
                <a:cs typeface="Dosis"/>
                <a:sym typeface="Dosis"/>
              </a:rPr>
              <a:t>Dataset</a:t>
            </a:r>
            <a:r>
              <a:rPr b="1" lang="en" sz="3600">
                <a:solidFill>
                  <a:schemeClr val="accent2"/>
                </a:solidFill>
                <a:latin typeface="Dosis"/>
                <a:ea typeface="Dosis"/>
                <a:cs typeface="Dosis"/>
                <a:sym typeface="Dosis"/>
              </a:rPr>
              <a:t> Description</a:t>
            </a:r>
            <a:endParaRPr b="1" sz="3600">
              <a:solidFill>
                <a:schemeClr val="accent2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pic>
        <p:nvPicPr>
          <p:cNvPr id="453" name="Google Shape;453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82025" y="1655425"/>
            <a:ext cx="3733675" cy="2940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enefits and Uses of Rosemary in Natural Medicine by Slidesgo">
  <a:themeElements>
    <a:clrScheme name="Simple Light">
      <a:dk1>
        <a:srgbClr val="2D5A3D"/>
      </a:dk1>
      <a:lt1>
        <a:srgbClr val="F9F7F5"/>
      </a:lt1>
      <a:dk2>
        <a:srgbClr val="FFFFFF"/>
      </a:dk2>
      <a:lt2>
        <a:srgbClr val="FFFFFF"/>
      </a:lt2>
      <a:accent1>
        <a:srgbClr val="68A77C"/>
      </a:accent1>
      <a:accent2>
        <a:srgbClr val="9FBF9A"/>
      </a:accent2>
      <a:accent3>
        <a:srgbClr val="C4D8BF"/>
      </a:accent3>
      <a:accent4>
        <a:srgbClr val="588F6A"/>
      </a:accent4>
      <a:accent5>
        <a:srgbClr val="FFFFFF"/>
      </a:accent5>
      <a:accent6>
        <a:srgbClr val="FFFFFF"/>
      </a:accent6>
      <a:hlink>
        <a:srgbClr val="2D5A3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