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2c2887be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2c2887be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c2887b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c2887b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2c2887b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2c2887b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c2887be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c2887b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c2887be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c2887be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System Based on Four State Hidden Markov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0"/>
              <a:t>Sad Md. Tafhim</a:t>
            </a:r>
            <a:endParaRPr sz="30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0"/>
              <a:t>23141086</a:t>
            </a:r>
            <a:endParaRPr sz="30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41375" y="3983850"/>
            <a:ext cx="609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38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 recognition is a challenging task due to variations in pose, illumination, and facial expressions.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Hidden Markov models (HMMs) are a powerful tool for pattern recognition tasks.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authors propose a method to reduce the computational complexity of face recognition using a four-state HMM.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00" y="1460250"/>
            <a:ext cx="4160100" cy="27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41375" y="3983850"/>
            <a:ext cx="609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51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authors divide face images into overlapping blocks.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coefficients of </a:t>
            </a:r>
            <a:r>
              <a:rPr lang="en"/>
              <a:t>eigenvalues</a:t>
            </a:r>
            <a:r>
              <a:rPr lang="en"/>
              <a:t> and eigenvectors are used to train the HMM.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Singular value decomposition is used to reject or accept test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Principal component analysis is used for feature extraction.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50" y="1392575"/>
            <a:ext cx="3062640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441375" y="3983850"/>
            <a:ext cx="609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789125" y="1567550"/>
            <a:ext cx="354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proposed method is comparable to existing techniques with reduced computational cost.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authors achieve a recognition rate of 95% on a dataset of 1000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7725"/>
            <a:ext cx="297875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41375" y="3983850"/>
            <a:ext cx="609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565975" y="1567550"/>
            <a:ext cx="677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Investigate the use of other HMMs for face recognition.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the proposed method to other image recognition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 real-time face recognition system.</a:t>
            </a:r>
            <a:endParaRPr sz="1800"/>
          </a:p>
        </p:txBody>
      </p:sp>
      <p:sp>
        <p:nvSpPr>
          <p:cNvPr id="167" name="Google Shape;167;p17"/>
          <p:cNvSpPr txBox="1"/>
          <p:nvPr/>
        </p:nvSpPr>
        <p:spPr>
          <a:xfrm>
            <a:off x="441375" y="3983850"/>
            <a:ext cx="609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proposed method is a promising approach for face recognition.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method reduces computational complexity without sacrificing accuracy.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method has the potential to be used in real-time applications.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41375" y="3983850"/>
            <a:ext cx="609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