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395fe14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395fe14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21a58f6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21a58f6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21a58f60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21a58f60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21a58f60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21a58f60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21a58f60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21a58f60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21a58f60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21a58f60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21a58f60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21a58f60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395fe141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395fe141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21a58f60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21a58f60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3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Plant Disease Detection and Classification With Deep learning</a:t>
            </a:r>
            <a:endParaRPr sz="69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2571750"/>
            <a:ext cx="6331500" cy="19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: Rakhin Mostafa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 20101084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: Sad Md. Tafhim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23141086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: Saiwara Mahmud Tuhee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20101465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8442375" y="49200"/>
            <a:ext cx="524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9748"/>
              <a:buFont typeface="Arial"/>
              <a:buNone/>
            </a:pPr>
            <a:r>
              <a:t/>
            </a:r>
            <a:endParaRPr b="0" sz="22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rPr lang="en" sz="23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 to Plant Disease Detection with Deep Learning</a:t>
            </a:r>
            <a:endParaRPr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t/>
            </a:r>
            <a:endParaRPr b="0"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rPr b="0" lang="en" sz="23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- Advancements in Plant Disease Detection: The Role of Deep Learning</a:t>
            </a:r>
            <a:endParaRPr b="0"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rPr b="0" lang="en" sz="23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Overview of deep learning applications in agriculture.</a:t>
            </a:r>
            <a:endParaRPr b="0"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rPr b="0" lang="en" sz="23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Importance of accurate and rapid disease identification.</a:t>
            </a:r>
            <a:endParaRPr b="0"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rPr b="0" lang="en" sz="23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Comparison with traditional, less efficient methods.</a:t>
            </a:r>
            <a:endParaRPr b="0"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8526700" y="0"/>
            <a:ext cx="524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06425" y="604500"/>
            <a:ext cx="8296800" cy="29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2: Challenges in Traditional Methods</a:t>
            </a:r>
            <a:endParaRPr b="0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 Overcoming Traditional Plant Disease Detection Limitations</a:t>
            </a:r>
            <a:endParaRPr b="0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  Subjectivity and time-consumption in traditional methods.</a:t>
            </a:r>
            <a:endParaRPr b="0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  Need for objective and scalable solutions</a:t>
            </a:r>
            <a:endParaRPr b="0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  Revolutionizing Plant Disease Detection with CNNs</a:t>
            </a:r>
            <a:endParaRPr b="0"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  Validated the effectiveness of CNNs in plant pathology.</a:t>
            </a:r>
            <a:endParaRPr b="0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  Stressed the importance of real-condition images for training</a:t>
            </a:r>
            <a:endParaRPr b="0"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8526700" y="0"/>
            <a:ext cx="524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rPr lang="en" sz="23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Deep Learning Advancements</a:t>
            </a:r>
            <a:endParaRPr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t/>
            </a:r>
            <a:endParaRPr b="0"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rPr b="0" lang="en" sz="23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Deep Learning: Transforming Plant Disease Recognition</a:t>
            </a:r>
            <a:endParaRPr b="0"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rPr b="0" lang="en" sz="23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The evolution of deep learning models in disease detection.</a:t>
            </a:r>
            <a:endParaRPr b="0"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rPr b="0" lang="en" sz="23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Achieving high accuracy with convolutional neural networks (CNNs).</a:t>
            </a:r>
            <a:endParaRPr b="0"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rPr b="0" lang="en" sz="23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The necessity of large and diverse datasets.</a:t>
            </a:r>
            <a:endParaRPr b="0"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---</a:t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8526700" y="0"/>
            <a:ext cx="524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---</a:t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Augmentation and Hyperspectral Imaging</a:t>
            </a:r>
            <a:endParaRPr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t/>
            </a:r>
            <a:endParaRPr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rPr b="0" lang="en" sz="23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Enhancing Detection: Data Augmentation &amp; Hyperspectral Imaging</a:t>
            </a:r>
            <a:endParaRPr b="0"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rPr b="0" lang="en" sz="23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Addressing small sample sizes through data augmentation.</a:t>
            </a:r>
            <a:endParaRPr b="0"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rPr b="0" lang="en" sz="23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Employing hyperspectral imaging for detailed disease insights.</a:t>
            </a:r>
            <a:endParaRPr b="0"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8526700" y="0"/>
            <a:ext cx="524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23600" y="1191700"/>
            <a:ext cx="8296800" cy="3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9748"/>
              <a:buFont typeface="Arial"/>
              <a:buNone/>
            </a:pPr>
            <a:r>
              <a:t/>
            </a:r>
            <a:endParaRPr sz="22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9748"/>
              <a:buFont typeface="Arial"/>
              <a:buNone/>
            </a:pPr>
            <a:r>
              <a:t/>
            </a:r>
            <a:endParaRPr b="0" sz="22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9748"/>
              <a:buFont typeface="Arial"/>
              <a:buNone/>
            </a:pPr>
            <a:r>
              <a:t/>
            </a:r>
            <a:endParaRPr b="0" sz="22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9748"/>
              <a:buFont typeface="Arial"/>
              <a:buNone/>
            </a:pPr>
            <a:r>
              <a:t/>
            </a:r>
            <a:endParaRPr sz="22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9748"/>
              <a:buFont typeface="Arial"/>
              <a:buNone/>
            </a:pPr>
            <a:r>
              <a:rPr b="0" lang="en" sz="221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Transfer learning involves using pre-trained models to recognize plant diseases by adapting learned knowledge.</a:t>
            </a:r>
            <a:endParaRPr b="0" sz="22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9748"/>
              <a:buFont typeface="Arial"/>
              <a:buNone/>
            </a:pPr>
            <a:r>
              <a:t/>
            </a:r>
            <a:endParaRPr b="0" sz="22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9748"/>
              <a:buFont typeface="Arial"/>
              <a:buNone/>
            </a:pPr>
            <a:r>
              <a:rPr lang="en" sz="221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Importance:</a:t>
            </a:r>
            <a:r>
              <a:rPr b="0" lang="en" sz="221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Utilizing existing knowledge accelerates model training </a:t>
            </a:r>
            <a:endParaRPr b="0" sz="22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9748"/>
              <a:buFont typeface="Arial"/>
              <a:buNone/>
            </a:pPr>
            <a:r>
              <a:rPr b="0" lang="en" sz="221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enhances disease recognition in agriculture.</a:t>
            </a:r>
            <a:endParaRPr b="0" sz="22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9748"/>
              <a:buFont typeface="Arial"/>
              <a:buNone/>
            </a:pPr>
            <a:r>
              <a:t/>
            </a:r>
            <a:endParaRPr b="0" sz="22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9748"/>
              <a:buFont typeface="Arial"/>
              <a:buNone/>
            </a:pPr>
            <a:r>
              <a:rPr lang="en" sz="221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endParaRPr b="0" sz="22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9748"/>
              <a:buFont typeface="Arial"/>
              <a:buNone/>
            </a:pPr>
            <a:r>
              <a:rPr b="0" lang="en" sz="221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 Bridging Dataset Gaps with Transfer Learning</a:t>
            </a:r>
            <a:endParaRPr b="0" sz="22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9748"/>
              <a:buFont typeface="Arial"/>
              <a:buNone/>
            </a:pPr>
            <a:r>
              <a:rPr b="0" lang="en" sz="221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Utilizing pre-trained models to improve detection.</a:t>
            </a:r>
            <a:endParaRPr b="0" sz="22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9748"/>
              <a:buFont typeface="Arial"/>
              <a:buNone/>
            </a:pPr>
            <a:r>
              <a:rPr b="0" lang="en" sz="221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Overcoming the scarcity of extensive plant disease datasets.</a:t>
            </a:r>
            <a:endParaRPr b="0" sz="22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9748"/>
              <a:buFont typeface="Arial"/>
              <a:buNone/>
            </a:pPr>
            <a:r>
              <a:t/>
            </a:r>
            <a:endParaRPr b="0" sz="22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969900" y="496825"/>
            <a:ext cx="7204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211">
                <a:solidFill>
                  <a:schemeClr val="dk2"/>
                </a:solidFill>
              </a:rPr>
              <a:t> Transfer Learning in Plant Disease Detection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72550" y="3768350"/>
            <a:ext cx="524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8526700" y="0"/>
            <a:ext cx="524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23600" y="1934450"/>
            <a:ext cx="8296800" cy="25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1162"/>
              <a:buFont typeface="Arial"/>
              <a:buNone/>
            </a:pPr>
            <a:r>
              <a:rPr lang="en" sz="21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Robustness &amp; Adaptability:</a:t>
            </a:r>
            <a:endParaRPr sz="21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1162"/>
              <a:buFont typeface="Arial"/>
              <a:buNone/>
            </a:pPr>
            <a:r>
              <a:rPr b="0" lang="en" sz="21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Lack of robustness for diverse datasets.</a:t>
            </a:r>
            <a:endParaRPr b="0" sz="21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1162"/>
              <a:buFont typeface="Arial"/>
              <a:buNone/>
            </a:pPr>
            <a:r>
              <a:rPr b="0" lang="en" sz="21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Future Research: Enhance adaptability through transfer learning for varied conditions.</a:t>
            </a:r>
            <a:endParaRPr b="0" sz="21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1162"/>
              <a:buFont typeface="Arial"/>
              <a:buNone/>
            </a:pPr>
            <a:r>
              <a:t/>
            </a:r>
            <a:endParaRPr b="0" sz="21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1162"/>
              <a:buFont typeface="Arial"/>
              <a:buNone/>
            </a:pPr>
            <a:r>
              <a:rPr lang="en" sz="21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Quality &amp; Availability:</a:t>
            </a:r>
            <a:endParaRPr sz="21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1162"/>
              <a:buFont typeface="Arial"/>
              <a:buNone/>
            </a:pPr>
            <a:r>
              <a:rPr b="0" lang="en" sz="21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Scarce diverse, high-quality annotated datasets.</a:t>
            </a:r>
            <a:endParaRPr b="0" sz="21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1162"/>
              <a:buFont typeface="Arial"/>
              <a:buNone/>
            </a:pPr>
            <a:r>
              <a:rPr b="0" lang="en" sz="21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Future Research: Explore data augmentation, crowd-sourced annotation for richer datasets.</a:t>
            </a:r>
            <a:endParaRPr b="0" sz="21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1162"/>
              <a:buFont typeface="Arial"/>
              <a:buNone/>
            </a:pPr>
            <a:r>
              <a:t/>
            </a:r>
            <a:endParaRPr sz="21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1162"/>
              <a:buFont typeface="Arial"/>
              <a:buNone/>
            </a:pPr>
            <a:r>
              <a:t/>
            </a:r>
            <a:endParaRPr sz="21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368"/>
              <a:buFont typeface="Arial"/>
              <a:buNone/>
            </a:pPr>
            <a:r>
              <a:t/>
            </a:r>
            <a:endParaRPr sz="23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474750" y="552750"/>
            <a:ext cx="81945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Existing Limitations and Corresponding Future Research</a:t>
            </a:r>
            <a:endParaRPr b="1"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8679100" y="152400"/>
            <a:ext cx="524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525" y="775625"/>
            <a:ext cx="8296800" cy="4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3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Interpretability:</a:t>
            </a:r>
            <a:endParaRPr sz="192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3950"/>
              <a:buFont typeface="Arial"/>
              <a:buNone/>
            </a:pPr>
            <a:r>
              <a:rPr b="0" lang="en" sz="203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Complex models lack interpretability.</a:t>
            </a:r>
            <a:endParaRPr b="0" sz="203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3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Future Research: Develop explainable AI for better stakeholder understanding.</a:t>
            </a:r>
            <a:endParaRPr b="0" sz="203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3950"/>
              <a:buFont typeface="Arial"/>
              <a:buNone/>
            </a:pPr>
            <a:r>
              <a:t/>
            </a:r>
            <a:endParaRPr b="0" sz="203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3950"/>
              <a:buFont typeface="Arial"/>
              <a:buNone/>
            </a:pPr>
            <a:r>
              <a:rPr lang="en" sz="203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Early Disease Detection:</a:t>
            </a:r>
            <a:endParaRPr sz="203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3950"/>
              <a:buFont typeface="Arial"/>
              <a:buNone/>
            </a:pPr>
            <a:r>
              <a:rPr b="0" lang="en" sz="203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Challenges in detecting diseases in early stages.</a:t>
            </a:r>
            <a:endParaRPr b="0" sz="203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3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Future research: Investigate hyperspectral imaging, early detection methods.</a:t>
            </a:r>
            <a:endParaRPr b="0" sz="203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3950"/>
              <a:buFont typeface="Arial"/>
              <a:buNone/>
            </a:pPr>
            <a:r>
              <a:t/>
            </a:r>
            <a:endParaRPr b="0" sz="203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3950"/>
              <a:buFont typeface="Arial"/>
              <a:buNone/>
            </a:pPr>
            <a:r>
              <a:rPr lang="en" sz="203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Real-world Deployment:</a:t>
            </a:r>
            <a:endParaRPr sz="203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3950"/>
              <a:buFont typeface="Arial"/>
              <a:buNone/>
            </a:pPr>
            <a:r>
              <a:rPr b="0" lang="en" sz="203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Difficulty deploying models in remote settings.</a:t>
            </a:r>
            <a:endParaRPr b="0" sz="203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3950"/>
              <a:buFont typeface="Arial"/>
              <a:buNone/>
            </a:pPr>
            <a:r>
              <a:rPr b="0" lang="en" sz="203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Future: Develop lightweight models for resource-limited environments.</a:t>
            </a:r>
            <a:endParaRPr b="0" sz="203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8526700" y="0"/>
            <a:ext cx="524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