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3d1484d9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3d1484d9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3d1484d9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3d1484d9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3d1484d9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3d1484d9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3d1484d9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3d1484d9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3d1484d9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3d1484d9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 for Plant Disease Detection and Classification</a:t>
            </a:r>
            <a:endParaRPr sz="69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2277325"/>
            <a:ext cx="7893000" cy="22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Rakhin Mostafa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20101084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Sad MD. Tafhim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23141086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Saiwara Mahmud Tuhee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20101465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130275" y="135500"/>
            <a:ext cx="8895600" cy="4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 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Introduction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 Importance of plant disease identification in agriculture.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 Challenges of traditional methods.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 Role of deep learning in revolutionizing plant disease detection.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177175" y="213650"/>
            <a:ext cx="8754900" cy="47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T</a:t>
            </a:r>
            <a:r>
              <a:rPr b="1" lang="en" sz="2200"/>
              <a:t>he Role of CNNs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CNNs (Convolutional Neural Networks) as a game-changer.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High accuracy and efficiency in distinguishing healthy vs. diseased plants.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Application of CNNs in various crops.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239725" y="198025"/>
            <a:ext cx="8629800" cy="47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Utilizing Xception for Advancement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Use of transfer learning with models like Xception.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Superior performance in disease and pest detection.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Potential for rapid, accurate identification in agriculture.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239725" y="213650"/>
            <a:ext cx="8661000" cy="46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MobileNet: A Comprehensive Approach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Combining traditional and deep features for robust detection.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Integration of MobileNet V2 with dual attention mechanism.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Exceptional sensitivity in plant disease recognition.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208450" y="260550"/>
            <a:ext cx="8661000" cy="47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Conclusion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Deep learning's potential in plant disease identification.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The importance of large, diverse datasets.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The significance of hyperspectral imaging in plant disease detection.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