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Aldrich"/>
      <p:regular r:id="rId33"/>
    </p:embeddedFont>
    <p:embeddedFont>
      <p:font typeface="Didact Gothic"/>
      <p:regular r:id="rId34"/>
    </p:embeddedFont>
    <p:embeddedFont>
      <p:font typeface="PT Sans"/>
      <p:regular r:id="rId35"/>
      <p:bold r:id="rId36"/>
      <p:italic r:id="rId37"/>
      <p:boldItalic r:id="rId38"/>
    </p:embeddedFont>
    <p:embeddedFont>
      <p:font typeface="Century Gothic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.fntdata"/><Relationship Id="rId20" Type="http://schemas.openxmlformats.org/officeDocument/2006/relationships/slide" Target="slides/slide16.xml"/><Relationship Id="rId42" Type="http://schemas.openxmlformats.org/officeDocument/2006/relationships/font" Target="fonts/CenturyGothic-boldItalic.fntdata"/><Relationship Id="rId41" Type="http://schemas.openxmlformats.org/officeDocument/2006/relationships/font" Target="fonts/CenturyGothic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ldrich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TSans-regular.fntdata"/><Relationship Id="rId12" Type="http://schemas.openxmlformats.org/officeDocument/2006/relationships/slide" Target="slides/slide8.xml"/><Relationship Id="rId34" Type="http://schemas.openxmlformats.org/officeDocument/2006/relationships/font" Target="fonts/DidactGothic-regular.fntdata"/><Relationship Id="rId15" Type="http://schemas.openxmlformats.org/officeDocument/2006/relationships/slide" Target="slides/slide11.xml"/><Relationship Id="rId37" Type="http://schemas.openxmlformats.org/officeDocument/2006/relationships/font" Target="fonts/PTSans-italic.fntdata"/><Relationship Id="rId14" Type="http://schemas.openxmlformats.org/officeDocument/2006/relationships/slide" Target="slides/slide10.xml"/><Relationship Id="rId36" Type="http://schemas.openxmlformats.org/officeDocument/2006/relationships/font" Target="fonts/PTSans-bold.fntdata"/><Relationship Id="rId17" Type="http://schemas.openxmlformats.org/officeDocument/2006/relationships/slide" Target="slides/slide13.xml"/><Relationship Id="rId39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3de5052a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3de5052a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ee1633da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ee1633da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ee1633da0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ee1633da0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ee1633da0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ee1633da0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9fa85cf4fd_0_4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9fa85cf4fd_0_4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ee1633da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ee1633da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e1633da0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e1633da0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ee1633da0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ee1633da0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9fa85cf4fd_0_4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9fa85cf4fd_0_4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ee1633da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ee1633da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e1633da0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e1633da0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eef34b11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eef34b11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ee1633da0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ee1633da0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ee1633da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ee1633da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ee1633da00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ee1633da0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ee1633da0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ee1633da0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ee1633da00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ee1633da00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e1633da0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e1633da0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ee1633da0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ee1633da0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ee414381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ee414381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a71291a826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a71291a826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a71291a8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a71291a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a745d1862b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a745d1862b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eef34b110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eef34b110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ef34b110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eef34b110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9fa85cf4f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9fa85cf4f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71291a826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a71291a826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e1633da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ee1633da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rect b="b" l="l" r="r" t="t"/>
              <a:pathLst>
                <a:path extrusionOk="0" h="14307" w="60617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rect b="b" l="l" r="r" t="t"/>
              <a:pathLst>
                <a:path extrusionOk="0" h="10546" w="57551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rect b="b" l="l" r="r" t="t"/>
              <a:pathLst>
                <a:path extrusionOk="0" h="8176" w="60617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rect b="b" l="l" r="r" t="t"/>
              <a:pathLst>
                <a:path extrusionOk="0" h="5968" w="57551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rect b="b" l="l" r="r" t="t"/>
              <a:pathLst>
                <a:path extrusionOk="0" h="4252" w="19743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rect b="b" l="l" r="r" t="t"/>
              <a:pathLst>
                <a:path extrusionOk="0" h="1" w="58737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rect b="b" l="l" r="r" t="t"/>
              <a:pathLst>
                <a:path extrusionOk="0" h="696" w="58737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rect b="b" l="l" r="r" t="t"/>
              <a:pathLst>
                <a:path extrusionOk="0" h="655" w="58737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rect b="b" l="l" r="r" t="t"/>
                <a:pathLst>
                  <a:path extrusionOk="0" h="134190" w="225135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rect b="b" l="l" r="r" t="t"/>
                <a:pathLst>
                  <a:path extrusionOk="0" h="134722" w="225626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rect b="b" l="l" r="r" t="t"/>
                <a:pathLst>
                  <a:path extrusionOk="0" h="15329" w="192313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rect b="b" l="l" r="r" t="t"/>
                <a:pathLst>
                  <a:path extrusionOk="0" h="82566" w="139504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rect b="b" l="l" r="r" t="t"/>
                <a:pathLst>
                  <a:path extrusionOk="0" h="77171" w="129776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rect b="b" l="l" r="r" t="t"/>
                <a:pathLst>
                  <a:path extrusionOk="0" h="26569" w="24526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rect b="b" l="l" r="r" t="t"/>
                <a:pathLst>
                  <a:path extrusionOk="0" h="19048" w="17046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rect b="b" l="l" r="r" t="t"/>
                <a:pathLst>
                  <a:path extrusionOk="0" h="15819" w="19907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rect b="b" l="l" r="r" t="t"/>
                <a:pathLst>
                  <a:path extrusionOk="0" h="14307" w="18027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rect b="b" l="l" r="r" t="t"/>
                <a:pathLst>
                  <a:path extrusionOk="0" h="12059" w="15493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rect b="b" l="l" r="r" t="t"/>
                <a:pathLst>
                  <a:path extrusionOk="0" h="12058" w="15696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rect b="b" l="l" r="r" t="t"/>
                <a:pathLst>
                  <a:path extrusionOk="0" h="18394" w="22809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rect b="b" l="l" r="r" t="t"/>
                <a:pathLst>
                  <a:path extrusionOk="0" h="16187" w="1586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rect b="b" l="l" r="r" t="t"/>
                <a:pathLst>
                  <a:path extrusionOk="0" h="16187" w="15861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rect b="b" l="l" r="r" t="t"/>
                <a:pathLst>
                  <a:path extrusionOk="0" h="19743" w="24157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2"/>
          <p:cNvSpPr txBox="1"/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214" name="Google Shape;214;p1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1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219" name="Google Shape;219;p1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3" name="Google Shape;223;p11"/>
          <p:cNvSpPr/>
          <p:nvPr/>
        </p:nvSpPr>
        <p:spPr>
          <a:xfrm flipH="1" rot="10800000">
            <a:off x="6388800" y="3636168"/>
            <a:ext cx="1611114" cy="1209957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 flipH="1" rot="10800000">
            <a:off x="5778850" y="3842942"/>
            <a:ext cx="1348069" cy="100435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 txBox="1"/>
          <p:nvPr>
            <p:ph hasCustomPrompt="1" type="title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 rot="10800000">
              <a:off x="8024650" y="24328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 rot="10800000">
              <a:off x="8024650" y="2598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2" name="Google Shape;242;p13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3" name="Google Shape;243;p13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44" name="Google Shape;244;p13"/>
          <p:cNvSpPr txBox="1"/>
          <p:nvPr>
            <p:ph hasCustomPrompt="1"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13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hasCustomPrompt="1"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hasCustomPrompt="1"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flipH="1" rot="10800000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0" name="Google Shape;270;p14"/>
          <p:cNvGrpSpPr/>
          <p:nvPr/>
        </p:nvGrpSpPr>
        <p:grpSpPr>
          <a:xfrm flipH="1" rot="-338429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4">
    <p:bg>
      <p:bgPr>
        <a:solidFill>
          <a:schemeClr val="accen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7" name="Google Shape;277;p15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flipH="1" rot="10800000">
              <a:off x="8009700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rect b="b" l="l" r="r" t="t"/>
                  <a:pathLst>
                    <a:path extrusionOk="0" h="1906" w="8835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rect b="b" l="l" r="r" t="t"/>
                  <a:pathLst>
                    <a:path extrusionOk="0" h="1097" w="1096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rect b="b" l="l" r="r" t="t"/>
                <a:pathLst>
                  <a:path extrusionOk="0" h="5440" w="5314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rect b="b" l="l" r="r" t="t"/>
                <a:pathLst>
                  <a:path extrusionOk="0" h="45114" w="1138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rect b="b" l="l" r="r" t="t"/>
                <a:pathLst>
                  <a:path extrusionOk="0" h="2708" w="356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6"/>
          <p:cNvSpPr txBox="1"/>
          <p:nvPr>
            <p:ph idx="1" type="subTitle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2" type="subTitle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1" name="Google Shape;321;p16"/>
          <p:cNvSpPr txBox="1"/>
          <p:nvPr>
            <p:ph idx="3" type="subTitle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4" type="subTitle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3" name="Google Shape;323;p16"/>
          <p:cNvSpPr txBox="1"/>
          <p:nvPr>
            <p:ph idx="5" type="subTitle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6" type="subTitle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5" name="Google Shape;325;p1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7"/>
          <p:cNvGrpSpPr/>
          <p:nvPr/>
        </p:nvGrpSpPr>
        <p:grpSpPr>
          <a:xfrm>
            <a:off x="-9513" y="2"/>
            <a:ext cx="9177947" cy="5143510"/>
            <a:chOff x="-9513" y="2"/>
            <a:chExt cx="9177947" cy="5143510"/>
          </a:xfrm>
        </p:grpSpPr>
        <p:sp>
          <p:nvSpPr>
            <p:cNvPr id="328" name="Google Shape;328;p1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7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34" name="Google Shape;334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" name="Google Shape;335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" name="Google Shape;338;p17"/>
          <p:cNvSpPr txBox="1"/>
          <p:nvPr>
            <p:ph idx="1" type="subTitle"/>
          </p:nvPr>
        </p:nvSpPr>
        <p:spPr>
          <a:xfrm>
            <a:off x="211776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2" type="subTitle"/>
          </p:nvPr>
        </p:nvSpPr>
        <p:spPr>
          <a:xfrm>
            <a:off x="5627635" y="3228984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5" type="subTitle"/>
          </p:nvPr>
        </p:nvSpPr>
        <p:spPr>
          <a:xfrm>
            <a:off x="211776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6" type="subTitle"/>
          </p:nvPr>
        </p:nvSpPr>
        <p:spPr>
          <a:xfrm>
            <a:off x="5627635" y="1709641"/>
            <a:ext cx="13986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44" name="Google Shape;344;p17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6" name="Google Shape;346;p17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" name="Google Shape;347;p17"/>
          <p:cNvGrpSpPr/>
          <p:nvPr/>
        </p:nvGrpSpPr>
        <p:grpSpPr>
          <a:xfrm rot="10308110">
            <a:off x="7728626" y="741469"/>
            <a:ext cx="1385958" cy="2705306"/>
            <a:chOff x="409722" y="228600"/>
            <a:chExt cx="1385931" cy="2705253"/>
          </a:xfrm>
        </p:grpSpPr>
        <p:grpSp>
          <p:nvGrpSpPr>
            <p:cNvPr id="348" name="Google Shape;348;p1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 rot="-2972274">
            <a:off x="538275" y="2810662"/>
            <a:ext cx="1386048" cy="2705483"/>
            <a:chOff x="409722" y="228600"/>
            <a:chExt cx="1385931" cy="2705253"/>
          </a:xfrm>
        </p:grpSpPr>
        <p:grpSp>
          <p:nvGrpSpPr>
            <p:cNvPr id="353" name="Google Shape;353;p1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Google Shape;356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8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359" name="Google Shape;359;p1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068464" y="-29154"/>
              <a:ext cx="1600279" cy="119956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743289" y="389782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366" name="Google Shape;366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0" name="Google Shape;370;p18"/>
          <p:cNvSpPr txBox="1"/>
          <p:nvPr>
            <p:ph idx="1" type="subTitle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1" name="Google Shape;371;p18"/>
          <p:cNvSpPr txBox="1"/>
          <p:nvPr>
            <p:ph idx="2" type="subTitle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3" type="subTitle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3" name="Google Shape;373;p18"/>
          <p:cNvSpPr txBox="1"/>
          <p:nvPr>
            <p:ph idx="4" type="subTitle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5" type="subTitle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5" name="Google Shape;375;p18"/>
          <p:cNvSpPr txBox="1"/>
          <p:nvPr>
            <p:ph idx="6" type="subTitle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7" type="subTitle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7" name="Google Shape;377;p18"/>
          <p:cNvSpPr txBox="1"/>
          <p:nvPr>
            <p:ph idx="8" type="subTitle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8" name="Google Shape;378;p18"/>
          <p:cNvSpPr txBox="1"/>
          <p:nvPr>
            <p:ph idx="9" type="subTitle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9" name="Google Shape;379;p18"/>
          <p:cNvSpPr txBox="1"/>
          <p:nvPr>
            <p:ph idx="13" type="subTitle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0" name="Google Shape;380;p18"/>
          <p:cNvSpPr txBox="1"/>
          <p:nvPr>
            <p:ph idx="14" type="subTitle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1" name="Google Shape;381;p18"/>
          <p:cNvSpPr txBox="1"/>
          <p:nvPr>
            <p:ph idx="15" type="subTitle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382" name="Google Shape;382;p18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83" name="Google Shape;383;p18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384" name="Google Shape;384;p1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85" name="Google Shape;385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7" name="Google Shape;387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flipH="1" rot="128945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389" name="Google Shape;389;p1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0" name="Google Shape;390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" name="Google Shape;392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395" name="Google Shape;395;p1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03" name="Google Shape;403;p1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4" name="Google Shape;404;p1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7" name="Google Shape;407;p19"/>
          <p:cNvSpPr txBox="1"/>
          <p:nvPr>
            <p:ph hasCustomPrompt="1" type="title"/>
          </p:nvPr>
        </p:nvSpPr>
        <p:spPr>
          <a:xfrm>
            <a:off x="2518494" y="2069467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8" name="Google Shape;408;p19"/>
          <p:cNvSpPr txBox="1"/>
          <p:nvPr>
            <p:ph hasCustomPrompt="1" idx="2" type="title"/>
          </p:nvPr>
        </p:nvSpPr>
        <p:spPr>
          <a:xfrm>
            <a:off x="2268900" y="716920"/>
            <a:ext cx="46062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9" name="Google Shape;409;p19"/>
          <p:cNvSpPr txBox="1"/>
          <p:nvPr>
            <p:ph hasCustomPrompt="1" idx="3" type="title"/>
          </p:nvPr>
        </p:nvSpPr>
        <p:spPr>
          <a:xfrm>
            <a:off x="2518494" y="3422642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0" name="Google Shape;410;p19"/>
          <p:cNvSpPr txBox="1"/>
          <p:nvPr>
            <p:ph idx="1" type="subTitle"/>
          </p:nvPr>
        </p:nvSpPr>
        <p:spPr>
          <a:xfrm>
            <a:off x="2518507" y="271865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19"/>
          <p:cNvSpPr txBox="1"/>
          <p:nvPr>
            <p:ph idx="4" type="subTitle"/>
          </p:nvPr>
        </p:nvSpPr>
        <p:spPr>
          <a:xfrm>
            <a:off x="2518507" y="136610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19"/>
          <p:cNvSpPr txBox="1"/>
          <p:nvPr>
            <p:ph idx="5" type="subTitle"/>
          </p:nvPr>
        </p:nvSpPr>
        <p:spPr>
          <a:xfrm>
            <a:off x="2518493" y="4087430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15" name="Google Shape;415;p2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3" name="Google Shape;423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4" name="Google Shape;424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7" name="Google Shape;427;p20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28" name="Google Shape;428;p20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" name="Google Shape;110;p3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3"/>
          <p:cNvSpPr txBox="1"/>
          <p:nvPr>
            <p:ph hasCustomPrompt="1"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accent2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/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1" name="Google Shape;431;p21"/>
          <p:cNvSpPr txBox="1"/>
          <p:nvPr>
            <p:ph idx="1" type="subTitle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200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bg>
      <p:bgPr>
        <a:solidFill>
          <a:schemeClr val="accen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MAIN_POINT_1">
    <p:bg>
      <p:bgPr>
        <a:solidFill>
          <a:schemeClr val="accent2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rect b="b" l="l" r="r" t="t"/>
              <a:pathLst>
                <a:path extrusionOk="0" h="14470" w="2045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rect b="b" l="l" r="r" t="t"/>
              <a:pathLst>
                <a:path extrusionOk="0" h="80710" w="31842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rect b="b" l="l" r="r" t="t"/>
              <a:pathLst>
                <a:path extrusionOk="0" h="71367" w="15329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rect b="b" l="l" r="r" t="t"/>
              <a:pathLst>
                <a:path extrusionOk="0" h="8176" w="2862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rect b="b" l="l" r="r" t="t"/>
              <a:pathLst>
                <a:path extrusionOk="0" h="68961" w="26406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rect b="b" l="l" r="r" t="t"/>
              <a:pathLst>
                <a:path extrusionOk="0" h="60944" w="10547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rect b="b" l="l" r="r" t="t"/>
              <a:pathLst>
                <a:path extrusionOk="0" h="5805" w="462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rect b="b" l="l" r="r" t="t"/>
              <a:pathLst>
                <a:path extrusionOk="0" h="42060" w="38832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rect b="b" l="l" r="r" t="t"/>
              <a:pathLst>
                <a:path extrusionOk="0" h="12426" w="1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rect b="b" l="l" r="r" t="t"/>
              <a:pathLst>
                <a:path extrusionOk="0" h="14470" w="2044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rect b="b" l="l" r="r" t="t"/>
              <a:pathLst>
                <a:path extrusionOk="0" h="14511" w="2044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rect b="b" l="l" r="r" t="t"/>
              <a:pathLst>
                <a:path extrusionOk="0" h="14471" w="2045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rect b="b" l="l" r="r" t="t"/>
              <a:pathLst>
                <a:path extrusionOk="0" h="14634" w="2044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4675100" y="579312"/>
            <a:ext cx="3804000" cy="39834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>
            <a:off x="6659628" y="3545595"/>
            <a:ext cx="1262868" cy="1002352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7611614" y="3464137"/>
            <a:ext cx="853189" cy="845690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661175" y="576012"/>
            <a:ext cx="3807600" cy="39867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>
            <a:off x="947000" y="591709"/>
            <a:ext cx="1028800" cy="820648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1535518" y="590653"/>
            <a:ext cx="804131" cy="641399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674764" y="1598807"/>
            <a:ext cx="768932" cy="72950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5" name="Google Shape;145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 flipH="1" rot="-10283466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0" name="Google Shape;150;p5"/>
            <p:cNvSpPr/>
            <p:nvPr/>
          </p:nvSpPr>
          <p:spPr>
            <a:xfrm>
              <a:off x="1017893" y="2858365"/>
              <a:ext cx="100554" cy="102938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71338" y="2075844"/>
              <a:ext cx="215338" cy="853670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083" y="1945155"/>
              <a:ext cx="67364" cy="51242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4" name="Google Shape;154;p5"/>
            <p:cNvSpPr/>
            <p:nvPr/>
          </p:nvSpPr>
          <p:spPr>
            <a:xfrm>
              <a:off x="3817855" y="1437512"/>
              <a:ext cx="541146" cy="112825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789888" y="1403830"/>
              <a:ext cx="81102" cy="79229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985754" y="1615346"/>
              <a:ext cx="39378" cy="29898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5"/>
          <p:cNvSpPr txBox="1"/>
          <p:nvPr>
            <p:ph idx="1" type="subTitle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5"/>
          <p:cNvSpPr txBox="1"/>
          <p:nvPr>
            <p:ph idx="2" type="subTitle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5"/>
          <p:cNvSpPr/>
          <p:nvPr/>
        </p:nvSpPr>
        <p:spPr>
          <a:xfrm>
            <a:off x="3757049" y="4494946"/>
            <a:ext cx="1629891" cy="217696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"/>
          <p:cNvSpPr txBox="1"/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5"/>
          <p:cNvSpPr txBox="1"/>
          <p:nvPr>
            <p:ph idx="3" type="title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fmla="val 3396" name="adj"/>
            </a:avLst>
          </a:prstGeom>
          <a:solidFill>
            <a:schemeClr val="accent4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" name="Google Shape;169;p6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0" name="Google Shape;170;p6"/>
          <p:cNvGrpSpPr/>
          <p:nvPr/>
        </p:nvGrpSpPr>
        <p:grpSpPr>
          <a:xfrm flipH="1" rot="-9602805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992071" y="1521350"/>
            <a:ext cx="26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7"/>
          <p:cNvSpPr txBox="1"/>
          <p:nvPr>
            <p:ph idx="1" type="subTitle"/>
          </p:nvPr>
        </p:nvSpPr>
        <p:spPr>
          <a:xfrm>
            <a:off x="949496" y="22150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4" name="Google Shape;184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 flipH="1" rot="10800000">
              <a:off x="694692" y="580875"/>
              <a:ext cx="7754700" cy="39816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89" name="Google Shape;189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8"/>
          <p:cNvSpPr txBox="1"/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fmla="val 3396" name="adj"/>
              </a:avLst>
            </a:prstGeom>
            <a:solidFill>
              <a:schemeClr val="accent4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rect b="b" l="l" r="r" t="t"/>
              <a:pathLst>
                <a:path extrusionOk="0" h="18394" w="22809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rect b="b" l="l" r="r" t="t"/>
              <a:pathLst>
                <a:path extrusionOk="0" h="19743" w="24157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rect b="b" l="l" r="r" t="t"/>
              <a:pathLst>
                <a:path extrusionOk="0" h="16187" w="1586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9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9" name="Google Shape;209;p9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ctrTitle"/>
          </p:nvPr>
        </p:nvSpPr>
        <p:spPr>
          <a:xfrm>
            <a:off x="712850" y="539500"/>
            <a:ext cx="4278300" cy="11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spreadsheets/d/1nbGtUFkeSz9tZ0V8wbb4zObE0d4j-zXjQ3wbfaFJoe4/copy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nbGtUFkeSz9tZ0V8wbb4zObE0d4j-zXjQ3wbfaFJoe4/copy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"/>
          <p:cNvSpPr txBox="1"/>
          <p:nvPr>
            <p:ph idx="1" type="subTitle"/>
          </p:nvPr>
        </p:nvSpPr>
        <p:spPr>
          <a:xfrm>
            <a:off x="1783200" y="2862700"/>
            <a:ext cx="23472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entury Gothic"/>
                <a:ea typeface="Century Gothic"/>
                <a:cs typeface="Century Gothic"/>
                <a:sym typeface="Century Gothic"/>
              </a:rPr>
              <a:t>ALI JAFFAR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entury Gothic"/>
                <a:ea typeface="Century Gothic"/>
                <a:cs typeface="Century Gothic"/>
                <a:sym typeface="Century Gothic"/>
              </a:rPr>
              <a:t>10/09/2021 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4" name="Google Shape;494;p25"/>
          <p:cNvSpPr txBox="1"/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Analyses</a:t>
            </a:r>
            <a:r>
              <a:rPr lang="en" sz="3400"/>
              <a:t> des </a:t>
            </a:r>
            <a:r>
              <a:rPr lang="en" sz="3400"/>
              <a:t>données</a:t>
            </a:r>
            <a:r>
              <a:rPr lang="en" sz="3400"/>
              <a:t>  de </a:t>
            </a:r>
            <a:r>
              <a:rPr lang="en" sz="3400"/>
              <a:t>système </a:t>
            </a:r>
            <a:r>
              <a:rPr lang="en" sz="3400"/>
              <a:t> </a:t>
            </a:r>
            <a:r>
              <a:rPr lang="en" sz="3400"/>
              <a:t>éducatif</a:t>
            </a:r>
            <a:endParaRPr sz="3400"/>
          </a:p>
        </p:txBody>
      </p:sp>
      <p:grpSp>
        <p:nvGrpSpPr>
          <p:cNvPr id="495" name="Google Shape;495;p25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496" name="Google Shape;496;p25"/>
            <p:cNvSpPr/>
            <p:nvPr/>
          </p:nvSpPr>
          <p:spPr>
            <a:xfrm>
              <a:off x="10056525" y="930425"/>
              <a:ext cx="521975" cy="331475"/>
            </a:xfrm>
            <a:custGeom>
              <a:rect b="b" l="l" r="r" t="t"/>
              <a:pathLst>
                <a:path extrusionOk="0" h="13259" w="20879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10049025" y="922900"/>
              <a:ext cx="537625" cy="347150"/>
            </a:xfrm>
            <a:custGeom>
              <a:rect b="b" l="l" r="r" t="t"/>
              <a:pathLst>
                <a:path extrusionOk="0" h="13886" w="21505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10351650" y="961750"/>
              <a:ext cx="44500" cy="75825"/>
            </a:xfrm>
            <a:custGeom>
              <a:rect b="b" l="l" r="r" t="t"/>
              <a:pathLst>
                <a:path extrusionOk="0" h="3033" w="178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10344450" y="955525"/>
              <a:ext cx="60000" cy="88025"/>
            </a:xfrm>
            <a:custGeom>
              <a:rect b="b" l="l" r="r" t="t"/>
              <a:pathLst>
                <a:path extrusionOk="0" h="3521" w="240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0098525" y="969875"/>
              <a:ext cx="31350" cy="33875"/>
            </a:xfrm>
            <a:custGeom>
              <a:rect b="b" l="l" r="r" t="t"/>
              <a:pathLst>
                <a:path extrusionOk="0" h="1355" w="1254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10090375" y="965025"/>
              <a:ext cx="44500" cy="45625"/>
            </a:xfrm>
            <a:custGeom>
              <a:rect b="b" l="l" r="r" t="t"/>
              <a:pathLst>
                <a:path extrusionOk="0" h="1825" w="178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10479475" y="1207350"/>
              <a:ext cx="57675" cy="15700"/>
            </a:xfrm>
            <a:custGeom>
              <a:rect b="b" l="l" r="r" t="t"/>
              <a:pathLst>
                <a:path extrusionOk="0" h="628" w="2307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10474450" y="1201025"/>
              <a:ext cx="67700" cy="28075"/>
            </a:xfrm>
            <a:custGeom>
              <a:rect b="b" l="l" r="r" t="t"/>
              <a:pathLst>
                <a:path extrusionOk="0" h="1123" w="2708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10074700" y="1008725"/>
              <a:ext cx="384125" cy="339625"/>
            </a:xfrm>
            <a:custGeom>
              <a:rect b="b" l="l" r="r" t="t"/>
              <a:pathLst>
                <a:path extrusionOk="0" h="13585" w="15365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10067175" y="1002600"/>
              <a:ext cx="399150" cy="351100"/>
            </a:xfrm>
            <a:custGeom>
              <a:rect b="b" l="l" r="r" t="t"/>
              <a:pathLst>
                <a:path extrusionOk="0" h="14044" w="15966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10111675" y="1019375"/>
              <a:ext cx="94000" cy="198650"/>
            </a:xfrm>
            <a:custGeom>
              <a:rect b="b" l="l" r="r" t="t"/>
              <a:pathLst>
                <a:path extrusionOk="0" h="7946" w="376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10101750" y="1013500"/>
              <a:ext cx="113225" cy="210150"/>
            </a:xfrm>
            <a:custGeom>
              <a:rect b="b" l="l" r="r" t="t"/>
              <a:pathLst>
                <a:path extrusionOk="0" h="8406" w="4529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0139875" y="1035050"/>
              <a:ext cx="120325" cy="219325"/>
            </a:xfrm>
            <a:custGeom>
              <a:rect b="b" l="l" r="r" t="t"/>
              <a:pathLst>
                <a:path extrusionOk="0" h="8773" w="4813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0131375" y="1029075"/>
              <a:ext cx="137750" cy="231275"/>
            </a:xfrm>
            <a:custGeom>
              <a:rect b="b" l="l" r="r" t="t"/>
              <a:pathLst>
                <a:path extrusionOk="0" h="9251" w="551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10176825" y="1053225"/>
              <a:ext cx="132875" cy="224325"/>
            </a:xfrm>
            <a:custGeom>
              <a:rect b="b" l="l" r="r" t="t"/>
              <a:pathLst>
                <a:path extrusionOk="0" h="8973" w="5315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10166900" y="1045925"/>
              <a:ext cx="152025" cy="240375"/>
            </a:xfrm>
            <a:custGeom>
              <a:rect b="b" l="l" r="r" t="t"/>
              <a:pathLst>
                <a:path extrusionOk="0" h="9615" w="6081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10208175" y="1082050"/>
              <a:ext cx="138475" cy="216800"/>
            </a:xfrm>
            <a:custGeom>
              <a:rect b="b" l="l" r="r" t="t"/>
              <a:pathLst>
                <a:path extrusionOk="0" h="8672" w="5539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10199025" y="1074750"/>
              <a:ext cx="154450" cy="229800"/>
            </a:xfrm>
            <a:custGeom>
              <a:rect b="b" l="l" r="r" t="t"/>
              <a:pathLst>
                <a:path extrusionOk="0" h="9192" w="6178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10249525" y="1105225"/>
              <a:ext cx="130975" cy="211800"/>
            </a:xfrm>
            <a:custGeom>
              <a:rect b="b" l="l" r="r" t="t"/>
              <a:pathLst>
                <a:path extrusionOk="0" h="8472" w="5239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10241025" y="1099025"/>
              <a:ext cx="147775" cy="223975"/>
            </a:xfrm>
            <a:custGeom>
              <a:rect b="b" l="l" r="r" t="t"/>
              <a:pathLst>
                <a:path extrusionOk="0" h="8959" w="5911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10289000" y="1142200"/>
              <a:ext cx="125325" cy="190500"/>
            </a:xfrm>
            <a:custGeom>
              <a:rect b="b" l="l" r="r" t="t"/>
              <a:pathLst>
                <a:path extrusionOk="0" h="7620" w="5013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10279925" y="1135550"/>
              <a:ext cx="143025" cy="201675"/>
            </a:xfrm>
            <a:custGeom>
              <a:rect b="b" l="l" r="r" t="t"/>
              <a:pathLst>
                <a:path extrusionOk="0" h="8067" w="5721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10377975" y="1199200"/>
              <a:ext cx="49525" cy="68325"/>
            </a:xfrm>
            <a:custGeom>
              <a:rect b="b" l="l" r="r" t="t"/>
              <a:pathLst>
                <a:path extrusionOk="0" h="2733" w="1981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10369825" y="1193550"/>
              <a:ext cx="66175" cy="80875"/>
            </a:xfrm>
            <a:custGeom>
              <a:rect b="b" l="l" r="r" t="t"/>
              <a:pathLst>
                <a:path extrusionOk="0" h="3235" w="2647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10202525" y="1050725"/>
              <a:ext cx="13175" cy="28825"/>
            </a:xfrm>
            <a:custGeom>
              <a:rect b="b" l="l" r="r" t="t"/>
              <a:pathLst>
                <a:path extrusionOk="0" h="1153" w="527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10195000" y="1045700"/>
              <a:ext cx="28850" cy="38875"/>
            </a:xfrm>
            <a:custGeom>
              <a:rect b="b" l="l" r="r" t="t"/>
              <a:pathLst>
                <a:path extrusionOk="0" h="1555" w="1154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0098525" y="1136550"/>
              <a:ext cx="20700" cy="39500"/>
            </a:xfrm>
            <a:custGeom>
              <a:rect b="b" l="l" r="r" t="t"/>
              <a:pathLst>
                <a:path extrusionOk="0" h="1580" w="828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10090375" y="1129675"/>
              <a:ext cx="36975" cy="52425"/>
            </a:xfrm>
            <a:custGeom>
              <a:rect b="b" l="l" r="r" t="t"/>
              <a:pathLst>
                <a:path extrusionOk="0" h="2097" w="1479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10278350" y="1100225"/>
              <a:ext cx="28825" cy="55150"/>
            </a:xfrm>
            <a:custGeom>
              <a:rect b="b" l="l" r="r" t="t"/>
              <a:pathLst>
                <a:path extrusionOk="0" h="2206" w="1153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10269825" y="1093700"/>
              <a:ext cx="46050" cy="67350"/>
            </a:xfrm>
            <a:custGeom>
              <a:rect b="b" l="l" r="r" t="t"/>
              <a:pathLst>
                <a:path extrusionOk="0" h="2694" w="1842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10346625" y="1191700"/>
              <a:ext cx="7550" cy="15675"/>
            </a:xfrm>
            <a:custGeom>
              <a:rect b="b" l="l" r="r" t="t"/>
              <a:pathLst>
                <a:path extrusionOk="0" h="627" w="302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10338500" y="1184575"/>
              <a:ext cx="23825" cy="30325"/>
            </a:xfrm>
            <a:custGeom>
              <a:rect b="b" l="l" r="r" t="t"/>
              <a:pathLst>
                <a:path extrusionOk="0" h="1213" w="953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5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29" name="Google Shape;529;p25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4"/>
          <p:cNvSpPr/>
          <p:nvPr/>
        </p:nvSpPr>
        <p:spPr>
          <a:xfrm flipH="1">
            <a:off x="954025" y="1366400"/>
            <a:ext cx="4384800" cy="18600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4"/>
          <p:cNvSpPr txBox="1"/>
          <p:nvPr>
            <p:ph idx="1" type="body"/>
          </p:nvPr>
        </p:nvSpPr>
        <p:spPr>
          <a:xfrm>
            <a:off x="963700" y="3226400"/>
            <a:ext cx="7543500" cy="12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>
                <a:solidFill>
                  <a:schemeClr val="accent5"/>
                </a:solidFill>
              </a:rPr>
              <a:t>Income groupe :</a:t>
            </a:r>
            <a:endParaRPr>
              <a:solidFill>
                <a:schemeClr val="accent5"/>
              </a:solidFill>
            </a:endParaRPr>
          </a:p>
          <a:p>
            <a:pPr indent="0" lvl="0" marL="101600" marR="127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did a presumption that will be confirmed at the end where Low income and low middle income will not be relevant for us. I have removed them and did try to have an idea what reagion those countries are located and if we desire to make a longer project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64" name="Google Shape;764;p34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the Unique Variable</a:t>
            </a:r>
            <a:endParaRPr/>
          </a:p>
        </p:txBody>
      </p:sp>
      <p:grpSp>
        <p:nvGrpSpPr>
          <p:cNvPr id="765" name="Google Shape;765;p34"/>
          <p:cNvGrpSpPr/>
          <p:nvPr/>
        </p:nvGrpSpPr>
        <p:grpSpPr>
          <a:xfrm>
            <a:off x="1285446" y="1555058"/>
            <a:ext cx="3715273" cy="1481402"/>
            <a:chOff x="884172" y="1689117"/>
            <a:chExt cx="3727200" cy="2605808"/>
          </a:xfrm>
        </p:grpSpPr>
        <p:pic>
          <p:nvPicPr>
            <p:cNvPr id="766" name="Google Shape;766;p34"/>
            <p:cNvPicPr preferRelativeResize="0"/>
            <p:nvPr/>
          </p:nvPicPr>
          <p:blipFill rotWithShape="1">
            <a:blip r:embed="rId3">
              <a:alphaModFix/>
            </a:blip>
            <a:srcRect b="0" l="3254" r="1307" t="0"/>
            <a:stretch/>
          </p:blipFill>
          <p:spPr>
            <a:xfrm>
              <a:off x="884172" y="1689125"/>
              <a:ext cx="3727200" cy="2605800"/>
            </a:xfrm>
            <a:prstGeom prst="roundRect">
              <a:avLst>
                <a:gd fmla="val 3654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67" name="Google Shape;767;p34"/>
            <p:cNvPicPr preferRelativeResize="0"/>
            <p:nvPr/>
          </p:nvPicPr>
          <p:blipFill rotWithShape="1">
            <a:blip r:embed="rId4">
              <a:alphaModFix amt="50000"/>
            </a:blip>
            <a:srcRect b="0" l="3254" r="1307" t="0"/>
            <a:stretch/>
          </p:blipFill>
          <p:spPr>
            <a:xfrm>
              <a:off x="884172" y="1689117"/>
              <a:ext cx="3727200" cy="2605800"/>
            </a:xfrm>
            <a:prstGeom prst="roundRect">
              <a:avLst>
                <a:gd fmla="val 3654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768" name="Google Shape;768;p34"/>
          <p:cNvSpPr/>
          <p:nvPr/>
        </p:nvSpPr>
        <p:spPr>
          <a:xfrm flipH="1">
            <a:off x="963691" y="2175318"/>
            <a:ext cx="735666" cy="61093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4"/>
          <p:cNvSpPr/>
          <p:nvPr/>
        </p:nvSpPr>
        <p:spPr>
          <a:xfrm flipH="1">
            <a:off x="1511130" y="1379941"/>
            <a:ext cx="1514746" cy="775675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4"/>
          <p:cNvSpPr/>
          <p:nvPr/>
        </p:nvSpPr>
        <p:spPr>
          <a:xfrm flipH="1">
            <a:off x="2472847" y="1379949"/>
            <a:ext cx="1263162" cy="601760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4"/>
          <p:cNvSpPr/>
          <p:nvPr/>
        </p:nvSpPr>
        <p:spPr>
          <a:xfrm flipH="1">
            <a:off x="3101197" y="2666504"/>
            <a:ext cx="1565192" cy="551323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4"/>
          <p:cNvSpPr/>
          <p:nvPr/>
        </p:nvSpPr>
        <p:spPr>
          <a:xfrm flipH="1" rot="10800000">
            <a:off x="4267826" y="2602564"/>
            <a:ext cx="1057426" cy="472296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34"/>
          <p:cNvGrpSpPr/>
          <p:nvPr/>
        </p:nvGrpSpPr>
        <p:grpSpPr>
          <a:xfrm>
            <a:off x="2352106" y="1452008"/>
            <a:ext cx="387815" cy="86843"/>
            <a:chOff x="-3037735" y="-542969"/>
            <a:chExt cx="581170" cy="125387"/>
          </a:xfrm>
        </p:grpSpPr>
        <p:sp>
          <p:nvSpPr>
            <p:cNvPr id="774" name="Google Shape;774;p34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5" name="Google Shape;775;p34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776" name="Google Shape;776;p3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778" name="Google Shape;7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2750" y="1672913"/>
            <a:ext cx="37433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groups %</a:t>
            </a:r>
            <a:endParaRPr/>
          </a:p>
        </p:txBody>
      </p:sp>
      <p:sp>
        <p:nvSpPr>
          <p:cNvPr id="784" name="Google Shape;784;p35"/>
          <p:cNvSpPr txBox="1"/>
          <p:nvPr/>
        </p:nvSpPr>
        <p:spPr>
          <a:xfrm>
            <a:off x="5867423" y="3464775"/>
            <a:ext cx="297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Upper Middle Income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85" name="Google Shape;785;p35"/>
          <p:cNvSpPr txBox="1"/>
          <p:nvPr/>
        </p:nvSpPr>
        <p:spPr>
          <a:xfrm>
            <a:off x="5867433" y="3762475"/>
            <a:ext cx="20856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Mercury is the closest planet to the Sun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6" name="Google Shape;786;p35"/>
          <p:cNvSpPr txBox="1"/>
          <p:nvPr/>
        </p:nvSpPr>
        <p:spPr>
          <a:xfrm>
            <a:off x="5867423" y="2401225"/>
            <a:ext cx="297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High Income OECD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87" name="Google Shape;787;p35"/>
          <p:cNvSpPr txBox="1"/>
          <p:nvPr/>
        </p:nvSpPr>
        <p:spPr>
          <a:xfrm>
            <a:off x="5867437" y="2695188"/>
            <a:ext cx="2083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Venus has a beautiful name, but it’s hot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8" name="Google Shape;788;p35"/>
          <p:cNvSpPr txBox="1"/>
          <p:nvPr/>
        </p:nvSpPr>
        <p:spPr>
          <a:xfrm>
            <a:off x="5867425" y="1337675"/>
            <a:ext cx="297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High Income Non OECD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89" name="Google Shape;789;p35"/>
          <p:cNvSpPr txBox="1"/>
          <p:nvPr/>
        </p:nvSpPr>
        <p:spPr>
          <a:xfrm>
            <a:off x="5867437" y="1630300"/>
            <a:ext cx="2085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Neptune is the farthest planet from the Sun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90" name="Google Shape;790;p35"/>
          <p:cNvSpPr txBox="1"/>
          <p:nvPr/>
        </p:nvSpPr>
        <p:spPr>
          <a:xfrm>
            <a:off x="1149525" y="3975600"/>
            <a:ext cx="32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To modify this graph, click on it, follow the link, change the data and paste the new graph here</a:t>
            </a:r>
            <a:endParaRPr sz="11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91" name="Google Shape;791;p35"/>
          <p:cNvSpPr/>
          <p:nvPr/>
        </p:nvSpPr>
        <p:spPr>
          <a:xfrm>
            <a:off x="5124058" y="1447400"/>
            <a:ext cx="667200" cy="66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42.3%</a:t>
            </a:r>
            <a:endParaRPr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92" name="Google Shape;792;p35"/>
          <p:cNvSpPr/>
          <p:nvPr/>
        </p:nvSpPr>
        <p:spPr>
          <a:xfrm>
            <a:off x="5124058" y="2499913"/>
            <a:ext cx="667200" cy="667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23.8</a:t>
            </a:r>
            <a:r>
              <a:rPr lang="en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%</a:t>
            </a:r>
            <a:endParaRPr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5124058" y="3552425"/>
            <a:ext cx="667200" cy="66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33.8</a:t>
            </a:r>
            <a:r>
              <a:rPr lang="en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%</a:t>
            </a:r>
            <a:endParaRPr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794" name="Google Shape;794;p35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813" y="1352550"/>
            <a:ext cx="4014225" cy="248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375" y="1081750"/>
            <a:ext cx="3647950" cy="3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6"/>
          <p:cNvSpPr txBox="1"/>
          <p:nvPr>
            <p:ph type="title"/>
          </p:nvPr>
        </p:nvSpPr>
        <p:spPr>
          <a:xfrm>
            <a:off x="722375" y="3021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Regions of the Income Groups</a:t>
            </a:r>
            <a:endParaRPr/>
          </a:p>
        </p:txBody>
      </p:sp>
      <p:sp>
        <p:nvSpPr>
          <p:cNvPr id="801" name="Google Shape;801;p36"/>
          <p:cNvSpPr txBox="1"/>
          <p:nvPr/>
        </p:nvSpPr>
        <p:spPr>
          <a:xfrm>
            <a:off x="5867428" y="3464767"/>
            <a:ext cx="1986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MERCURY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02" name="Google Shape;802;p36"/>
          <p:cNvSpPr txBox="1"/>
          <p:nvPr/>
        </p:nvSpPr>
        <p:spPr>
          <a:xfrm>
            <a:off x="5867433" y="3762475"/>
            <a:ext cx="20856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Mercury is the closest planet to the Sun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03" name="Google Shape;803;p36"/>
          <p:cNvSpPr txBox="1"/>
          <p:nvPr/>
        </p:nvSpPr>
        <p:spPr>
          <a:xfrm>
            <a:off x="5867428" y="2401217"/>
            <a:ext cx="1986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VENUS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04" name="Google Shape;804;p36"/>
          <p:cNvSpPr txBox="1"/>
          <p:nvPr/>
        </p:nvSpPr>
        <p:spPr>
          <a:xfrm>
            <a:off x="5867437" y="2695188"/>
            <a:ext cx="2083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Venus has a beautiful name, but it’s hot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05" name="Google Shape;805;p36"/>
          <p:cNvSpPr txBox="1"/>
          <p:nvPr/>
        </p:nvSpPr>
        <p:spPr>
          <a:xfrm>
            <a:off x="5867428" y="1337667"/>
            <a:ext cx="1986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NEPTUNE</a:t>
            </a:r>
            <a:endParaRPr b="1" sz="180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06" name="Google Shape;806;p36"/>
          <p:cNvSpPr txBox="1"/>
          <p:nvPr/>
        </p:nvSpPr>
        <p:spPr>
          <a:xfrm>
            <a:off x="5867437" y="1630300"/>
            <a:ext cx="2085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Neptune is the farthest planet from the Sun</a:t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07" name="Google Shape;807;p36"/>
          <p:cNvSpPr txBox="1"/>
          <p:nvPr/>
        </p:nvSpPr>
        <p:spPr>
          <a:xfrm>
            <a:off x="1149525" y="3975600"/>
            <a:ext cx="32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To modify this graph, click on it, follow the link, change the data and paste the new graph here</a:t>
            </a:r>
            <a:endParaRPr sz="110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08" name="Google Shape;808;p36"/>
          <p:cNvSpPr/>
          <p:nvPr/>
        </p:nvSpPr>
        <p:spPr>
          <a:xfrm>
            <a:off x="5124058" y="1447400"/>
            <a:ext cx="667200" cy="66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rPr>
              <a:t>45%</a:t>
            </a:r>
            <a:endParaRPr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09" name="Google Shape;809;p36"/>
          <p:cNvSpPr/>
          <p:nvPr/>
        </p:nvSpPr>
        <p:spPr>
          <a:xfrm>
            <a:off x="5124058" y="2499913"/>
            <a:ext cx="667200" cy="667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15%</a:t>
            </a:r>
            <a:endParaRPr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810" name="Google Shape;810;p36"/>
          <p:cNvSpPr/>
          <p:nvPr/>
        </p:nvSpPr>
        <p:spPr>
          <a:xfrm>
            <a:off x="5124058" y="3552425"/>
            <a:ext cx="667200" cy="66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40%</a:t>
            </a:r>
            <a:endParaRPr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811" name="Google Shape;811;p36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813" y="1352550"/>
            <a:ext cx="4014225" cy="248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6825" y="874850"/>
            <a:ext cx="6556271" cy="39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7"/>
          <p:cNvSpPr/>
          <p:nvPr/>
        </p:nvSpPr>
        <p:spPr>
          <a:xfrm>
            <a:off x="-583155" y="6088800"/>
            <a:ext cx="10653209" cy="159065"/>
          </a:xfrm>
          <a:custGeom>
            <a:rect b="b" l="l" r="r" t="t"/>
            <a:pathLst>
              <a:path extrusionOk="0" h="4089" w="273857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4088"/>
                </a:lnTo>
                <a:lnTo>
                  <a:pt x="273856" y="4088"/>
                </a:ln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"/>
                </a:moveTo>
                <a:lnTo>
                  <a:pt x="2738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7"/>
          <p:cNvSpPr txBox="1"/>
          <p:nvPr>
            <p:ph idx="1" type="subTitle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hose do pie chart shows the location and see what is the best location to expand to </a:t>
            </a:r>
            <a:r>
              <a:rPr lang="en"/>
              <a:t>neighboring</a:t>
            </a:r>
            <a:r>
              <a:rPr lang="en"/>
              <a:t> countries for further projects </a:t>
            </a:r>
            <a:endParaRPr/>
          </a:p>
        </p:txBody>
      </p:sp>
      <p:sp>
        <p:nvSpPr>
          <p:cNvPr id="819" name="Google Shape;819;p37"/>
          <p:cNvSpPr txBox="1"/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0" name="Google Shape;820;p37"/>
          <p:cNvGrpSpPr/>
          <p:nvPr/>
        </p:nvGrpSpPr>
        <p:grpSpPr>
          <a:xfrm flipH="1">
            <a:off x="4355906" y="3680366"/>
            <a:ext cx="432486" cy="575340"/>
            <a:chOff x="3600400" y="2783875"/>
            <a:chExt cx="402275" cy="535100"/>
          </a:xfrm>
        </p:grpSpPr>
        <p:sp>
          <p:nvSpPr>
            <p:cNvPr id="821" name="Google Shape;821;p37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7"/>
          <p:cNvGrpSpPr/>
          <p:nvPr/>
        </p:nvGrpSpPr>
        <p:grpSpPr>
          <a:xfrm flipH="1" rot="132037">
            <a:off x="7495981" y="1045848"/>
            <a:ext cx="1385983" cy="2705355"/>
            <a:chOff x="409722" y="228600"/>
            <a:chExt cx="1385931" cy="2705253"/>
          </a:xfrm>
        </p:grpSpPr>
        <p:grpSp>
          <p:nvGrpSpPr>
            <p:cNvPr id="829" name="Google Shape;829;p3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30" name="Google Shape;830;p3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2" name="Google Shape;832;p3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7"/>
          <p:cNvGrpSpPr/>
          <p:nvPr/>
        </p:nvGrpSpPr>
        <p:grpSpPr>
          <a:xfrm flipH="1" rot="-10569166">
            <a:off x="299793" y="1362645"/>
            <a:ext cx="1386005" cy="2705399"/>
            <a:chOff x="409722" y="228600"/>
            <a:chExt cx="1385931" cy="2705253"/>
          </a:xfrm>
        </p:grpSpPr>
        <p:grpSp>
          <p:nvGrpSpPr>
            <p:cNvPr id="834" name="Google Shape;834;p37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35" name="Google Shape;835;p3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7" name="Google Shape;837;p3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8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843" name="Google Shape;843;p38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</a:t>
            </a:r>
            <a:r>
              <a:rPr lang="en"/>
              <a:t> from the </a:t>
            </a:r>
            <a:r>
              <a:rPr lang="en"/>
              <a:t> data</a:t>
            </a:r>
            <a:endParaRPr/>
          </a:p>
        </p:txBody>
      </p:sp>
      <p:sp>
        <p:nvSpPr>
          <p:cNvPr id="844" name="Google Shape;844;p38"/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38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847" name="Google Shape;847;p3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48" name="Google Shape;848;p3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0" name="Google Shape;850;p3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38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852" name="Google Shape;852;p3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53" name="Google Shape;853;p3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5" name="Google Shape;855;p3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9"/>
          <p:cNvSpPr txBox="1"/>
          <p:nvPr>
            <p:ph idx="3" type="subTitle"/>
          </p:nvPr>
        </p:nvSpPr>
        <p:spPr>
          <a:xfrm>
            <a:off x="129786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9"/>
          <p:cNvSpPr txBox="1"/>
          <p:nvPr>
            <p:ph idx="1" type="subTitle"/>
          </p:nvPr>
        </p:nvSpPr>
        <p:spPr>
          <a:xfrm>
            <a:off x="1591578" y="3228975"/>
            <a:ext cx="19248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Many Rows</a:t>
            </a:r>
            <a:endParaRPr/>
          </a:p>
        </p:txBody>
      </p:sp>
      <p:sp>
        <p:nvSpPr>
          <p:cNvPr id="862" name="Google Shape;862;p39"/>
          <p:cNvSpPr txBox="1"/>
          <p:nvPr>
            <p:ph idx="2" type="subTitle"/>
          </p:nvPr>
        </p:nvSpPr>
        <p:spPr>
          <a:xfrm>
            <a:off x="5627613" y="3228975"/>
            <a:ext cx="32271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2 datas</a:t>
            </a:r>
            <a:endParaRPr/>
          </a:p>
        </p:txBody>
      </p:sp>
      <p:sp>
        <p:nvSpPr>
          <p:cNvPr id="863" name="Google Shape;863;p39"/>
          <p:cNvSpPr txBox="1"/>
          <p:nvPr>
            <p:ph idx="4" type="subTitle"/>
          </p:nvPr>
        </p:nvSpPr>
        <p:spPr>
          <a:xfrm>
            <a:off x="5627635" y="3645247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9"/>
          <p:cNvSpPr txBox="1"/>
          <p:nvPr>
            <p:ph idx="5" type="subTitle"/>
          </p:nvPr>
        </p:nvSpPr>
        <p:spPr>
          <a:xfrm>
            <a:off x="1591529" y="1709650"/>
            <a:ext cx="19248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much NA</a:t>
            </a:r>
            <a:endParaRPr/>
          </a:p>
        </p:txBody>
      </p:sp>
      <p:sp>
        <p:nvSpPr>
          <p:cNvPr id="865" name="Google Shape;865;p39"/>
          <p:cNvSpPr txBox="1"/>
          <p:nvPr>
            <p:ph idx="6" type="subTitle"/>
          </p:nvPr>
        </p:nvSpPr>
        <p:spPr>
          <a:xfrm>
            <a:off x="5627625" y="1709650"/>
            <a:ext cx="32271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</a:t>
            </a:r>
            <a:r>
              <a:rPr lang="en"/>
              <a:t>useful</a:t>
            </a:r>
            <a:r>
              <a:rPr lang="en"/>
              <a:t> data</a:t>
            </a:r>
            <a:endParaRPr/>
          </a:p>
        </p:txBody>
      </p:sp>
      <p:sp>
        <p:nvSpPr>
          <p:cNvPr id="866" name="Google Shape;866;p39"/>
          <p:cNvSpPr txBox="1"/>
          <p:nvPr>
            <p:ph idx="7" type="subTitle"/>
          </p:nvPr>
        </p:nvSpPr>
        <p:spPr>
          <a:xfrm>
            <a:off x="129786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9"/>
          <p:cNvSpPr txBox="1"/>
          <p:nvPr>
            <p:ph idx="8" type="subTitle"/>
          </p:nvPr>
        </p:nvSpPr>
        <p:spPr>
          <a:xfrm>
            <a:off x="5627635" y="2125989"/>
            <a:ext cx="2218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9"/>
          <p:cNvSpPr txBox="1"/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and Solution of the Data  </a:t>
            </a:r>
            <a:endParaRPr/>
          </a:p>
        </p:txBody>
      </p:sp>
      <p:grpSp>
        <p:nvGrpSpPr>
          <p:cNvPr id="869" name="Google Shape;869;p39"/>
          <p:cNvGrpSpPr/>
          <p:nvPr/>
        </p:nvGrpSpPr>
        <p:grpSpPr>
          <a:xfrm>
            <a:off x="3669181" y="1828947"/>
            <a:ext cx="579262" cy="688357"/>
            <a:chOff x="1782113" y="1157525"/>
            <a:chExt cx="414025" cy="492000"/>
          </a:xfrm>
        </p:grpSpPr>
        <p:sp>
          <p:nvSpPr>
            <p:cNvPr id="870" name="Google Shape;870;p39"/>
            <p:cNvSpPr/>
            <p:nvPr/>
          </p:nvSpPr>
          <p:spPr>
            <a:xfrm>
              <a:off x="1789538" y="1180275"/>
              <a:ext cx="143375" cy="97100"/>
            </a:xfrm>
            <a:custGeom>
              <a:rect b="b" l="l" r="r" t="t"/>
              <a:pathLst>
                <a:path extrusionOk="0" h="3884" w="5735">
                  <a:moveTo>
                    <a:pt x="3189" y="1"/>
                  </a:moveTo>
                  <a:cubicBezTo>
                    <a:pt x="2804" y="1"/>
                    <a:pt x="2409" y="83"/>
                    <a:pt x="2022" y="258"/>
                  </a:cubicBezTo>
                  <a:cubicBezTo>
                    <a:pt x="645" y="833"/>
                    <a:pt x="0" y="2507"/>
                    <a:pt x="575" y="3884"/>
                  </a:cubicBezTo>
                  <a:lnTo>
                    <a:pt x="5735" y="1705"/>
                  </a:lnTo>
                  <a:cubicBezTo>
                    <a:pt x="5248" y="640"/>
                    <a:pt x="4260" y="1"/>
                    <a:pt x="31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2052738" y="1180275"/>
              <a:ext cx="143400" cy="97100"/>
            </a:xfrm>
            <a:custGeom>
              <a:rect b="b" l="l" r="r" t="t"/>
              <a:pathLst>
                <a:path extrusionOk="0" h="3884" w="5736">
                  <a:moveTo>
                    <a:pt x="2537" y="1"/>
                  </a:moveTo>
                  <a:cubicBezTo>
                    <a:pt x="1469" y="1"/>
                    <a:pt x="475" y="640"/>
                    <a:pt x="0" y="1705"/>
                  </a:cubicBezTo>
                  <a:lnTo>
                    <a:pt x="5160" y="3884"/>
                  </a:lnTo>
                  <a:cubicBezTo>
                    <a:pt x="5735" y="2507"/>
                    <a:pt x="5073" y="833"/>
                    <a:pt x="3696" y="258"/>
                  </a:cubicBezTo>
                  <a:cubicBezTo>
                    <a:pt x="3314" y="83"/>
                    <a:pt x="2920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1814813" y="1257300"/>
              <a:ext cx="357800" cy="357800"/>
            </a:xfrm>
            <a:custGeom>
              <a:rect b="b" l="l" r="r" t="t"/>
              <a:pathLst>
                <a:path extrusionOk="0" h="14312" w="14312">
                  <a:moveTo>
                    <a:pt x="7112" y="1"/>
                  </a:moveTo>
                  <a:cubicBezTo>
                    <a:pt x="3190" y="1"/>
                    <a:pt x="0" y="3191"/>
                    <a:pt x="0" y="7200"/>
                  </a:cubicBezTo>
                  <a:cubicBezTo>
                    <a:pt x="0" y="11122"/>
                    <a:pt x="3190" y="14312"/>
                    <a:pt x="7112" y="14312"/>
                  </a:cubicBezTo>
                  <a:cubicBezTo>
                    <a:pt x="11034" y="14312"/>
                    <a:pt x="14311" y="11122"/>
                    <a:pt x="14311" y="7200"/>
                  </a:cubicBezTo>
                  <a:cubicBezTo>
                    <a:pt x="14311" y="3191"/>
                    <a:pt x="11034" y="1"/>
                    <a:pt x="7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1814813" y="1257300"/>
              <a:ext cx="177800" cy="357800"/>
            </a:xfrm>
            <a:custGeom>
              <a:rect b="b" l="l" r="r" t="t"/>
              <a:pathLst>
                <a:path extrusionOk="0" h="14312" w="7112">
                  <a:moveTo>
                    <a:pt x="7112" y="1"/>
                  </a:moveTo>
                  <a:cubicBezTo>
                    <a:pt x="3190" y="1"/>
                    <a:pt x="0" y="3191"/>
                    <a:pt x="0" y="7200"/>
                  </a:cubicBezTo>
                  <a:cubicBezTo>
                    <a:pt x="0" y="11122"/>
                    <a:pt x="3190" y="14312"/>
                    <a:pt x="7112" y="14312"/>
                  </a:cubicBezTo>
                  <a:lnTo>
                    <a:pt x="7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1845738" y="1288250"/>
              <a:ext cx="294175" cy="295925"/>
            </a:xfrm>
            <a:custGeom>
              <a:rect b="b" l="l" r="r" t="t"/>
              <a:pathLst>
                <a:path extrusionOk="0" h="11837" w="11767">
                  <a:moveTo>
                    <a:pt x="5875" y="1"/>
                  </a:moveTo>
                  <a:cubicBezTo>
                    <a:pt x="2615" y="1"/>
                    <a:pt x="1" y="2685"/>
                    <a:pt x="1" y="5962"/>
                  </a:cubicBezTo>
                  <a:cubicBezTo>
                    <a:pt x="1" y="9152"/>
                    <a:pt x="2615" y="11836"/>
                    <a:pt x="5875" y="11836"/>
                  </a:cubicBezTo>
                  <a:cubicBezTo>
                    <a:pt x="9152" y="11836"/>
                    <a:pt x="11767" y="9152"/>
                    <a:pt x="11767" y="5962"/>
                  </a:cubicBezTo>
                  <a:cubicBezTo>
                    <a:pt x="11767" y="2685"/>
                    <a:pt x="9152" y="1"/>
                    <a:pt x="58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1836588" y="1279100"/>
              <a:ext cx="312475" cy="312475"/>
            </a:xfrm>
            <a:custGeom>
              <a:rect b="b" l="l" r="r" t="t"/>
              <a:pathLst>
                <a:path extrusionOk="0" h="12499" w="12499">
                  <a:moveTo>
                    <a:pt x="6241" y="663"/>
                  </a:moveTo>
                  <a:cubicBezTo>
                    <a:pt x="9361" y="663"/>
                    <a:pt x="11906" y="3121"/>
                    <a:pt x="11906" y="6241"/>
                  </a:cubicBezTo>
                  <a:cubicBezTo>
                    <a:pt x="11906" y="9378"/>
                    <a:pt x="9361" y="11906"/>
                    <a:pt x="6241" y="11906"/>
                  </a:cubicBezTo>
                  <a:cubicBezTo>
                    <a:pt x="3121" y="11906"/>
                    <a:pt x="646" y="9378"/>
                    <a:pt x="646" y="6241"/>
                  </a:cubicBezTo>
                  <a:cubicBezTo>
                    <a:pt x="646" y="3121"/>
                    <a:pt x="3121" y="663"/>
                    <a:pt x="6241" y="663"/>
                  </a:cubicBezTo>
                  <a:close/>
                  <a:moveTo>
                    <a:pt x="6241" y="1"/>
                  </a:moveTo>
                  <a:cubicBezTo>
                    <a:pt x="2824" y="1"/>
                    <a:pt x="1" y="2842"/>
                    <a:pt x="1" y="6241"/>
                  </a:cubicBezTo>
                  <a:cubicBezTo>
                    <a:pt x="1" y="9727"/>
                    <a:pt x="2824" y="12499"/>
                    <a:pt x="6241" y="12499"/>
                  </a:cubicBezTo>
                  <a:cubicBezTo>
                    <a:pt x="9727" y="12499"/>
                    <a:pt x="12499" y="9727"/>
                    <a:pt x="12499" y="6241"/>
                  </a:cubicBezTo>
                  <a:cubicBezTo>
                    <a:pt x="12499" y="2842"/>
                    <a:pt x="9727" y="1"/>
                    <a:pt x="62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1985638" y="1311775"/>
              <a:ext cx="14400" cy="16600"/>
            </a:xfrm>
            <a:custGeom>
              <a:rect b="b" l="l" r="r" t="t"/>
              <a:pathLst>
                <a:path extrusionOk="0" h="664" w="576">
                  <a:moveTo>
                    <a:pt x="0" y="1"/>
                  </a:moveTo>
                  <a:lnTo>
                    <a:pt x="0" y="663"/>
                  </a:lnTo>
                  <a:lnTo>
                    <a:pt x="575" y="663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1869263" y="1428125"/>
              <a:ext cx="16150" cy="14425"/>
            </a:xfrm>
            <a:custGeom>
              <a:rect b="b" l="l" r="r" t="t"/>
              <a:pathLst>
                <a:path extrusionOk="0" h="577" w="646">
                  <a:moveTo>
                    <a:pt x="1" y="1"/>
                  </a:moveTo>
                  <a:lnTo>
                    <a:pt x="1" y="576"/>
                  </a:lnTo>
                  <a:lnTo>
                    <a:pt x="646" y="576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1985638" y="1542300"/>
              <a:ext cx="14400" cy="16600"/>
            </a:xfrm>
            <a:custGeom>
              <a:rect b="b" l="l" r="r" t="t"/>
              <a:pathLst>
                <a:path extrusionOk="0" h="664" w="576">
                  <a:moveTo>
                    <a:pt x="0" y="1"/>
                  </a:moveTo>
                  <a:lnTo>
                    <a:pt x="0" y="663"/>
                  </a:lnTo>
                  <a:lnTo>
                    <a:pt x="575" y="663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2099813" y="1428125"/>
              <a:ext cx="16575" cy="14425"/>
            </a:xfrm>
            <a:custGeom>
              <a:rect b="b" l="l" r="r" t="t"/>
              <a:pathLst>
                <a:path extrusionOk="0" h="577" w="663">
                  <a:moveTo>
                    <a:pt x="0" y="1"/>
                  </a:moveTo>
                  <a:lnTo>
                    <a:pt x="0" y="576"/>
                  </a:lnTo>
                  <a:lnTo>
                    <a:pt x="662" y="576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1925488" y="1368000"/>
              <a:ext cx="125525" cy="158200"/>
            </a:xfrm>
            <a:custGeom>
              <a:rect b="b" l="l" r="r" t="t"/>
              <a:pathLst>
                <a:path extrusionOk="0" h="6328" w="5021">
                  <a:moveTo>
                    <a:pt x="436" y="0"/>
                  </a:moveTo>
                  <a:lnTo>
                    <a:pt x="1" y="436"/>
                  </a:lnTo>
                  <a:lnTo>
                    <a:pt x="2406" y="2842"/>
                  </a:lnTo>
                  <a:lnTo>
                    <a:pt x="2406" y="6328"/>
                  </a:lnTo>
                  <a:lnTo>
                    <a:pt x="2981" y="6328"/>
                  </a:lnTo>
                  <a:lnTo>
                    <a:pt x="2981" y="2981"/>
                  </a:lnTo>
                  <a:lnTo>
                    <a:pt x="5021" y="2981"/>
                  </a:lnTo>
                  <a:lnTo>
                    <a:pt x="5021" y="2406"/>
                  </a:lnTo>
                  <a:lnTo>
                    <a:pt x="2842" y="240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1782113" y="1176425"/>
              <a:ext cx="154300" cy="111850"/>
            </a:xfrm>
            <a:custGeom>
              <a:rect b="b" l="l" r="r" t="t"/>
              <a:pathLst>
                <a:path extrusionOk="0" h="4474" w="6172">
                  <a:moveTo>
                    <a:pt x="3417" y="621"/>
                  </a:moveTo>
                  <a:cubicBezTo>
                    <a:pt x="3626" y="621"/>
                    <a:pt x="3923" y="691"/>
                    <a:pt x="4219" y="761"/>
                  </a:cubicBezTo>
                  <a:cubicBezTo>
                    <a:pt x="4655" y="918"/>
                    <a:pt x="5091" y="1284"/>
                    <a:pt x="5370" y="1719"/>
                  </a:cubicBezTo>
                  <a:lnTo>
                    <a:pt x="1169" y="3672"/>
                  </a:lnTo>
                  <a:cubicBezTo>
                    <a:pt x="803" y="2504"/>
                    <a:pt x="1308" y="1353"/>
                    <a:pt x="2389" y="848"/>
                  </a:cubicBezTo>
                  <a:cubicBezTo>
                    <a:pt x="2755" y="691"/>
                    <a:pt x="3051" y="621"/>
                    <a:pt x="3417" y="621"/>
                  </a:cubicBezTo>
                  <a:close/>
                  <a:moveTo>
                    <a:pt x="3428" y="1"/>
                  </a:moveTo>
                  <a:cubicBezTo>
                    <a:pt x="2983" y="1"/>
                    <a:pt x="2545" y="97"/>
                    <a:pt x="2180" y="255"/>
                  </a:cubicBezTo>
                  <a:cubicBezTo>
                    <a:pt x="646" y="987"/>
                    <a:pt x="1" y="2730"/>
                    <a:pt x="733" y="4177"/>
                  </a:cubicBezTo>
                  <a:lnTo>
                    <a:pt x="872" y="4474"/>
                  </a:lnTo>
                  <a:lnTo>
                    <a:pt x="6171" y="1998"/>
                  </a:lnTo>
                  <a:lnTo>
                    <a:pt x="6102" y="1719"/>
                  </a:lnTo>
                  <a:cubicBezTo>
                    <a:pt x="5736" y="987"/>
                    <a:pt x="5160" y="482"/>
                    <a:pt x="4428" y="186"/>
                  </a:cubicBezTo>
                  <a:cubicBezTo>
                    <a:pt x="4111" y="57"/>
                    <a:pt x="3768" y="1"/>
                    <a:pt x="34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1818288" y="1157525"/>
              <a:ext cx="20075" cy="21800"/>
            </a:xfrm>
            <a:custGeom>
              <a:rect b="b" l="l" r="r" t="t"/>
              <a:pathLst>
                <a:path extrusionOk="0" h="872" w="803">
                  <a:moveTo>
                    <a:pt x="593" y="0"/>
                  </a:moveTo>
                  <a:lnTo>
                    <a:pt x="0" y="209"/>
                  </a:lnTo>
                  <a:lnTo>
                    <a:pt x="297" y="872"/>
                  </a:lnTo>
                  <a:lnTo>
                    <a:pt x="802" y="576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2048813" y="1176425"/>
              <a:ext cx="145575" cy="111850"/>
            </a:xfrm>
            <a:custGeom>
              <a:rect b="b" l="l" r="r" t="t"/>
              <a:pathLst>
                <a:path extrusionOk="0" h="4474" w="5823">
                  <a:moveTo>
                    <a:pt x="2824" y="613"/>
                  </a:moveTo>
                  <a:cubicBezTo>
                    <a:pt x="3153" y="613"/>
                    <a:pt x="3471" y="687"/>
                    <a:pt x="3783" y="848"/>
                  </a:cubicBezTo>
                  <a:cubicBezTo>
                    <a:pt x="4358" y="1127"/>
                    <a:pt x="4794" y="1563"/>
                    <a:pt x="5021" y="2155"/>
                  </a:cubicBezTo>
                  <a:cubicBezTo>
                    <a:pt x="5160" y="2661"/>
                    <a:pt x="5160" y="3166"/>
                    <a:pt x="5021" y="3672"/>
                  </a:cubicBezTo>
                  <a:lnTo>
                    <a:pt x="802" y="1719"/>
                  </a:lnTo>
                  <a:cubicBezTo>
                    <a:pt x="1099" y="1284"/>
                    <a:pt x="1535" y="918"/>
                    <a:pt x="1970" y="761"/>
                  </a:cubicBezTo>
                  <a:cubicBezTo>
                    <a:pt x="2265" y="665"/>
                    <a:pt x="2548" y="613"/>
                    <a:pt x="2824" y="613"/>
                  </a:cubicBezTo>
                  <a:close/>
                  <a:moveTo>
                    <a:pt x="2796" y="1"/>
                  </a:moveTo>
                  <a:cubicBezTo>
                    <a:pt x="2467" y="1"/>
                    <a:pt x="2141" y="57"/>
                    <a:pt x="1831" y="186"/>
                  </a:cubicBezTo>
                  <a:cubicBezTo>
                    <a:pt x="1029" y="482"/>
                    <a:pt x="436" y="987"/>
                    <a:pt x="157" y="1719"/>
                  </a:cubicBezTo>
                  <a:lnTo>
                    <a:pt x="1" y="1998"/>
                  </a:lnTo>
                  <a:lnTo>
                    <a:pt x="5387" y="4474"/>
                  </a:lnTo>
                  <a:lnTo>
                    <a:pt x="5457" y="4177"/>
                  </a:lnTo>
                  <a:cubicBezTo>
                    <a:pt x="5823" y="3463"/>
                    <a:pt x="5823" y="2661"/>
                    <a:pt x="5596" y="1929"/>
                  </a:cubicBezTo>
                  <a:cubicBezTo>
                    <a:pt x="5317" y="1197"/>
                    <a:pt x="4724" y="621"/>
                    <a:pt x="4080" y="255"/>
                  </a:cubicBezTo>
                  <a:cubicBezTo>
                    <a:pt x="3665" y="97"/>
                    <a:pt x="3227" y="1"/>
                    <a:pt x="2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2146863" y="1157525"/>
              <a:ext cx="20075" cy="21800"/>
            </a:xfrm>
            <a:custGeom>
              <a:rect b="b" l="l" r="r" t="t"/>
              <a:pathLst>
                <a:path extrusionOk="0" h="872" w="803">
                  <a:moveTo>
                    <a:pt x="297" y="0"/>
                  </a:moveTo>
                  <a:lnTo>
                    <a:pt x="1" y="576"/>
                  </a:lnTo>
                  <a:lnTo>
                    <a:pt x="593" y="872"/>
                  </a:lnTo>
                  <a:lnTo>
                    <a:pt x="802" y="20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1803913" y="1246425"/>
              <a:ext cx="377850" cy="403100"/>
            </a:xfrm>
            <a:custGeom>
              <a:rect b="b" l="l" r="r" t="t"/>
              <a:pathLst>
                <a:path extrusionOk="0" h="16124" w="15114">
                  <a:moveTo>
                    <a:pt x="7548" y="575"/>
                  </a:moveTo>
                  <a:cubicBezTo>
                    <a:pt x="11400" y="575"/>
                    <a:pt x="14520" y="3713"/>
                    <a:pt x="14520" y="7548"/>
                  </a:cubicBezTo>
                  <a:cubicBezTo>
                    <a:pt x="14520" y="11400"/>
                    <a:pt x="11400" y="14520"/>
                    <a:pt x="7548" y="14520"/>
                  </a:cubicBezTo>
                  <a:cubicBezTo>
                    <a:pt x="3696" y="14520"/>
                    <a:pt x="575" y="11400"/>
                    <a:pt x="575" y="7548"/>
                  </a:cubicBezTo>
                  <a:cubicBezTo>
                    <a:pt x="575" y="3713"/>
                    <a:pt x="3696" y="575"/>
                    <a:pt x="7548" y="575"/>
                  </a:cubicBezTo>
                  <a:close/>
                  <a:moveTo>
                    <a:pt x="7548" y="0"/>
                  </a:moveTo>
                  <a:cubicBezTo>
                    <a:pt x="6031" y="0"/>
                    <a:pt x="4567" y="436"/>
                    <a:pt x="3347" y="1238"/>
                  </a:cubicBezTo>
                  <a:lnTo>
                    <a:pt x="3051" y="663"/>
                  </a:lnTo>
                  <a:lnTo>
                    <a:pt x="2545" y="872"/>
                  </a:lnTo>
                  <a:lnTo>
                    <a:pt x="2824" y="1604"/>
                  </a:lnTo>
                  <a:cubicBezTo>
                    <a:pt x="1081" y="2981"/>
                    <a:pt x="0" y="5160"/>
                    <a:pt x="0" y="7548"/>
                  </a:cubicBezTo>
                  <a:cubicBezTo>
                    <a:pt x="0" y="10685"/>
                    <a:pt x="1883" y="13370"/>
                    <a:pt x="4567" y="14520"/>
                  </a:cubicBezTo>
                  <a:lnTo>
                    <a:pt x="4567" y="16124"/>
                  </a:lnTo>
                  <a:lnTo>
                    <a:pt x="5230" y="16124"/>
                  </a:lnTo>
                  <a:lnTo>
                    <a:pt x="5230" y="14747"/>
                  </a:lnTo>
                  <a:cubicBezTo>
                    <a:pt x="5962" y="15043"/>
                    <a:pt x="6746" y="15113"/>
                    <a:pt x="7548" y="15113"/>
                  </a:cubicBezTo>
                  <a:cubicBezTo>
                    <a:pt x="8350" y="15113"/>
                    <a:pt x="9152" y="15043"/>
                    <a:pt x="9884" y="14747"/>
                  </a:cubicBezTo>
                  <a:lnTo>
                    <a:pt x="9884" y="16124"/>
                  </a:lnTo>
                  <a:lnTo>
                    <a:pt x="10529" y="16124"/>
                  </a:lnTo>
                  <a:lnTo>
                    <a:pt x="10529" y="14520"/>
                  </a:lnTo>
                  <a:cubicBezTo>
                    <a:pt x="13213" y="13370"/>
                    <a:pt x="15113" y="10685"/>
                    <a:pt x="15113" y="7548"/>
                  </a:cubicBezTo>
                  <a:cubicBezTo>
                    <a:pt x="15113" y="5160"/>
                    <a:pt x="14015" y="2981"/>
                    <a:pt x="12272" y="1604"/>
                  </a:cubicBezTo>
                  <a:lnTo>
                    <a:pt x="12638" y="872"/>
                  </a:lnTo>
                  <a:lnTo>
                    <a:pt x="12063" y="663"/>
                  </a:lnTo>
                  <a:lnTo>
                    <a:pt x="11766" y="1238"/>
                  </a:lnTo>
                  <a:cubicBezTo>
                    <a:pt x="10529" y="436"/>
                    <a:pt x="9082" y="0"/>
                    <a:pt x="7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1967313" y="1204575"/>
              <a:ext cx="51025" cy="32725"/>
            </a:xfrm>
            <a:custGeom>
              <a:rect b="b" l="l" r="r" t="t"/>
              <a:pathLst>
                <a:path extrusionOk="0" h="1309" w="2041">
                  <a:moveTo>
                    <a:pt x="1" y="1"/>
                  </a:moveTo>
                  <a:lnTo>
                    <a:pt x="1" y="663"/>
                  </a:lnTo>
                  <a:lnTo>
                    <a:pt x="733" y="663"/>
                  </a:lnTo>
                  <a:lnTo>
                    <a:pt x="733" y="1308"/>
                  </a:lnTo>
                  <a:lnTo>
                    <a:pt x="1308" y="1308"/>
                  </a:lnTo>
                  <a:lnTo>
                    <a:pt x="1308" y="663"/>
                  </a:lnTo>
                  <a:lnTo>
                    <a:pt x="2040" y="663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3679255" y="3348867"/>
            <a:ext cx="559115" cy="688357"/>
            <a:chOff x="4739763" y="1157525"/>
            <a:chExt cx="399625" cy="492000"/>
          </a:xfrm>
        </p:grpSpPr>
        <p:sp>
          <p:nvSpPr>
            <p:cNvPr id="888" name="Google Shape;888;p39"/>
            <p:cNvSpPr/>
            <p:nvPr/>
          </p:nvSpPr>
          <p:spPr>
            <a:xfrm>
              <a:off x="4957663" y="1164925"/>
              <a:ext cx="85425" cy="85000"/>
            </a:xfrm>
            <a:custGeom>
              <a:rect b="b" l="l" r="r" t="t"/>
              <a:pathLst>
                <a:path extrusionOk="0" h="3400" w="3417">
                  <a:moveTo>
                    <a:pt x="1673" y="1"/>
                  </a:moveTo>
                  <a:cubicBezTo>
                    <a:pt x="732" y="1"/>
                    <a:pt x="0" y="785"/>
                    <a:pt x="0" y="1744"/>
                  </a:cubicBezTo>
                  <a:lnTo>
                    <a:pt x="0" y="3330"/>
                  </a:lnTo>
                  <a:cubicBezTo>
                    <a:pt x="0" y="3400"/>
                    <a:pt x="0" y="3400"/>
                    <a:pt x="87" y="3400"/>
                  </a:cubicBezTo>
                  <a:lnTo>
                    <a:pt x="1673" y="3400"/>
                  </a:lnTo>
                  <a:cubicBezTo>
                    <a:pt x="2615" y="3400"/>
                    <a:pt x="3417" y="2615"/>
                    <a:pt x="3417" y="1657"/>
                  </a:cubicBezTo>
                  <a:lnTo>
                    <a:pt x="3417" y="70"/>
                  </a:lnTo>
                  <a:lnTo>
                    <a:pt x="3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4832588" y="1171900"/>
              <a:ext cx="85425" cy="85425"/>
            </a:xfrm>
            <a:custGeom>
              <a:rect b="b" l="l" r="r" t="t"/>
              <a:pathLst>
                <a:path extrusionOk="0" h="3417" w="3417">
                  <a:moveTo>
                    <a:pt x="140" y="1"/>
                  </a:moveTo>
                  <a:cubicBezTo>
                    <a:pt x="70" y="1"/>
                    <a:pt x="0" y="70"/>
                    <a:pt x="0" y="157"/>
                  </a:cubicBezTo>
                  <a:lnTo>
                    <a:pt x="0" y="1604"/>
                  </a:lnTo>
                  <a:cubicBezTo>
                    <a:pt x="0" y="2615"/>
                    <a:pt x="872" y="3417"/>
                    <a:pt x="1883" y="3417"/>
                  </a:cubicBezTo>
                  <a:lnTo>
                    <a:pt x="3347" y="3417"/>
                  </a:lnTo>
                  <a:cubicBezTo>
                    <a:pt x="3417" y="3417"/>
                    <a:pt x="3417" y="3417"/>
                    <a:pt x="3417" y="3347"/>
                  </a:cubicBezTo>
                  <a:lnTo>
                    <a:pt x="3417" y="1900"/>
                  </a:lnTo>
                  <a:cubicBezTo>
                    <a:pt x="3417" y="872"/>
                    <a:pt x="2615" y="1"/>
                    <a:pt x="16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4747163" y="1290000"/>
              <a:ext cx="310750" cy="356050"/>
            </a:xfrm>
            <a:custGeom>
              <a:rect b="b" l="l" r="r" t="t"/>
              <a:pathLst>
                <a:path extrusionOk="0" h="14242" w="12430">
                  <a:moveTo>
                    <a:pt x="6241" y="0"/>
                  </a:moveTo>
                  <a:cubicBezTo>
                    <a:pt x="2842" y="0"/>
                    <a:pt x="1" y="3190"/>
                    <a:pt x="1" y="7112"/>
                  </a:cubicBezTo>
                  <a:cubicBezTo>
                    <a:pt x="1" y="11034"/>
                    <a:pt x="2842" y="14242"/>
                    <a:pt x="6241" y="14242"/>
                  </a:cubicBezTo>
                  <a:cubicBezTo>
                    <a:pt x="9658" y="14242"/>
                    <a:pt x="12429" y="11034"/>
                    <a:pt x="12429" y="7112"/>
                  </a:cubicBezTo>
                  <a:cubicBezTo>
                    <a:pt x="12429" y="3190"/>
                    <a:pt x="9658" y="0"/>
                    <a:pt x="6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4801638" y="1288250"/>
              <a:ext cx="334275" cy="357800"/>
            </a:xfrm>
            <a:custGeom>
              <a:rect b="b" l="l" r="r" t="t"/>
              <a:pathLst>
                <a:path extrusionOk="0" h="14312" w="13371">
                  <a:moveTo>
                    <a:pt x="8141" y="1"/>
                  </a:moveTo>
                  <a:cubicBezTo>
                    <a:pt x="3626" y="1"/>
                    <a:pt x="1" y="3626"/>
                    <a:pt x="1" y="8141"/>
                  </a:cubicBezTo>
                  <a:cubicBezTo>
                    <a:pt x="1" y="10459"/>
                    <a:pt x="1012" y="12568"/>
                    <a:pt x="2615" y="14015"/>
                  </a:cubicBezTo>
                  <a:lnTo>
                    <a:pt x="4358" y="14015"/>
                  </a:lnTo>
                  <a:lnTo>
                    <a:pt x="5596" y="13719"/>
                  </a:lnTo>
                  <a:lnTo>
                    <a:pt x="8141" y="14312"/>
                  </a:lnTo>
                  <a:lnTo>
                    <a:pt x="10895" y="12778"/>
                  </a:lnTo>
                  <a:lnTo>
                    <a:pt x="12429" y="10599"/>
                  </a:lnTo>
                  <a:lnTo>
                    <a:pt x="13370" y="7479"/>
                  </a:lnTo>
                  <a:lnTo>
                    <a:pt x="12778" y="4358"/>
                  </a:lnTo>
                  <a:lnTo>
                    <a:pt x="10895" y="1308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4927138" y="1213725"/>
              <a:ext cx="16150" cy="65400"/>
            </a:xfrm>
            <a:custGeom>
              <a:rect b="b" l="l" r="r" t="t"/>
              <a:pathLst>
                <a:path extrusionOk="0" h="2616" w="646">
                  <a:moveTo>
                    <a:pt x="1" y="1"/>
                  </a:moveTo>
                  <a:lnTo>
                    <a:pt x="1" y="2616"/>
                  </a:lnTo>
                  <a:lnTo>
                    <a:pt x="646" y="2616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4739763" y="1279100"/>
              <a:ext cx="399625" cy="370425"/>
            </a:xfrm>
            <a:custGeom>
              <a:rect b="b" l="l" r="r" t="t"/>
              <a:pathLst>
                <a:path extrusionOk="0" h="14817" w="15985">
                  <a:moveTo>
                    <a:pt x="9884" y="663"/>
                  </a:moveTo>
                  <a:cubicBezTo>
                    <a:pt x="12934" y="663"/>
                    <a:pt x="15340" y="3713"/>
                    <a:pt x="15340" y="7409"/>
                  </a:cubicBezTo>
                  <a:cubicBezTo>
                    <a:pt x="15340" y="11191"/>
                    <a:pt x="12934" y="14242"/>
                    <a:pt x="9884" y="14242"/>
                  </a:cubicBezTo>
                  <a:cubicBezTo>
                    <a:pt x="9309" y="14242"/>
                    <a:pt x="8716" y="14085"/>
                    <a:pt x="8141" y="13876"/>
                  </a:cubicBezTo>
                  <a:lnTo>
                    <a:pt x="8001" y="13806"/>
                  </a:lnTo>
                  <a:lnTo>
                    <a:pt x="7844" y="13876"/>
                  </a:lnTo>
                  <a:cubicBezTo>
                    <a:pt x="7269" y="14085"/>
                    <a:pt x="6694" y="14242"/>
                    <a:pt x="6101" y="14242"/>
                  </a:cubicBezTo>
                  <a:cubicBezTo>
                    <a:pt x="3051" y="14242"/>
                    <a:pt x="663" y="11191"/>
                    <a:pt x="663" y="7409"/>
                  </a:cubicBezTo>
                  <a:cubicBezTo>
                    <a:pt x="663" y="3713"/>
                    <a:pt x="3051" y="663"/>
                    <a:pt x="6101" y="663"/>
                  </a:cubicBezTo>
                  <a:cubicBezTo>
                    <a:pt x="6467" y="663"/>
                    <a:pt x="6903" y="733"/>
                    <a:pt x="7269" y="802"/>
                  </a:cubicBezTo>
                  <a:lnTo>
                    <a:pt x="5753" y="1674"/>
                  </a:lnTo>
                  <a:lnTo>
                    <a:pt x="6032" y="2249"/>
                  </a:lnTo>
                  <a:lnTo>
                    <a:pt x="8141" y="1012"/>
                  </a:lnTo>
                  <a:cubicBezTo>
                    <a:pt x="8716" y="733"/>
                    <a:pt x="9309" y="663"/>
                    <a:pt x="9884" y="663"/>
                  </a:cubicBezTo>
                  <a:close/>
                  <a:moveTo>
                    <a:pt x="6101" y="1"/>
                  </a:moveTo>
                  <a:cubicBezTo>
                    <a:pt x="4445" y="1"/>
                    <a:pt x="2911" y="802"/>
                    <a:pt x="1744" y="2179"/>
                  </a:cubicBezTo>
                  <a:cubicBezTo>
                    <a:pt x="663" y="3626"/>
                    <a:pt x="0" y="5456"/>
                    <a:pt x="0" y="7409"/>
                  </a:cubicBezTo>
                  <a:cubicBezTo>
                    <a:pt x="0" y="9378"/>
                    <a:pt x="663" y="11261"/>
                    <a:pt x="1744" y="12638"/>
                  </a:cubicBezTo>
                  <a:cubicBezTo>
                    <a:pt x="2911" y="14085"/>
                    <a:pt x="4445" y="14817"/>
                    <a:pt x="6101" y="14817"/>
                  </a:cubicBezTo>
                  <a:cubicBezTo>
                    <a:pt x="6764" y="14817"/>
                    <a:pt x="7409" y="14747"/>
                    <a:pt x="8001" y="14451"/>
                  </a:cubicBezTo>
                  <a:cubicBezTo>
                    <a:pt x="8577" y="14747"/>
                    <a:pt x="9239" y="14817"/>
                    <a:pt x="9884" y="14817"/>
                  </a:cubicBezTo>
                  <a:cubicBezTo>
                    <a:pt x="11557" y="14817"/>
                    <a:pt x="13074" y="14085"/>
                    <a:pt x="14242" y="12638"/>
                  </a:cubicBezTo>
                  <a:cubicBezTo>
                    <a:pt x="15340" y="11261"/>
                    <a:pt x="15985" y="9378"/>
                    <a:pt x="15985" y="7409"/>
                  </a:cubicBezTo>
                  <a:cubicBezTo>
                    <a:pt x="15985" y="5456"/>
                    <a:pt x="15340" y="3626"/>
                    <a:pt x="14242" y="2179"/>
                  </a:cubicBezTo>
                  <a:cubicBezTo>
                    <a:pt x="13074" y="802"/>
                    <a:pt x="11557" y="1"/>
                    <a:pt x="9884" y="1"/>
                  </a:cubicBezTo>
                  <a:cubicBezTo>
                    <a:pt x="9239" y="1"/>
                    <a:pt x="8577" y="140"/>
                    <a:pt x="8001" y="367"/>
                  </a:cubicBezTo>
                  <a:cubicBezTo>
                    <a:pt x="7409" y="140"/>
                    <a:pt x="6764" y="1"/>
                    <a:pt x="6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4952413" y="1157525"/>
              <a:ext cx="98075" cy="96325"/>
            </a:xfrm>
            <a:custGeom>
              <a:rect b="b" l="l" r="r" t="t"/>
              <a:pathLst>
                <a:path extrusionOk="0" h="3853" w="3923">
                  <a:moveTo>
                    <a:pt x="3260" y="576"/>
                  </a:moveTo>
                  <a:lnTo>
                    <a:pt x="3260" y="1883"/>
                  </a:lnTo>
                  <a:cubicBezTo>
                    <a:pt x="3260" y="2615"/>
                    <a:pt x="2616" y="3260"/>
                    <a:pt x="1883" y="3260"/>
                  </a:cubicBezTo>
                  <a:lnTo>
                    <a:pt x="1082" y="3260"/>
                  </a:lnTo>
                  <a:lnTo>
                    <a:pt x="2546" y="1743"/>
                  </a:lnTo>
                  <a:lnTo>
                    <a:pt x="2110" y="1308"/>
                  </a:lnTo>
                  <a:lnTo>
                    <a:pt x="646" y="2824"/>
                  </a:lnTo>
                  <a:lnTo>
                    <a:pt x="646" y="1953"/>
                  </a:lnTo>
                  <a:cubicBezTo>
                    <a:pt x="646" y="1238"/>
                    <a:pt x="1238" y="576"/>
                    <a:pt x="1953" y="576"/>
                  </a:cubicBezTo>
                  <a:close/>
                  <a:moveTo>
                    <a:pt x="1953" y="0"/>
                  </a:moveTo>
                  <a:cubicBezTo>
                    <a:pt x="872" y="0"/>
                    <a:pt x="1" y="872"/>
                    <a:pt x="1" y="1953"/>
                  </a:cubicBezTo>
                  <a:lnTo>
                    <a:pt x="1" y="3853"/>
                  </a:lnTo>
                  <a:lnTo>
                    <a:pt x="1883" y="3853"/>
                  </a:lnTo>
                  <a:cubicBezTo>
                    <a:pt x="2982" y="3853"/>
                    <a:pt x="3923" y="2981"/>
                    <a:pt x="3923" y="1883"/>
                  </a:cubicBezTo>
                  <a:lnTo>
                    <a:pt x="39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4825163" y="1168425"/>
              <a:ext cx="98075" cy="98075"/>
            </a:xfrm>
            <a:custGeom>
              <a:rect b="b" l="l" r="r" t="t"/>
              <a:pathLst>
                <a:path extrusionOk="0" h="3923" w="3923">
                  <a:moveTo>
                    <a:pt x="1901" y="645"/>
                  </a:moveTo>
                  <a:cubicBezTo>
                    <a:pt x="2685" y="645"/>
                    <a:pt x="3278" y="1238"/>
                    <a:pt x="3278" y="2039"/>
                  </a:cubicBezTo>
                  <a:lnTo>
                    <a:pt x="3278" y="2824"/>
                  </a:lnTo>
                  <a:lnTo>
                    <a:pt x="1744" y="1307"/>
                  </a:lnTo>
                  <a:lnTo>
                    <a:pt x="1308" y="1743"/>
                  </a:lnTo>
                  <a:lnTo>
                    <a:pt x="2842" y="3260"/>
                  </a:lnTo>
                  <a:lnTo>
                    <a:pt x="1971" y="3260"/>
                  </a:lnTo>
                  <a:cubicBezTo>
                    <a:pt x="1239" y="3260"/>
                    <a:pt x="663" y="2684"/>
                    <a:pt x="663" y="1883"/>
                  </a:cubicBezTo>
                  <a:lnTo>
                    <a:pt x="663" y="645"/>
                  </a:lnTo>
                  <a:close/>
                  <a:moveTo>
                    <a:pt x="1" y="0"/>
                  </a:moveTo>
                  <a:lnTo>
                    <a:pt x="1" y="1883"/>
                  </a:lnTo>
                  <a:cubicBezTo>
                    <a:pt x="1" y="2981"/>
                    <a:pt x="872" y="3922"/>
                    <a:pt x="1971" y="3922"/>
                  </a:cubicBezTo>
                  <a:lnTo>
                    <a:pt x="3923" y="3922"/>
                  </a:lnTo>
                  <a:lnTo>
                    <a:pt x="3923" y="2039"/>
                  </a:lnTo>
                  <a:cubicBezTo>
                    <a:pt x="3923" y="872"/>
                    <a:pt x="2982" y="0"/>
                    <a:pt x="1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4934113" y="1600700"/>
              <a:ext cx="16600" cy="14400"/>
            </a:xfrm>
            <a:custGeom>
              <a:rect b="b" l="l" r="r" t="t"/>
              <a:pathLst>
                <a:path extrusionOk="0" h="576" w="664">
                  <a:moveTo>
                    <a:pt x="1" y="1"/>
                  </a:moveTo>
                  <a:lnTo>
                    <a:pt x="1" y="576"/>
                  </a:lnTo>
                  <a:lnTo>
                    <a:pt x="663" y="576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4842693" y="1857360"/>
            <a:ext cx="632109" cy="631531"/>
            <a:chOff x="6166938" y="1157525"/>
            <a:chExt cx="492450" cy="492000"/>
          </a:xfrm>
        </p:grpSpPr>
        <p:sp>
          <p:nvSpPr>
            <p:cNvPr id="898" name="Google Shape;898;p39"/>
            <p:cNvSpPr/>
            <p:nvPr/>
          </p:nvSpPr>
          <p:spPr>
            <a:xfrm>
              <a:off x="6181763" y="1164925"/>
              <a:ext cx="468475" cy="477200"/>
            </a:xfrm>
            <a:custGeom>
              <a:rect b="b" l="l" r="r" t="t"/>
              <a:pathLst>
                <a:path extrusionOk="0" h="19088" w="18739">
                  <a:moveTo>
                    <a:pt x="9361" y="1"/>
                  </a:moveTo>
                  <a:cubicBezTo>
                    <a:pt x="4201" y="1"/>
                    <a:pt x="0" y="4271"/>
                    <a:pt x="0" y="9588"/>
                  </a:cubicBezTo>
                  <a:cubicBezTo>
                    <a:pt x="0" y="14817"/>
                    <a:pt x="4201" y="19088"/>
                    <a:pt x="9361" y="19088"/>
                  </a:cubicBezTo>
                  <a:cubicBezTo>
                    <a:pt x="14521" y="19088"/>
                    <a:pt x="18739" y="14817"/>
                    <a:pt x="18739" y="9588"/>
                  </a:cubicBezTo>
                  <a:cubicBezTo>
                    <a:pt x="18739" y="4271"/>
                    <a:pt x="14521" y="1"/>
                    <a:pt x="9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6174338" y="1164925"/>
              <a:ext cx="237975" cy="477200"/>
            </a:xfrm>
            <a:custGeom>
              <a:rect b="b" l="l" r="r" t="t"/>
              <a:pathLst>
                <a:path extrusionOk="0" h="19088" w="9519">
                  <a:moveTo>
                    <a:pt x="9518" y="1"/>
                  </a:moveTo>
                  <a:lnTo>
                    <a:pt x="5806" y="646"/>
                  </a:lnTo>
                  <a:lnTo>
                    <a:pt x="2476" y="3121"/>
                  </a:lnTo>
                  <a:lnTo>
                    <a:pt x="297" y="7112"/>
                  </a:lnTo>
                  <a:lnTo>
                    <a:pt x="1" y="10808"/>
                  </a:lnTo>
                  <a:lnTo>
                    <a:pt x="1239" y="14451"/>
                  </a:lnTo>
                  <a:lnTo>
                    <a:pt x="4585" y="17867"/>
                  </a:lnTo>
                  <a:lnTo>
                    <a:pt x="7706" y="19088"/>
                  </a:lnTo>
                  <a:lnTo>
                    <a:pt x="9518" y="19088"/>
                  </a:lnTo>
                  <a:lnTo>
                    <a:pt x="9518" y="1221"/>
                  </a:lnTo>
                  <a:lnTo>
                    <a:pt x="95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6174338" y="1233775"/>
              <a:ext cx="145150" cy="339500"/>
            </a:xfrm>
            <a:custGeom>
              <a:rect b="b" l="l" r="r" t="t"/>
              <a:pathLst>
                <a:path extrusionOk="0" h="13580" w="5806">
                  <a:moveTo>
                    <a:pt x="2755" y="1"/>
                  </a:moveTo>
                  <a:lnTo>
                    <a:pt x="576" y="3051"/>
                  </a:lnTo>
                  <a:lnTo>
                    <a:pt x="1" y="6171"/>
                  </a:lnTo>
                  <a:lnTo>
                    <a:pt x="297" y="9588"/>
                  </a:lnTo>
                  <a:lnTo>
                    <a:pt x="1814" y="12638"/>
                  </a:lnTo>
                  <a:lnTo>
                    <a:pt x="2755" y="13580"/>
                  </a:lnTo>
                  <a:cubicBezTo>
                    <a:pt x="4585" y="12272"/>
                    <a:pt x="5806" y="9727"/>
                    <a:pt x="5806" y="6834"/>
                  </a:cubicBezTo>
                  <a:cubicBezTo>
                    <a:pt x="5806" y="3853"/>
                    <a:pt x="4585" y="1308"/>
                    <a:pt x="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6504663" y="1233775"/>
              <a:ext cx="145575" cy="339500"/>
            </a:xfrm>
            <a:custGeom>
              <a:rect b="b" l="l" r="r" t="t"/>
              <a:pathLst>
                <a:path extrusionOk="0" h="13580" w="5823">
                  <a:moveTo>
                    <a:pt x="2772" y="1"/>
                  </a:moveTo>
                  <a:lnTo>
                    <a:pt x="593" y="3051"/>
                  </a:lnTo>
                  <a:lnTo>
                    <a:pt x="1" y="6171"/>
                  </a:lnTo>
                  <a:lnTo>
                    <a:pt x="297" y="9588"/>
                  </a:lnTo>
                  <a:lnTo>
                    <a:pt x="1831" y="12638"/>
                  </a:lnTo>
                  <a:lnTo>
                    <a:pt x="2772" y="13580"/>
                  </a:lnTo>
                  <a:cubicBezTo>
                    <a:pt x="4585" y="12272"/>
                    <a:pt x="5823" y="9727"/>
                    <a:pt x="5823" y="6834"/>
                  </a:cubicBezTo>
                  <a:cubicBezTo>
                    <a:pt x="5823" y="3853"/>
                    <a:pt x="4585" y="1308"/>
                    <a:pt x="27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6404888" y="1435100"/>
              <a:ext cx="16575" cy="190900"/>
            </a:xfrm>
            <a:custGeom>
              <a:rect b="b" l="l" r="r" t="t"/>
              <a:pathLst>
                <a:path extrusionOk="0" h="7636" w="663">
                  <a:moveTo>
                    <a:pt x="0" y="1"/>
                  </a:moveTo>
                  <a:lnTo>
                    <a:pt x="0" y="7636"/>
                  </a:lnTo>
                  <a:lnTo>
                    <a:pt x="662" y="7636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6404888" y="1181050"/>
              <a:ext cx="16575" cy="207025"/>
            </a:xfrm>
            <a:custGeom>
              <a:rect b="b" l="l" r="r" t="t"/>
              <a:pathLst>
                <a:path extrusionOk="0" h="8281" w="663">
                  <a:moveTo>
                    <a:pt x="0" y="1"/>
                  </a:moveTo>
                  <a:lnTo>
                    <a:pt x="0" y="8280"/>
                  </a:lnTo>
                  <a:lnTo>
                    <a:pt x="662" y="82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6166938" y="1157525"/>
              <a:ext cx="492450" cy="492000"/>
            </a:xfrm>
            <a:custGeom>
              <a:rect b="b" l="l" r="r" t="t"/>
              <a:pathLst>
                <a:path extrusionOk="0" h="19680" w="19698">
                  <a:moveTo>
                    <a:pt x="16421" y="3347"/>
                  </a:moveTo>
                  <a:cubicBezTo>
                    <a:pt x="18164" y="5090"/>
                    <a:pt x="19105" y="7408"/>
                    <a:pt x="19105" y="9884"/>
                  </a:cubicBezTo>
                  <a:cubicBezTo>
                    <a:pt x="19105" y="12272"/>
                    <a:pt x="18164" y="14520"/>
                    <a:pt x="16491" y="16263"/>
                  </a:cubicBezTo>
                  <a:cubicBezTo>
                    <a:pt x="15689" y="15462"/>
                    <a:pt x="15114" y="14590"/>
                    <a:pt x="14608" y="13579"/>
                  </a:cubicBezTo>
                  <a:cubicBezTo>
                    <a:pt x="14172" y="12568"/>
                    <a:pt x="13946" y="11540"/>
                    <a:pt x="13876" y="10459"/>
                  </a:cubicBezTo>
                  <a:lnTo>
                    <a:pt x="18739" y="10459"/>
                  </a:lnTo>
                  <a:lnTo>
                    <a:pt x="18739" y="9884"/>
                  </a:lnTo>
                  <a:lnTo>
                    <a:pt x="13806" y="9884"/>
                  </a:lnTo>
                  <a:lnTo>
                    <a:pt x="13806" y="9797"/>
                  </a:lnTo>
                  <a:cubicBezTo>
                    <a:pt x="13806" y="8489"/>
                    <a:pt x="14102" y="7182"/>
                    <a:pt x="14608" y="6031"/>
                  </a:cubicBezTo>
                  <a:cubicBezTo>
                    <a:pt x="15114" y="5003"/>
                    <a:pt x="15689" y="4131"/>
                    <a:pt x="16421" y="3347"/>
                  </a:cubicBezTo>
                  <a:close/>
                  <a:moveTo>
                    <a:pt x="3208" y="3347"/>
                  </a:moveTo>
                  <a:cubicBezTo>
                    <a:pt x="4951" y="5090"/>
                    <a:pt x="5892" y="7408"/>
                    <a:pt x="5892" y="9797"/>
                  </a:cubicBezTo>
                  <a:lnTo>
                    <a:pt x="5892" y="9884"/>
                  </a:lnTo>
                  <a:lnTo>
                    <a:pt x="959" y="9884"/>
                  </a:lnTo>
                  <a:lnTo>
                    <a:pt x="959" y="10459"/>
                  </a:lnTo>
                  <a:lnTo>
                    <a:pt x="5823" y="10459"/>
                  </a:lnTo>
                  <a:cubicBezTo>
                    <a:pt x="5666" y="12638"/>
                    <a:pt x="4794" y="14747"/>
                    <a:pt x="3208" y="16333"/>
                  </a:cubicBezTo>
                  <a:cubicBezTo>
                    <a:pt x="1535" y="14590"/>
                    <a:pt x="593" y="12272"/>
                    <a:pt x="593" y="9884"/>
                  </a:cubicBezTo>
                  <a:cubicBezTo>
                    <a:pt x="593" y="7408"/>
                    <a:pt x="1535" y="5090"/>
                    <a:pt x="3208" y="3347"/>
                  </a:cubicBezTo>
                  <a:close/>
                  <a:moveTo>
                    <a:pt x="9814" y="576"/>
                  </a:moveTo>
                  <a:cubicBezTo>
                    <a:pt x="12133" y="576"/>
                    <a:pt x="14312" y="1447"/>
                    <a:pt x="15985" y="2911"/>
                  </a:cubicBezTo>
                  <a:cubicBezTo>
                    <a:pt x="15183" y="3783"/>
                    <a:pt x="14538" y="4724"/>
                    <a:pt x="14102" y="5805"/>
                  </a:cubicBezTo>
                  <a:cubicBezTo>
                    <a:pt x="13510" y="7042"/>
                    <a:pt x="13231" y="8419"/>
                    <a:pt x="13231" y="9797"/>
                  </a:cubicBezTo>
                  <a:lnTo>
                    <a:pt x="13231" y="9884"/>
                  </a:lnTo>
                  <a:lnTo>
                    <a:pt x="10756" y="9884"/>
                  </a:lnTo>
                  <a:lnTo>
                    <a:pt x="10756" y="10459"/>
                  </a:lnTo>
                  <a:lnTo>
                    <a:pt x="13231" y="10459"/>
                  </a:lnTo>
                  <a:cubicBezTo>
                    <a:pt x="13301" y="11627"/>
                    <a:pt x="13597" y="12777"/>
                    <a:pt x="14102" y="13806"/>
                  </a:cubicBezTo>
                  <a:cubicBezTo>
                    <a:pt x="14538" y="14886"/>
                    <a:pt x="15253" y="15828"/>
                    <a:pt x="16055" y="16699"/>
                  </a:cubicBezTo>
                  <a:cubicBezTo>
                    <a:pt x="14381" y="18233"/>
                    <a:pt x="12133" y="19105"/>
                    <a:pt x="9814" y="19105"/>
                  </a:cubicBezTo>
                  <a:cubicBezTo>
                    <a:pt x="7566" y="19105"/>
                    <a:pt x="5387" y="18233"/>
                    <a:pt x="3644" y="16699"/>
                  </a:cubicBezTo>
                  <a:cubicBezTo>
                    <a:pt x="5317" y="15026"/>
                    <a:pt x="6328" y="12847"/>
                    <a:pt x="6468" y="10459"/>
                  </a:cubicBezTo>
                  <a:lnTo>
                    <a:pt x="8943" y="10459"/>
                  </a:lnTo>
                  <a:lnTo>
                    <a:pt x="8943" y="9884"/>
                  </a:lnTo>
                  <a:lnTo>
                    <a:pt x="6468" y="9884"/>
                  </a:lnTo>
                  <a:lnTo>
                    <a:pt x="6468" y="9797"/>
                  </a:lnTo>
                  <a:cubicBezTo>
                    <a:pt x="6468" y="7269"/>
                    <a:pt x="5457" y="4794"/>
                    <a:pt x="3713" y="2981"/>
                  </a:cubicBezTo>
                  <a:cubicBezTo>
                    <a:pt x="5387" y="1447"/>
                    <a:pt x="7566" y="576"/>
                    <a:pt x="9814" y="576"/>
                  </a:cubicBezTo>
                  <a:close/>
                  <a:moveTo>
                    <a:pt x="9814" y="0"/>
                  </a:moveTo>
                  <a:cubicBezTo>
                    <a:pt x="7200" y="0"/>
                    <a:pt x="4725" y="1011"/>
                    <a:pt x="2842" y="2911"/>
                  </a:cubicBezTo>
                  <a:cubicBezTo>
                    <a:pt x="1029" y="4724"/>
                    <a:pt x="1" y="7182"/>
                    <a:pt x="1" y="9884"/>
                  </a:cubicBezTo>
                  <a:cubicBezTo>
                    <a:pt x="1" y="12498"/>
                    <a:pt x="1029" y="14956"/>
                    <a:pt x="2842" y="16856"/>
                  </a:cubicBezTo>
                  <a:cubicBezTo>
                    <a:pt x="4725" y="18669"/>
                    <a:pt x="7200" y="19680"/>
                    <a:pt x="9814" y="19680"/>
                  </a:cubicBezTo>
                  <a:cubicBezTo>
                    <a:pt x="12499" y="19680"/>
                    <a:pt x="14974" y="18669"/>
                    <a:pt x="16787" y="16856"/>
                  </a:cubicBezTo>
                  <a:cubicBezTo>
                    <a:pt x="18669" y="14956"/>
                    <a:pt x="19698" y="12498"/>
                    <a:pt x="19698" y="9884"/>
                  </a:cubicBezTo>
                  <a:cubicBezTo>
                    <a:pt x="19698" y="7182"/>
                    <a:pt x="18669" y="4724"/>
                    <a:pt x="16787" y="2911"/>
                  </a:cubicBezTo>
                  <a:cubicBezTo>
                    <a:pt x="14974" y="1011"/>
                    <a:pt x="12499" y="0"/>
                    <a:pt x="9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6404888" y="1404600"/>
              <a:ext cx="16575" cy="14400"/>
            </a:xfrm>
            <a:custGeom>
              <a:rect b="b" l="l" r="r" t="t"/>
              <a:pathLst>
                <a:path extrusionOk="0" h="576" w="663">
                  <a:moveTo>
                    <a:pt x="0" y="1"/>
                  </a:moveTo>
                  <a:lnTo>
                    <a:pt x="0" y="576"/>
                  </a:lnTo>
                  <a:lnTo>
                    <a:pt x="662" y="576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39"/>
          <p:cNvGrpSpPr/>
          <p:nvPr/>
        </p:nvGrpSpPr>
        <p:grpSpPr>
          <a:xfrm>
            <a:off x="4932846" y="3347676"/>
            <a:ext cx="451804" cy="688357"/>
            <a:chOff x="6987963" y="1157525"/>
            <a:chExt cx="322925" cy="492000"/>
          </a:xfrm>
        </p:grpSpPr>
        <p:sp>
          <p:nvSpPr>
            <p:cNvPr id="907" name="Google Shape;907;p39"/>
            <p:cNvSpPr/>
            <p:nvPr/>
          </p:nvSpPr>
          <p:spPr>
            <a:xfrm>
              <a:off x="7134813" y="1611600"/>
              <a:ext cx="30950" cy="30525"/>
            </a:xfrm>
            <a:custGeom>
              <a:rect b="b" l="l" r="r" t="t"/>
              <a:pathLst>
                <a:path extrusionOk="0" h="1221" w="1238">
                  <a:moveTo>
                    <a:pt x="593" y="0"/>
                  </a:moveTo>
                  <a:cubicBezTo>
                    <a:pt x="227" y="0"/>
                    <a:pt x="0" y="279"/>
                    <a:pt x="0" y="645"/>
                  </a:cubicBezTo>
                  <a:cubicBezTo>
                    <a:pt x="0" y="942"/>
                    <a:pt x="227" y="1221"/>
                    <a:pt x="593" y="1221"/>
                  </a:cubicBezTo>
                  <a:cubicBezTo>
                    <a:pt x="942" y="1221"/>
                    <a:pt x="1238" y="942"/>
                    <a:pt x="1238" y="645"/>
                  </a:cubicBezTo>
                  <a:cubicBezTo>
                    <a:pt x="1238" y="279"/>
                    <a:pt x="942" y="0"/>
                    <a:pt x="593" y="0"/>
                  </a:cubicBezTo>
                  <a:close/>
                </a:path>
              </a:pathLst>
            </a:custGeom>
            <a:solidFill>
              <a:srgbClr val="A4C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7025863" y="1199350"/>
              <a:ext cx="247125" cy="342975"/>
            </a:xfrm>
            <a:custGeom>
              <a:rect b="b" l="l" r="r" t="t"/>
              <a:pathLst>
                <a:path extrusionOk="0" h="13719" w="9885">
                  <a:moveTo>
                    <a:pt x="4289" y="1"/>
                  </a:moveTo>
                  <a:cubicBezTo>
                    <a:pt x="1970" y="1"/>
                    <a:pt x="1" y="2023"/>
                    <a:pt x="1" y="4358"/>
                  </a:cubicBezTo>
                  <a:lnTo>
                    <a:pt x="1" y="13719"/>
                  </a:lnTo>
                  <a:lnTo>
                    <a:pt x="9884" y="13719"/>
                  </a:lnTo>
                  <a:lnTo>
                    <a:pt x="9884" y="4358"/>
                  </a:lnTo>
                  <a:cubicBezTo>
                    <a:pt x="9884" y="2023"/>
                    <a:pt x="7914" y="1"/>
                    <a:pt x="5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7205838" y="1212000"/>
              <a:ext cx="67150" cy="330325"/>
            </a:xfrm>
            <a:custGeom>
              <a:rect b="b" l="l" r="r" t="t"/>
              <a:pathLst>
                <a:path extrusionOk="0" h="13213" w="2686">
                  <a:moveTo>
                    <a:pt x="1" y="0"/>
                  </a:moveTo>
                  <a:lnTo>
                    <a:pt x="210" y="13213"/>
                  </a:lnTo>
                  <a:lnTo>
                    <a:pt x="2685" y="13213"/>
                  </a:lnTo>
                  <a:lnTo>
                    <a:pt x="2685" y="4428"/>
                  </a:lnTo>
                  <a:cubicBezTo>
                    <a:pt x="2685" y="2615"/>
                    <a:pt x="1587" y="8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6994913" y="1542300"/>
              <a:ext cx="309000" cy="30975"/>
            </a:xfrm>
            <a:custGeom>
              <a:rect b="b" l="l" r="r" t="t"/>
              <a:pathLst>
                <a:path extrusionOk="0" h="1239" w="12360">
                  <a:moveTo>
                    <a:pt x="1" y="1"/>
                  </a:moveTo>
                  <a:lnTo>
                    <a:pt x="1" y="1239"/>
                  </a:lnTo>
                  <a:lnTo>
                    <a:pt x="12360" y="1239"/>
                  </a:lnTo>
                  <a:lnTo>
                    <a:pt x="12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7196688" y="1542300"/>
              <a:ext cx="107225" cy="30975"/>
            </a:xfrm>
            <a:custGeom>
              <a:rect b="b" l="l" r="r" t="t"/>
              <a:pathLst>
                <a:path extrusionOk="0" h="1239" w="4289">
                  <a:moveTo>
                    <a:pt x="1" y="1"/>
                  </a:moveTo>
                  <a:lnTo>
                    <a:pt x="1" y="1239"/>
                  </a:lnTo>
                  <a:lnTo>
                    <a:pt x="4289" y="1239"/>
                  </a:lnTo>
                  <a:lnTo>
                    <a:pt x="42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7125663" y="1587625"/>
              <a:ext cx="47525" cy="61900"/>
            </a:xfrm>
            <a:custGeom>
              <a:rect b="b" l="l" r="r" t="t"/>
              <a:pathLst>
                <a:path extrusionOk="0" h="2476" w="1901">
                  <a:moveTo>
                    <a:pt x="959" y="1238"/>
                  </a:moveTo>
                  <a:cubicBezTo>
                    <a:pt x="1168" y="1238"/>
                    <a:pt x="1238" y="1395"/>
                    <a:pt x="1238" y="1604"/>
                  </a:cubicBezTo>
                  <a:cubicBezTo>
                    <a:pt x="1238" y="1744"/>
                    <a:pt x="1168" y="1901"/>
                    <a:pt x="959" y="1901"/>
                  </a:cubicBezTo>
                  <a:cubicBezTo>
                    <a:pt x="802" y="1901"/>
                    <a:pt x="663" y="1744"/>
                    <a:pt x="663" y="1604"/>
                  </a:cubicBezTo>
                  <a:cubicBezTo>
                    <a:pt x="663" y="1395"/>
                    <a:pt x="802" y="1238"/>
                    <a:pt x="959" y="1238"/>
                  </a:cubicBezTo>
                  <a:close/>
                  <a:moveTo>
                    <a:pt x="663" y="1"/>
                  </a:moveTo>
                  <a:lnTo>
                    <a:pt x="663" y="733"/>
                  </a:lnTo>
                  <a:cubicBezTo>
                    <a:pt x="297" y="803"/>
                    <a:pt x="0" y="1169"/>
                    <a:pt x="0" y="1604"/>
                  </a:cubicBezTo>
                  <a:cubicBezTo>
                    <a:pt x="0" y="2110"/>
                    <a:pt x="436" y="2476"/>
                    <a:pt x="959" y="2476"/>
                  </a:cubicBezTo>
                  <a:cubicBezTo>
                    <a:pt x="1465" y="2476"/>
                    <a:pt x="1900" y="2110"/>
                    <a:pt x="1900" y="1604"/>
                  </a:cubicBezTo>
                  <a:cubicBezTo>
                    <a:pt x="1900" y="1169"/>
                    <a:pt x="1604" y="803"/>
                    <a:pt x="1238" y="733"/>
                  </a:cubicBezTo>
                  <a:lnTo>
                    <a:pt x="1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6987963" y="1157525"/>
              <a:ext cx="322925" cy="423150"/>
            </a:xfrm>
            <a:custGeom>
              <a:rect b="b" l="l" r="r" t="t"/>
              <a:pathLst>
                <a:path extrusionOk="0" h="16926" w="12917">
                  <a:moveTo>
                    <a:pt x="6467" y="1813"/>
                  </a:moveTo>
                  <a:cubicBezTo>
                    <a:pt x="8995" y="1813"/>
                    <a:pt x="11104" y="3922"/>
                    <a:pt x="11104" y="6467"/>
                  </a:cubicBezTo>
                  <a:lnTo>
                    <a:pt x="11104" y="14154"/>
                  </a:lnTo>
                  <a:cubicBezTo>
                    <a:pt x="11104" y="14520"/>
                    <a:pt x="11173" y="14817"/>
                    <a:pt x="11400" y="15113"/>
                  </a:cubicBezTo>
                  <a:lnTo>
                    <a:pt x="1517" y="15113"/>
                  </a:lnTo>
                  <a:cubicBezTo>
                    <a:pt x="1743" y="14817"/>
                    <a:pt x="1883" y="14520"/>
                    <a:pt x="1883" y="14154"/>
                  </a:cubicBezTo>
                  <a:lnTo>
                    <a:pt x="1883" y="6467"/>
                  </a:lnTo>
                  <a:cubicBezTo>
                    <a:pt x="1883" y="3922"/>
                    <a:pt x="3922" y="1813"/>
                    <a:pt x="6467" y="1813"/>
                  </a:cubicBezTo>
                  <a:close/>
                  <a:moveTo>
                    <a:pt x="12341" y="15688"/>
                  </a:moveTo>
                  <a:lnTo>
                    <a:pt x="12341" y="16333"/>
                  </a:lnTo>
                  <a:lnTo>
                    <a:pt x="645" y="16333"/>
                  </a:lnTo>
                  <a:lnTo>
                    <a:pt x="645" y="15688"/>
                  </a:lnTo>
                  <a:close/>
                  <a:moveTo>
                    <a:pt x="6171" y="0"/>
                  </a:moveTo>
                  <a:lnTo>
                    <a:pt x="6171" y="1238"/>
                  </a:lnTo>
                  <a:cubicBezTo>
                    <a:pt x="3417" y="1377"/>
                    <a:pt x="1238" y="3696"/>
                    <a:pt x="1238" y="6467"/>
                  </a:cubicBezTo>
                  <a:lnTo>
                    <a:pt x="1238" y="14154"/>
                  </a:lnTo>
                  <a:cubicBezTo>
                    <a:pt x="1238" y="14677"/>
                    <a:pt x="802" y="15113"/>
                    <a:pt x="279" y="15113"/>
                  </a:cubicBezTo>
                  <a:lnTo>
                    <a:pt x="0" y="15113"/>
                  </a:lnTo>
                  <a:lnTo>
                    <a:pt x="0" y="16926"/>
                  </a:lnTo>
                  <a:lnTo>
                    <a:pt x="12917" y="16926"/>
                  </a:lnTo>
                  <a:lnTo>
                    <a:pt x="12917" y="15113"/>
                  </a:lnTo>
                  <a:lnTo>
                    <a:pt x="12638" y="15113"/>
                  </a:lnTo>
                  <a:cubicBezTo>
                    <a:pt x="12132" y="15113"/>
                    <a:pt x="11696" y="14677"/>
                    <a:pt x="11696" y="14154"/>
                  </a:cubicBezTo>
                  <a:lnTo>
                    <a:pt x="11696" y="6467"/>
                  </a:lnTo>
                  <a:cubicBezTo>
                    <a:pt x="11696" y="3696"/>
                    <a:pt x="9518" y="1377"/>
                    <a:pt x="6746" y="1238"/>
                  </a:cubicBezTo>
                  <a:lnTo>
                    <a:pt x="67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7049388" y="1219400"/>
              <a:ext cx="100275" cy="99825"/>
            </a:xfrm>
            <a:custGeom>
              <a:rect b="b" l="l" r="r" t="t"/>
              <a:pathLst>
                <a:path extrusionOk="0" h="3993" w="4011">
                  <a:moveTo>
                    <a:pt x="4010" y="0"/>
                  </a:moveTo>
                  <a:cubicBezTo>
                    <a:pt x="1831" y="0"/>
                    <a:pt x="1" y="1813"/>
                    <a:pt x="1" y="3992"/>
                  </a:cubicBezTo>
                  <a:lnTo>
                    <a:pt x="594" y="3992"/>
                  </a:lnTo>
                  <a:cubicBezTo>
                    <a:pt x="594" y="2092"/>
                    <a:pt x="2110" y="576"/>
                    <a:pt x="4010" y="576"/>
                  </a:cubicBezTo>
                  <a:lnTo>
                    <a:pt x="40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7049388" y="1333575"/>
              <a:ext cx="14850" cy="40125"/>
            </a:xfrm>
            <a:custGeom>
              <a:rect b="b" l="l" r="r" t="t"/>
              <a:pathLst>
                <a:path extrusionOk="0" h="1605" w="594">
                  <a:moveTo>
                    <a:pt x="1" y="0"/>
                  </a:moveTo>
                  <a:lnTo>
                    <a:pt x="1" y="1604"/>
                  </a:lnTo>
                  <a:lnTo>
                    <a:pt x="594" y="1604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0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content </a:t>
            </a:r>
            <a:endParaRPr/>
          </a:p>
        </p:txBody>
      </p:sp>
      <p:sp>
        <p:nvSpPr>
          <p:cNvPr id="921" name="Google Shape;921;p40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922" name="Google Shape;922;p40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923" name="Google Shape;923;p40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924" name="Google Shape;924;p40"/>
          <p:cNvSpPr txBox="1"/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5" name="Google Shape;925;p40"/>
          <p:cNvSpPr txBox="1"/>
          <p:nvPr>
            <p:ph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6" name="Google Shape;926;p40"/>
          <p:cNvSpPr txBox="1"/>
          <p:nvPr>
            <p:ph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27" name="Google Shape;927;p40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28" name="Google Shape;928;p40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929" name="Google Shape;929;p40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930" name="Google Shape;930;p40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931" name="Google Shape;931;p40"/>
          <p:cNvSpPr txBox="1"/>
          <p:nvPr>
            <p:ph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32" name="Google Shape;932;p40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TOPIC</a:t>
            </a:r>
            <a:endParaRPr/>
          </a:p>
        </p:txBody>
      </p:sp>
      <p:pic>
        <p:nvPicPr>
          <p:cNvPr id="933" name="Google Shape;9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75" y="1268900"/>
            <a:ext cx="8507400" cy="35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1"/>
          <p:cNvSpPr txBox="1"/>
          <p:nvPr>
            <p:ph idx="1" type="subTitle"/>
          </p:nvPr>
        </p:nvSpPr>
        <p:spPr>
          <a:xfrm>
            <a:off x="1380038" y="2068114"/>
            <a:ext cx="2371800" cy="23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the years will be usefull and 2016 is empty and may not be saved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1"/>
          <p:cNvSpPr txBox="1"/>
          <p:nvPr>
            <p:ph idx="2" type="subTitle"/>
          </p:nvPr>
        </p:nvSpPr>
        <p:spPr>
          <a:xfrm>
            <a:off x="5392163" y="2068115"/>
            <a:ext cx="2371800" cy="23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cut from  2000 to 2016. </a:t>
            </a:r>
            <a:r>
              <a:rPr lang="en"/>
              <a:t>columbus</a:t>
            </a:r>
            <a:r>
              <a:rPr lang="en"/>
              <a:t> . we used kept all row that has at least 75% of content so we can use the </a:t>
            </a:r>
            <a:r>
              <a:rPr lang="en"/>
              <a:t> the mean option to feel up the 2016  </a:t>
            </a:r>
            <a:r>
              <a:rPr lang="en"/>
              <a:t> </a:t>
            </a:r>
            <a:endParaRPr/>
          </a:p>
        </p:txBody>
      </p:sp>
      <p:grpSp>
        <p:nvGrpSpPr>
          <p:cNvPr id="940" name="Google Shape;940;p41"/>
          <p:cNvGrpSpPr/>
          <p:nvPr/>
        </p:nvGrpSpPr>
        <p:grpSpPr>
          <a:xfrm>
            <a:off x="6141416" y="678583"/>
            <a:ext cx="771920" cy="771920"/>
            <a:chOff x="1190625" y="238125"/>
            <a:chExt cx="5219200" cy="5219200"/>
          </a:xfrm>
        </p:grpSpPr>
        <p:sp>
          <p:nvSpPr>
            <p:cNvPr id="941" name="Google Shape;941;p41"/>
            <p:cNvSpPr/>
            <p:nvPr/>
          </p:nvSpPr>
          <p:spPr>
            <a:xfrm>
              <a:off x="3147000" y="2112950"/>
              <a:ext cx="2939075" cy="1632650"/>
            </a:xfrm>
            <a:custGeom>
              <a:rect b="b" l="l" r="r" t="t"/>
              <a:pathLst>
                <a:path extrusionOk="0" h="65306" w="117563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1269725" y="317225"/>
              <a:ext cx="1714200" cy="5061000"/>
            </a:xfrm>
            <a:custGeom>
              <a:rect b="b" l="l" r="r" t="t"/>
              <a:pathLst>
                <a:path extrusionOk="0" h="202440" w="68568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3147000" y="2194500"/>
              <a:ext cx="408575" cy="1469550"/>
            </a:xfrm>
            <a:custGeom>
              <a:rect b="b" l="l" r="r" t="t"/>
              <a:pathLst>
                <a:path extrusionOk="0" h="58782" w="16343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3391650" y="3745575"/>
              <a:ext cx="2939050" cy="1632625"/>
            </a:xfrm>
            <a:custGeom>
              <a:rect b="b" l="l" r="r" t="t"/>
              <a:pathLst>
                <a:path extrusionOk="0" h="65305" w="117562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5922950" y="3827125"/>
              <a:ext cx="407750" cy="1469550"/>
            </a:xfrm>
            <a:custGeom>
              <a:rect b="b" l="l" r="r" t="t"/>
              <a:pathLst>
                <a:path extrusionOk="0" h="58782" w="1631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5595925" y="3745575"/>
              <a:ext cx="327050" cy="1632625"/>
            </a:xfrm>
            <a:custGeom>
              <a:rect b="b" l="l" r="r" t="t"/>
              <a:pathLst>
                <a:path extrusionOk="0" h="65305" w="13082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1269725" y="317225"/>
              <a:ext cx="1142525" cy="5061000"/>
            </a:xfrm>
            <a:custGeom>
              <a:rect b="b" l="l" r="r" t="t"/>
              <a:pathLst>
                <a:path extrusionOk="0" h="202440" w="45701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3555550" y="2112950"/>
              <a:ext cx="407775" cy="1632650"/>
            </a:xfrm>
            <a:custGeom>
              <a:rect b="b" l="l" r="r" t="t"/>
              <a:pathLst>
                <a:path extrusionOk="0" h="65306" w="16311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2167575" y="317225"/>
              <a:ext cx="244675" cy="5061000"/>
            </a:xfrm>
            <a:custGeom>
              <a:rect b="b" l="l" r="r" t="t"/>
              <a:pathLst>
                <a:path extrusionOk="0" h="202440" w="9787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1840575" y="3991025"/>
              <a:ext cx="571675" cy="570875"/>
            </a:xfrm>
            <a:custGeom>
              <a:rect b="b" l="l" r="r" t="t"/>
              <a:pathLst>
                <a:path extrusionOk="0" h="22835" w="22867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1190625" y="238125"/>
              <a:ext cx="1870750" cy="5219200"/>
            </a:xfrm>
            <a:custGeom>
              <a:rect b="b" l="l" r="r" t="t"/>
              <a:pathLst>
                <a:path extrusionOk="0" h="208768" w="7483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1595100" y="646675"/>
              <a:ext cx="1061800" cy="157425"/>
            </a:xfrm>
            <a:custGeom>
              <a:rect b="b" l="l" r="r" t="t"/>
              <a:pathLst>
                <a:path extrusionOk="0" h="6297" w="42472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1595100" y="4891325"/>
              <a:ext cx="1061800" cy="157425"/>
            </a:xfrm>
            <a:custGeom>
              <a:rect b="b" l="l" r="r" t="t"/>
              <a:pathLst>
                <a:path extrusionOk="0" h="6297" w="42472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1595100" y="972875"/>
              <a:ext cx="1061800" cy="157425"/>
            </a:xfrm>
            <a:custGeom>
              <a:rect b="b" l="l" r="r" t="t"/>
              <a:pathLst>
                <a:path extrusionOk="0" h="6297" w="42472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1922125" y="1299075"/>
              <a:ext cx="407750" cy="158225"/>
            </a:xfrm>
            <a:custGeom>
              <a:rect b="b" l="l" r="r" t="t"/>
              <a:pathLst>
                <a:path extrusionOk="0" h="6329" w="1631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1762275" y="3911925"/>
              <a:ext cx="729075" cy="729075"/>
            </a:xfrm>
            <a:custGeom>
              <a:rect b="b" l="l" r="r" t="t"/>
              <a:pathLst>
                <a:path extrusionOk="0" h="29163" w="29163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3147000" y="3667275"/>
              <a:ext cx="3262825" cy="1790050"/>
            </a:xfrm>
            <a:custGeom>
              <a:rect b="b" l="l" r="r" t="t"/>
              <a:pathLst>
                <a:path extrusionOk="0" h="71602" w="130513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5843825" y="4154125"/>
              <a:ext cx="157425" cy="816350"/>
            </a:xfrm>
            <a:custGeom>
              <a:rect b="b" l="l" r="r" t="t"/>
              <a:pathLst>
                <a:path extrusionOk="0" h="32654" w="6297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3391650" y="3993475"/>
              <a:ext cx="2286675" cy="157425"/>
            </a:xfrm>
            <a:custGeom>
              <a:rect b="b" l="l" r="r" t="t"/>
              <a:pathLst>
                <a:path extrusionOk="0" h="6297" w="91467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3391650" y="4320500"/>
              <a:ext cx="2286675" cy="157400"/>
            </a:xfrm>
            <a:custGeom>
              <a:rect b="b" l="l" r="r" t="t"/>
              <a:pathLst>
                <a:path extrusionOk="0" h="6296" w="91467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391650" y="4646675"/>
              <a:ext cx="2286675" cy="157425"/>
            </a:xfrm>
            <a:custGeom>
              <a:rect b="b" l="l" r="r" t="t"/>
              <a:pathLst>
                <a:path extrusionOk="0" h="6297" w="91467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3391650" y="4972875"/>
              <a:ext cx="2286675" cy="158250"/>
            </a:xfrm>
            <a:custGeom>
              <a:rect b="b" l="l" r="r" t="t"/>
              <a:pathLst>
                <a:path extrusionOk="0" h="6330" w="91467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3068700" y="2033825"/>
              <a:ext cx="3262000" cy="1790875"/>
            </a:xfrm>
            <a:custGeom>
              <a:rect b="b" l="l" r="r" t="t"/>
              <a:pathLst>
                <a:path extrusionOk="0" h="71635" w="13048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476450" y="2521500"/>
              <a:ext cx="157425" cy="816350"/>
            </a:xfrm>
            <a:custGeom>
              <a:rect b="b" l="l" r="r" t="t"/>
              <a:pathLst>
                <a:path extrusionOk="0" h="32654" w="6297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3800200" y="2360850"/>
              <a:ext cx="2285875" cy="157425"/>
            </a:xfrm>
            <a:custGeom>
              <a:rect b="b" l="l" r="r" t="t"/>
              <a:pathLst>
                <a:path extrusionOk="0" h="6297" w="91435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3800200" y="2687050"/>
              <a:ext cx="2285875" cy="158225"/>
            </a:xfrm>
            <a:custGeom>
              <a:rect b="b" l="l" r="r" t="t"/>
              <a:pathLst>
                <a:path extrusionOk="0" h="6329" w="91435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3800200" y="3014075"/>
              <a:ext cx="2285875" cy="157400"/>
            </a:xfrm>
            <a:custGeom>
              <a:rect b="b" l="l" r="r" t="t"/>
              <a:pathLst>
                <a:path extrusionOk="0" h="6296" w="91435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3800200" y="3340250"/>
              <a:ext cx="2285875" cy="157425"/>
            </a:xfrm>
            <a:custGeom>
              <a:rect b="b" l="l" r="r" t="t"/>
              <a:pathLst>
                <a:path extrusionOk="0" h="6297" w="91435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41"/>
          <p:cNvGrpSpPr/>
          <p:nvPr/>
        </p:nvGrpSpPr>
        <p:grpSpPr>
          <a:xfrm>
            <a:off x="2138856" y="596120"/>
            <a:ext cx="852251" cy="854383"/>
            <a:chOff x="1197125" y="238125"/>
            <a:chExt cx="5206175" cy="5219200"/>
          </a:xfrm>
        </p:grpSpPr>
        <p:sp>
          <p:nvSpPr>
            <p:cNvPr id="970" name="Google Shape;970;p41"/>
            <p:cNvSpPr/>
            <p:nvPr/>
          </p:nvSpPr>
          <p:spPr>
            <a:xfrm>
              <a:off x="2986325" y="4238125"/>
              <a:ext cx="488525" cy="243850"/>
            </a:xfrm>
            <a:custGeom>
              <a:rect b="b" l="l" r="r" t="t"/>
              <a:pathLst>
                <a:path extrusionOk="0" h="9754" w="19541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1277875" y="983475"/>
              <a:ext cx="5044675" cy="2522350"/>
            </a:xfrm>
            <a:custGeom>
              <a:rect b="b" l="l" r="r" t="t"/>
              <a:pathLst>
                <a:path extrusionOk="0" h="100894" w="201787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2498675" y="3342700"/>
              <a:ext cx="2603900" cy="325425"/>
            </a:xfrm>
            <a:custGeom>
              <a:rect b="b" l="l" r="r" t="t"/>
              <a:pathLst>
                <a:path extrusionOk="0" h="13017" w="104156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2824050" y="1716600"/>
              <a:ext cx="1952325" cy="1172725"/>
            </a:xfrm>
            <a:custGeom>
              <a:rect b="b" l="l" r="r" t="t"/>
              <a:pathLst>
                <a:path extrusionOk="0" h="46909" w="78093">
                  <a:moveTo>
                    <a:pt x="1" y="1"/>
                  </a:moveTo>
                  <a:lnTo>
                    <a:pt x="1" y="6427"/>
                  </a:lnTo>
                  <a:lnTo>
                    <a:pt x="7373" y="6427"/>
                  </a:lnTo>
                  <a:lnTo>
                    <a:pt x="19507" y="46908"/>
                  </a:lnTo>
                  <a:lnTo>
                    <a:pt x="31674" y="6427"/>
                  </a:lnTo>
                  <a:lnTo>
                    <a:pt x="78093" y="6427"/>
                  </a:lnTo>
                  <a:lnTo>
                    <a:pt x="78093" y="1"/>
                  </a:lnTo>
                  <a:lnTo>
                    <a:pt x="26912" y="1"/>
                  </a:lnTo>
                  <a:lnTo>
                    <a:pt x="19507" y="24596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3795300" y="2091725"/>
              <a:ext cx="631225" cy="631225"/>
            </a:xfrm>
            <a:custGeom>
              <a:rect b="b" l="l" r="r" t="t"/>
              <a:pathLst>
                <a:path extrusionOk="0" h="25249" w="25249">
                  <a:moveTo>
                    <a:pt x="4535" y="1"/>
                  </a:moveTo>
                  <a:lnTo>
                    <a:pt x="1" y="4535"/>
                  </a:lnTo>
                  <a:lnTo>
                    <a:pt x="8091" y="12625"/>
                  </a:lnTo>
                  <a:lnTo>
                    <a:pt x="1" y="20715"/>
                  </a:lnTo>
                  <a:lnTo>
                    <a:pt x="4535" y="25249"/>
                  </a:lnTo>
                  <a:lnTo>
                    <a:pt x="12625" y="17159"/>
                  </a:lnTo>
                  <a:lnTo>
                    <a:pt x="20714" y="25249"/>
                  </a:lnTo>
                  <a:lnTo>
                    <a:pt x="25249" y="20715"/>
                  </a:lnTo>
                  <a:lnTo>
                    <a:pt x="17159" y="12625"/>
                  </a:lnTo>
                  <a:lnTo>
                    <a:pt x="25249" y="4535"/>
                  </a:lnTo>
                  <a:lnTo>
                    <a:pt x="20714" y="1"/>
                  </a:lnTo>
                  <a:lnTo>
                    <a:pt x="12625" y="8091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2294800" y="3262800"/>
              <a:ext cx="3010825" cy="2194525"/>
            </a:xfrm>
            <a:custGeom>
              <a:rect b="b" l="l" r="r" t="t"/>
              <a:pathLst>
                <a:path extrusionOk="0" h="87781" w="120433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2986325" y="4157400"/>
              <a:ext cx="488525" cy="160675"/>
            </a:xfrm>
            <a:custGeom>
              <a:rect b="b" l="l" r="r" t="t"/>
              <a:pathLst>
                <a:path extrusionOk="0" h="6427" w="19541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3150250" y="3993475"/>
              <a:ext cx="160675" cy="244675"/>
            </a:xfrm>
            <a:custGeom>
              <a:rect b="b" l="l" r="r" t="t"/>
              <a:pathLst>
                <a:path extrusionOk="0" h="9787" w="6427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3881750" y="4157400"/>
              <a:ext cx="406950" cy="160675"/>
            </a:xfrm>
            <a:custGeom>
              <a:rect b="b" l="l" r="r" t="t"/>
              <a:pathLst>
                <a:path extrusionOk="0" h="6427" w="16278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197125" y="238125"/>
              <a:ext cx="5206175" cy="3347625"/>
            </a:xfrm>
            <a:custGeom>
              <a:rect b="b" l="l" r="r" t="t"/>
              <a:pathLst>
                <a:path extrusionOk="0" h="133905" w="208247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41"/>
          <p:cNvSpPr txBox="1"/>
          <p:nvPr>
            <p:ph type="title"/>
          </p:nvPr>
        </p:nvSpPr>
        <p:spPr>
          <a:xfrm>
            <a:off x="1276350" y="16478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81" name="Google Shape;981;p41"/>
          <p:cNvSpPr txBox="1"/>
          <p:nvPr>
            <p:ph idx="3" type="title"/>
          </p:nvPr>
        </p:nvSpPr>
        <p:spPr>
          <a:xfrm>
            <a:off x="5286375" y="1647825"/>
            <a:ext cx="2581200" cy="4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2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987" name="Google Shape;987;p42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datas, and use another variable to thin out the result</a:t>
            </a:r>
            <a:endParaRPr/>
          </a:p>
        </p:txBody>
      </p:sp>
      <p:sp>
        <p:nvSpPr>
          <p:cNvPr id="988" name="Google Shape;988;p42"/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9" name="Google Shape;989;p42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0" name="Google Shape;990;p42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991" name="Google Shape;991;p4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92" name="Google Shape;992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4" name="Google Shape;994;p4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42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996" name="Google Shape;996;p4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97" name="Google Shape;997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9" name="Google Shape;999;p4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3"/>
          <p:cNvSpPr/>
          <p:nvPr/>
        </p:nvSpPr>
        <p:spPr>
          <a:xfrm>
            <a:off x="-583155" y="6088800"/>
            <a:ext cx="10653037" cy="159062"/>
          </a:xfrm>
          <a:custGeom>
            <a:rect b="b" l="l" r="r" t="t"/>
            <a:pathLst>
              <a:path extrusionOk="0" h="4089" w="273857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4088"/>
                </a:lnTo>
                <a:lnTo>
                  <a:pt x="273856" y="4088"/>
                </a:ln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"/>
                </a:moveTo>
                <a:lnTo>
                  <a:pt x="2738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3"/>
          <p:cNvSpPr txBox="1"/>
          <p:nvPr>
            <p:ph idx="1" type="subTitle"/>
          </p:nvPr>
        </p:nvSpPr>
        <p:spPr>
          <a:xfrm>
            <a:off x="318300" y="1549775"/>
            <a:ext cx="8478600" cy="13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merging the clean version of Data and of country, and removing any Rows that has any NA’s.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 this new data, we are selection our second  factor that will help us find our county and it’s internet usage. And the correlation it has with income income countries.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New jobs are digital skills an IOT ( internet of things)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3"/>
          <p:cNvSpPr txBox="1"/>
          <p:nvPr>
            <p:ph type="title"/>
          </p:nvPr>
        </p:nvSpPr>
        <p:spPr>
          <a:xfrm>
            <a:off x="3327000" y="4354028"/>
            <a:ext cx="2490000" cy="3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43"/>
          <p:cNvGrpSpPr/>
          <p:nvPr/>
        </p:nvGrpSpPr>
        <p:grpSpPr>
          <a:xfrm flipH="1">
            <a:off x="4355906" y="3680366"/>
            <a:ext cx="432486" cy="575340"/>
            <a:chOff x="3600400" y="2783875"/>
            <a:chExt cx="402275" cy="535100"/>
          </a:xfrm>
        </p:grpSpPr>
        <p:sp>
          <p:nvSpPr>
            <p:cNvPr id="1008" name="Google Shape;1008;p43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3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3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3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3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3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43"/>
          <p:cNvGrpSpPr/>
          <p:nvPr/>
        </p:nvGrpSpPr>
        <p:grpSpPr>
          <a:xfrm flipH="1" rot="132037">
            <a:off x="7495981" y="1045848"/>
            <a:ext cx="1385983" cy="2705355"/>
            <a:chOff x="409722" y="228600"/>
            <a:chExt cx="1385931" cy="2705253"/>
          </a:xfrm>
        </p:grpSpPr>
        <p:grpSp>
          <p:nvGrpSpPr>
            <p:cNvPr id="1016" name="Google Shape;1016;p43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017" name="Google Shape;1017;p4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9" name="Google Shape;1019;p4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43"/>
          <p:cNvGrpSpPr/>
          <p:nvPr/>
        </p:nvGrpSpPr>
        <p:grpSpPr>
          <a:xfrm flipH="1" rot="-10569166">
            <a:off x="299793" y="1362645"/>
            <a:ext cx="1386005" cy="2705399"/>
            <a:chOff x="409722" y="228600"/>
            <a:chExt cx="1385931" cy="2705253"/>
          </a:xfrm>
        </p:grpSpPr>
        <p:grpSp>
          <p:nvGrpSpPr>
            <p:cNvPr id="1021" name="Google Shape;1021;p43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022" name="Google Shape;1022;p43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3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4" name="Google Shape;1024;p43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>
            <p:ph idx="1" type="subTitle"/>
          </p:nvPr>
        </p:nvSpPr>
        <p:spPr>
          <a:xfrm>
            <a:off x="1783200" y="2862700"/>
            <a:ext cx="42477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entury Gothic"/>
                <a:ea typeface="Century Gothic"/>
                <a:cs typeface="Century Gothic"/>
                <a:sym typeface="Century Gothic"/>
              </a:rPr>
              <a:t>DATA: 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Century Gothic"/>
                <a:ea typeface="Century Gothic"/>
                <a:cs typeface="Century Gothic"/>
                <a:sym typeface="Century Gothic"/>
              </a:rPr>
              <a:t>CountrySeries, Country ,Data FootNote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entury Gothic"/>
                <a:ea typeface="Century Gothic"/>
                <a:cs typeface="Century Gothic"/>
                <a:sym typeface="Century Gothic"/>
              </a:rPr>
              <a:t>Series </a:t>
            </a:r>
            <a:endParaRPr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1" name="Google Shape;541;p26"/>
          <p:cNvSpPr txBox="1"/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Strategy Analysis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Problem to solve is in expanding</a:t>
            </a:r>
            <a:endParaRPr sz="3400"/>
          </a:p>
        </p:txBody>
      </p:sp>
      <p:grpSp>
        <p:nvGrpSpPr>
          <p:cNvPr id="542" name="Google Shape;542;p26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43" name="Google Shape;543;p26"/>
            <p:cNvSpPr/>
            <p:nvPr/>
          </p:nvSpPr>
          <p:spPr>
            <a:xfrm>
              <a:off x="10056525" y="930425"/>
              <a:ext cx="521975" cy="331475"/>
            </a:xfrm>
            <a:custGeom>
              <a:rect b="b" l="l" r="r" t="t"/>
              <a:pathLst>
                <a:path extrusionOk="0" h="13259" w="20879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10049025" y="922900"/>
              <a:ext cx="537625" cy="347150"/>
            </a:xfrm>
            <a:custGeom>
              <a:rect b="b" l="l" r="r" t="t"/>
              <a:pathLst>
                <a:path extrusionOk="0" h="13886" w="21505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10351650" y="961750"/>
              <a:ext cx="44500" cy="75825"/>
            </a:xfrm>
            <a:custGeom>
              <a:rect b="b" l="l" r="r" t="t"/>
              <a:pathLst>
                <a:path extrusionOk="0" h="3033" w="178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10344450" y="955525"/>
              <a:ext cx="60000" cy="88025"/>
            </a:xfrm>
            <a:custGeom>
              <a:rect b="b" l="l" r="r" t="t"/>
              <a:pathLst>
                <a:path extrusionOk="0" h="3521" w="240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10098525" y="969875"/>
              <a:ext cx="31350" cy="33875"/>
            </a:xfrm>
            <a:custGeom>
              <a:rect b="b" l="l" r="r" t="t"/>
              <a:pathLst>
                <a:path extrusionOk="0" h="1355" w="1254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10090375" y="965025"/>
              <a:ext cx="44500" cy="45625"/>
            </a:xfrm>
            <a:custGeom>
              <a:rect b="b" l="l" r="r" t="t"/>
              <a:pathLst>
                <a:path extrusionOk="0" h="1825" w="178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10479475" y="1207350"/>
              <a:ext cx="57675" cy="15700"/>
            </a:xfrm>
            <a:custGeom>
              <a:rect b="b" l="l" r="r" t="t"/>
              <a:pathLst>
                <a:path extrusionOk="0" h="628" w="2307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10474450" y="1201025"/>
              <a:ext cx="67700" cy="28075"/>
            </a:xfrm>
            <a:custGeom>
              <a:rect b="b" l="l" r="r" t="t"/>
              <a:pathLst>
                <a:path extrusionOk="0" h="1123" w="2708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10074700" y="1008725"/>
              <a:ext cx="384125" cy="339625"/>
            </a:xfrm>
            <a:custGeom>
              <a:rect b="b" l="l" r="r" t="t"/>
              <a:pathLst>
                <a:path extrusionOk="0" h="13585" w="15365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10067175" y="1002600"/>
              <a:ext cx="399150" cy="351100"/>
            </a:xfrm>
            <a:custGeom>
              <a:rect b="b" l="l" r="r" t="t"/>
              <a:pathLst>
                <a:path extrusionOk="0" h="14044" w="15966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10111675" y="1019375"/>
              <a:ext cx="94000" cy="198650"/>
            </a:xfrm>
            <a:custGeom>
              <a:rect b="b" l="l" r="r" t="t"/>
              <a:pathLst>
                <a:path extrusionOk="0" h="7946" w="376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10101750" y="1013500"/>
              <a:ext cx="113225" cy="210150"/>
            </a:xfrm>
            <a:custGeom>
              <a:rect b="b" l="l" r="r" t="t"/>
              <a:pathLst>
                <a:path extrusionOk="0" h="8406" w="4529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10139875" y="1035050"/>
              <a:ext cx="120325" cy="219325"/>
            </a:xfrm>
            <a:custGeom>
              <a:rect b="b" l="l" r="r" t="t"/>
              <a:pathLst>
                <a:path extrusionOk="0" h="8773" w="4813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0131375" y="1029075"/>
              <a:ext cx="137750" cy="231275"/>
            </a:xfrm>
            <a:custGeom>
              <a:rect b="b" l="l" r="r" t="t"/>
              <a:pathLst>
                <a:path extrusionOk="0" h="9251" w="551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0176825" y="1053225"/>
              <a:ext cx="132875" cy="224325"/>
            </a:xfrm>
            <a:custGeom>
              <a:rect b="b" l="l" r="r" t="t"/>
              <a:pathLst>
                <a:path extrusionOk="0" h="8973" w="5315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0166900" y="1045925"/>
              <a:ext cx="152025" cy="240375"/>
            </a:xfrm>
            <a:custGeom>
              <a:rect b="b" l="l" r="r" t="t"/>
              <a:pathLst>
                <a:path extrusionOk="0" h="9615" w="6081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0208175" y="1082050"/>
              <a:ext cx="138475" cy="216800"/>
            </a:xfrm>
            <a:custGeom>
              <a:rect b="b" l="l" r="r" t="t"/>
              <a:pathLst>
                <a:path extrusionOk="0" h="8672" w="5539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0199025" y="1074750"/>
              <a:ext cx="154450" cy="229800"/>
            </a:xfrm>
            <a:custGeom>
              <a:rect b="b" l="l" r="r" t="t"/>
              <a:pathLst>
                <a:path extrusionOk="0" h="9192" w="6178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10249525" y="1105225"/>
              <a:ext cx="130975" cy="211800"/>
            </a:xfrm>
            <a:custGeom>
              <a:rect b="b" l="l" r="r" t="t"/>
              <a:pathLst>
                <a:path extrusionOk="0" h="8472" w="5239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0241025" y="1099025"/>
              <a:ext cx="147775" cy="223975"/>
            </a:xfrm>
            <a:custGeom>
              <a:rect b="b" l="l" r="r" t="t"/>
              <a:pathLst>
                <a:path extrusionOk="0" h="8959" w="5911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0289000" y="1142200"/>
              <a:ext cx="125325" cy="190500"/>
            </a:xfrm>
            <a:custGeom>
              <a:rect b="b" l="l" r="r" t="t"/>
              <a:pathLst>
                <a:path extrusionOk="0" h="7620" w="5013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10279925" y="1135550"/>
              <a:ext cx="143025" cy="201675"/>
            </a:xfrm>
            <a:custGeom>
              <a:rect b="b" l="l" r="r" t="t"/>
              <a:pathLst>
                <a:path extrusionOk="0" h="8067" w="5721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0377975" y="1199200"/>
              <a:ext cx="49525" cy="68325"/>
            </a:xfrm>
            <a:custGeom>
              <a:rect b="b" l="l" r="r" t="t"/>
              <a:pathLst>
                <a:path extrusionOk="0" h="2733" w="1981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10369825" y="1193550"/>
              <a:ext cx="66175" cy="80875"/>
            </a:xfrm>
            <a:custGeom>
              <a:rect b="b" l="l" r="r" t="t"/>
              <a:pathLst>
                <a:path extrusionOk="0" h="3235" w="2647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10202525" y="1050725"/>
              <a:ext cx="13175" cy="28825"/>
            </a:xfrm>
            <a:custGeom>
              <a:rect b="b" l="l" r="r" t="t"/>
              <a:pathLst>
                <a:path extrusionOk="0" h="1153" w="527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10195000" y="1045700"/>
              <a:ext cx="28850" cy="38875"/>
            </a:xfrm>
            <a:custGeom>
              <a:rect b="b" l="l" r="r" t="t"/>
              <a:pathLst>
                <a:path extrusionOk="0" h="1555" w="1154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10098525" y="1136550"/>
              <a:ext cx="20700" cy="39500"/>
            </a:xfrm>
            <a:custGeom>
              <a:rect b="b" l="l" r="r" t="t"/>
              <a:pathLst>
                <a:path extrusionOk="0" h="1580" w="828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10090375" y="1129675"/>
              <a:ext cx="36975" cy="52425"/>
            </a:xfrm>
            <a:custGeom>
              <a:rect b="b" l="l" r="r" t="t"/>
              <a:pathLst>
                <a:path extrusionOk="0" h="2097" w="1479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10278350" y="1100225"/>
              <a:ext cx="28825" cy="55150"/>
            </a:xfrm>
            <a:custGeom>
              <a:rect b="b" l="l" r="r" t="t"/>
              <a:pathLst>
                <a:path extrusionOk="0" h="2206" w="1153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10269825" y="1093700"/>
              <a:ext cx="46050" cy="67350"/>
            </a:xfrm>
            <a:custGeom>
              <a:rect b="b" l="l" r="r" t="t"/>
              <a:pathLst>
                <a:path extrusionOk="0" h="2694" w="1842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10346625" y="1191700"/>
              <a:ext cx="7550" cy="15675"/>
            </a:xfrm>
            <a:custGeom>
              <a:rect b="b" l="l" r="r" t="t"/>
              <a:pathLst>
                <a:path extrusionOk="0" h="627" w="302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10338500" y="1184575"/>
              <a:ext cx="23825" cy="30325"/>
            </a:xfrm>
            <a:custGeom>
              <a:rect b="b" l="l" r="r" t="t"/>
              <a:pathLst>
                <a:path extrusionOk="0" h="1213" w="953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6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76" name="Google Shape;576;p26"/>
            <p:cNvSpPr/>
            <p:nvPr/>
          </p:nvSpPr>
          <p:spPr>
            <a:xfrm>
              <a:off x="3631725" y="3070825"/>
              <a:ext cx="195525" cy="237500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3623575" y="3062700"/>
              <a:ext cx="211825" cy="256275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3775225" y="3070825"/>
              <a:ext cx="196125" cy="237500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3767700" y="3062700"/>
              <a:ext cx="211175" cy="256275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3605425" y="2788875"/>
              <a:ext cx="391625" cy="396650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3600400" y="2783875"/>
              <a:ext cx="402275" cy="409800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3663050" y="2851525"/>
              <a:ext cx="276975" cy="273850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4"/>
          <p:cNvSpPr txBox="1"/>
          <p:nvPr>
            <p:ph idx="6" type="title"/>
          </p:nvPr>
        </p:nvSpPr>
        <p:spPr>
          <a:xfrm>
            <a:off x="722375" y="3783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internet and income</a:t>
            </a:r>
            <a:endParaRPr/>
          </a:p>
        </p:txBody>
      </p:sp>
      <p:sp>
        <p:nvSpPr>
          <p:cNvPr id="1030" name="Google Shape;1030;p44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1031" name="Google Shape;1031;p44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1032" name="Google Shape;1032;p44"/>
          <p:cNvSpPr txBox="1"/>
          <p:nvPr>
            <p:ph idx="2" type="subTitle"/>
          </p:nvPr>
        </p:nvSpPr>
        <p:spPr>
          <a:xfrm>
            <a:off x="4964800" y="2127825"/>
            <a:ext cx="356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shows that the higher the income the higher the usage of internet</a:t>
            </a:r>
            <a:endParaRPr/>
          </a:p>
        </p:txBody>
      </p:sp>
      <p:sp>
        <p:nvSpPr>
          <p:cNvPr id="1033" name="Google Shape;1033;p44"/>
          <p:cNvSpPr txBox="1"/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34" name="Google Shape;1034;p44"/>
          <p:cNvSpPr txBox="1"/>
          <p:nvPr>
            <p:ph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5" name="Google Shape;1035;p44"/>
          <p:cNvSpPr txBox="1"/>
          <p:nvPr>
            <p:ph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36" name="Google Shape;1036;p44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37" name="Google Shape;1037;p44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Income = high usage</a:t>
            </a:r>
            <a:endParaRPr/>
          </a:p>
        </p:txBody>
      </p:sp>
      <p:sp>
        <p:nvSpPr>
          <p:cNvPr id="1038" name="Google Shape;1038;p44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039" name="Google Shape;1039;p44"/>
          <p:cNvSpPr txBox="1"/>
          <p:nvPr>
            <p:ph idx="8" type="subTitle"/>
          </p:nvPr>
        </p:nvSpPr>
        <p:spPr>
          <a:xfrm>
            <a:off x="4964800" y="3748175"/>
            <a:ext cx="345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internet user that are less than 50% could be not wise</a:t>
            </a:r>
            <a:endParaRPr/>
          </a:p>
        </p:txBody>
      </p:sp>
      <p:sp>
        <p:nvSpPr>
          <p:cNvPr id="1040" name="Google Shape;1040;p44"/>
          <p:cNvSpPr txBox="1"/>
          <p:nvPr>
            <p:ph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1" name="Google Shape;1041;p44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50% usage</a:t>
            </a:r>
            <a:endParaRPr/>
          </a:p>
        </p:txBody>
      </p:sp>
      <p:pic>
        <p:nvPicPr>
          <p:cNvPr id="1042" name="Google Shape;10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00" y="954900"/>
            <a:ext cx="4436400" cy="391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5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1048" name="Google Shape;1048;p45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the third variable</a:t>
            </a:r>
            <a:endParaRPr/>
          </a:p>
        </p:txBody>
      </p:sp>
      <p:sp>
        <p:nvSpPr>
          <p:cNvPr id="1049" name="Google Shape;1049;p45"/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50" name="Google Shape;1050;p45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4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052" name="Google Shape;1052;p45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053" name="Google Shape;1053;p4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5" name="Google Shape;1055;p4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4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057" name="Google Shape;1057;p45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058" name="Google Shape;1058;p4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0" name="Google Shape;1060;p4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6"/>
          <p:cNvSpPr txBox="1"/>
          <p:nvPr>
            <p:ph idx="6" type="title"/>
          </p:nvPr>
        </p:nvSpPr>
        <p:spPr>
          <a:xfrm>
            <a:off x="722375" y="3783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Unemployement </a:t>
            </a:r>
            <a:endParaRPr/>
          </a:p>
        </p:txBody>
      </p:sp>
      <p:sp>
        <p:nvSpPr>
          <p:cNvPr id="1066" name="Google Shape;1066;p46"/>
          <p:cNvSpPr txBox="1"/>
          <p:nvPr>
            <p:ph idx="1" type="subTitle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1067" name="Google Shape;1067;p46"/>
          <p:cNvSpPr txBox="1"/>
          <p:nvPr>
            <p:ph idx="7" type="subTitle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1068" name="Google Shape;1068;p46"/>
          <p:cNvSpPr txBox="1"/>
          <p:nvPr>
            <p:ph idx="2" type="subTitle"/>
          </p:nvPr>
        </p:nvSpPr>
        <p:spPr>
          <a:xfrm>
            <a:off x="4964800" y="1746825"/>
            <a:ext cx="3566400" cy="29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show the those income region with high internet user still has a high </a:t>
            </a:r>
            <a:r>
              <a:rPr lang="en"/>
              <a:t>unemployment that could show a higt possibility in clients but we do need to know if the country is actively hiring or if the country is in depression and it’s better to avoid</a:t>
            </a:r>
            <a:endParaRPr/>
          </a:p>
        </p:txBody>
      </p:sp>
      <p:sp>
        <p:nvSpPr>
          <p:cNvPr id="1069" name="Google Shape;1069;p46"/>
          <p:cNvSpPr txBox="1"/>
          <p:nvPr>
            <p:ph type="title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70" name="Google Shape;1070;p46"/>
          <p:cNvSpPr txBox="1"/>
          <p:nvPr>
            <p:ph idx="9" type="title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71" name="Google Shape;1071;p46"/>
          <p:cNvSpPr txBox="1"/>
          <p:nvPr>
            <p:ph idx="3" type="title"/>
          </p:nvPr>
        </p:nvSpPr>
        <p:spPr>
          <a:xfrm>
            <a:off x="6130262" y="1012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72" name="Google Shape;1072;p46"/>
          <p:cNvSpPr txBox="1"/>
          <p:nvPr>
            <p:ph idx="4" type="subTitle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73" name="Google Shape;1073;p46"/>
          <p:cNvSpPr txBox="1"/>
          <p:nvPr>
            <p:ph idx="5" type="subTitle"/>
          </p:nvPr>
        </p:nvSpPr>
        <p:spPr>
          <a:xfrm>
            <a:off x="4877475" y="1439075"/>
            <a:ext cx="39915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Unemployed </a:t>
            </a:r>
            <a:endParaRPr/>
          </a:p>
        </p:txBody>
      </p:sp>
      <p:sp>
        <p:nvSpPr>
          <p:cNvPr id="1074" name="Google Shape;1074;p46"/>
          <p:cNvSpPr txBox="1"/>
          <p:nvPr>
            <p:ph idx="14" type="subTitle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pic>
        <p:nvPicPr>
          <p:cNvPr id="1075" name="Google Shape;10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0" y="1195555"/>
            <a:ext cx="4584724" cy="362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7"/>
          <p:cNvSpPr txBox="1"/>
          <p:nvPr>
            <p:ph idx="2" type="subTitle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7"/>
          <p:cNvSpPr txBox="1"/>
          <p:nvPr>
            <p:ph idx="3" type="title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7"/>
          <p:cNvSpPr txBox="1"/>
          <p:nvPr>
            <p:ph idx="5" type="subTitle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7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Unemployement Countries</a:t>
            </a:r>
            <a:endParaRPr/>
          </a:p>
        </p:txBody>
      </p:sp>
      <p:sp>
        <p:nvSpPr>
          <p:cNvPr id="1084" name="Google Shape;1084;p47"/>
          <p:cNvSpPr txBox="1"/>
          <p:nvPr>
            <p:ph idx="8" type="subTitle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7"/>
          <p:cNvSpPr txBox="1"/>
          <p:nvPr>
            <p:ph idx="13" type="title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7"/>
          <p:cNvSpPr txBox="1"/>
          <p:nvPr>
            <p:ph idx="15" type="subTitle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7" name="Google Shape;10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03450"/>
            <a:ext cx="7247675" cy="37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8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plote of the top 10 countries</a:t>
            </a:r>
            <a:endParaRPr/>
          </a:p>
        </p:txBody>
      </p:sp>
      <p:pic>
        <p:nvPicPr>
          <p:cNvPr id="1093" name="Google Shape;10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3450"/>
            <a:ext cx="4950339" cy="379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9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1099" name="Google Shape;1099;p49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Leaner regression from the top 5</a:t>
            </a:r>
            <a:endParaRPr/>
          </a:p>
        </p:txBody>
      </p:sp>
      <p:sp>
        <p:nvSpPr>
          <p:cNvPr id="1100" name="Google Shape;1100;p49"/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101" name="Google Shape;1101;p49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2" name="Google Shape;1102;p49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103" name="Google Shape;1103;p4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4" name="Google Shape;1104;p4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6" name="Google Shape;1106;p4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49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108" name="Google Shape;1108;p49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9" name="Google Shape;1109;p49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1" name="Google Shape;1111;p49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50"/>
          <p:cNvSpPr txBox="1"/>
          <p:nvPr>
            <p:ph idx="6"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country </a:t>
            </a:r>
            <a:r>
              <a:rPr lang="en"/>
              <a:t>linear</a:t>
            </a:r>
            <a:r>
              <a:rPr lang="en"/>
              <a:t> regression</a:t>
            </a:r>
            <a:endParaRPr/>
          </a:p>
        </p:txBody>
      </p:sp>
      <p:pic>
        <p:nvPicPr>
          <p:cNvPr id="1117" name="Google Shape;11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75" y="1570500"/>
            <a:ext cx="1704455" cy="12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253" y="1717409"/>
            <a:ext cx="1514961" cy="113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8525" y="3659948"/>
            <a:ext cx="1514975" cy="1130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2300" y="1752118"/>
            <a:ext cx="1704450" cy="1136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4957" y="1704606"/>
            <a:ext cx="1778832" cy="1041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50"/>
          <p:cNvSpPr txBox="1"/>
          <p:nvPr>
            <p:ph type="title"/>
          </p:nvPr>
        </p:nvSpPr>
        <p:spPr>
          <a:xfrm>
            <a:off x="1121700" y="11826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CHN</a:t>
            </a:r>
            <a:endParaRPr sz="1800"/>
          </a:p>
        </p:txBody>
      </p:sp>
      <p:sp>
        <p:nvSpPr>
          <p:cNvPr id="1123" name="Google Shape;1123;p50"/>
          <p:cNvSpPr txBox="1"/>
          <p:nvPr>
            <p:ph type="title"/>
          </p:nvPr>
        </p:nvSpPr>
        <p:spPr>
          <a:xfrm>
            <a:off x="2798100" y="12588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RUS</a:t>
            </a:r>
            <a:endParaRPr sz="1800"/>
          </a:p>
        </p:txBody>
      </p:sp>
      <p:sp>
        <p:nvSpPr>
          <p:cNvPr id="1124" name="Google Shape;1124;p50"/>
          <p:cNvSpPr txBox="1"/>
          <p:nvPr>
            <p:ph type="title"/>
          </p:nvPr>
        </p:nvSpPr>
        <p:spPr>
          <a:xfrm>
            <a:off x="4703100" y="13350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BRA</a:t>
            </a:r>
            <a:endParaRPr sz="1800"/>
          </a:p>
        </p:txBody>
      </p:sp>
      <p:sp>
        <p:nvSpPr>
          <p:cNvPr id="1125" name="Google Shape;1125;p50"/>
          <p:cNvSpPr txBox="1"/>
          <p:nvPr>
            <p:ph type="title"/>
          </p:nvPr>
        </p:nvSpPr>
        <p:spPr>
          <a:xfrm>
            <a:off x="2798100" y="12588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RUS</a:t>
            </a:r>
            <a:endParaRPr sz="1800"/>
          </a:p>
        </p:txBody>
      </p:sp>
      <p:sp>
        <p:nvSpPr>
          <p:cNvPr id="1126" name="Google Shape;1126;p50"/>
          <p:cNvSpPr txBox="1"/>
          <p:nvPr>
            <p:ph type="title"/>
          </p:nvPr>
        </p:nvSpPr>
        <p:spPr>
          <a:xfrm>
            <a:off x="4703100" y="13350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BRA</a:t>
            </a:r>
            <a:endParaRPr sz="1800"/>
          </a:p>
        </p:txBody>
      </p:sp>
      <p:sp>
        <p:nvSpPr>
          <p:cNvPr id="1127" name="Google Shape;1127;p50"/>
          <p:cNvSpPr txBox="1"/>
          <p:nvPr>
            <p:ph type="title"/>
          </p:nvPr>
        </p:nvSpPr>
        <p:spPr>
          <a:xfrm>
            <a:off x="3179100" y="30876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USA</a:t>
            </a:r>
            <a:endParaRPr sz="1800"/>
          </a:p>
        </p:txBody>
      </p:sp>
      <p:sp>
        <p:nvSpPr>
          <p:cNvPr id="1128" name="Google Shape;1128;p50"/>
          <p:cNvSpPr txBox="1"/>
          <p:nvPr>
            <p:ph type="title"/>
          </p:nvPr>
        </p:nvSpPr>
        <p:spPr>
          <a:xfrm>
            <a:off x="6912900" y="1258803"/>
            <a:ext cx="7353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ZAF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1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1134" name="Google Shape;1134;p51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35" name="Google Shape;1135;p51"/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136" name="Google Shape;1136;p51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7" name="Google Shape;1137;p51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138" name="Google Shape;1138;p5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39" name="Google Shape;1139;p5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5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1" name="Google Shape;1141;p5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51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143" name="Google Shape;1143;p51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44" name="Google Shape;1144;p5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5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6" name="Google Shape;1146;p5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/>
          <p:nvPr>
            <p:ph type="title"/>
          </p:nvPr>
        </p:nvSpPr>
        <p:spPr>
          <a:xfrm>
            <a:off x="2518494" y="1764667"/>
            <a:ext cx="4107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80%</a:t>
            </a:r>
            <a:endParaRPr sz="4000"/>
          </a:p>
        </p:txBody>
      </p:sp>
      <p:sp>
        <p:nvSpPr>
          <p:cNvPr id="1152" name="Google Shape;1152;p52"/>
          <p:cNvSpPr txBox="1"/>
          <p:nvPr>
            <p:ph idx="3" type="title"/>
          </p:nvPr>
        </p:nvSpPr>
        <p:spPr>
          <a:xfrm>
            <a:off x="337674" y="2508250"/>
            <a:ext cx="8481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High income country</a:t>
            </a:r>
            <a:endParaRPr sz="4000"/>
          </a:p>
        </p:txBody>
      </p:sp>
      <p:sp>
        <p:nvSpPr>
          <p:cNvPr id="1153" name="Google Shape;1153;p52"/>
          <p:cNvSpPr txBox="1"/>
          <p:nvPr>
            <p:ph idx="1" type="subTitle"/>
          </p:nvPr>
        </p:nvSpPr>
        <p:spPr>
          <a:xfrm>
            <a:off x="2518507" y="233765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Usage</a:t>
            </a:r>
            <a:endParaRPr/>
          </a:p>
        </p:txBody>
      </p:sp>
      <p:sp>
        <p:nvSpPr>
          <p:cNvPr id="1154" name="Google Shape;1154;p52"/>
          <p:cNvSpPr txBox="1"/>
          <p:nvPr>
            <p:ph idx="4" type="subTitle"/>
          </p:nvPr>
        </p:nvSpPr>
        <p:spPr>
          <a:xfrm>
            <a:off x="2518507" y="1518504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Unemployed</a:t>
            </a:r>
            <a:endParaRPr/>
          </a:p>
        </p:txBody>
      </p:sp>
      <p:sp>
        <p:nvSpPr>
          <p:cNvPr id="1155" name="Google Shape;1155;p52"/>
          <p:cNvSpPr txBox="1"/>
          <p:nvPr>
            <p:ph idx="5" type="subTitle"/>
          </p:nvPr>
        </p:nvSpPr>
        <p:spPr>
          <a:xfrm>
            <a:off x="2524668" y="3060143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shows that they have the income to finance there educatioan</a:t>
            </a:r>
            <a:endParaRPr/>
          </a:p>
        </p:txBody>
      </p:sp>
      <p:sp>
        <p:nvSpPr>
          <p:cNvPr id="1156" name="Google Shape;1156;p52"/>
          <p:cNvSpPr/>
          <p:nvPr/>
        </p:nvSpPr>
        <p:spPr>
          <a:xfrm>
            <a:off x="-193825" y="579076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7" name="Google Shape;1157;p52"/>
          <p:cNvGrpSpPr/>
          <p:nvPr/>
        </p:nvGrpSpPr>
        <p:grpSpPr>
          <a:xfrm rot="-9105843">
            <a:off x="7595279" y="969945"/>
            <a:ext cx="1385920" cy="2705233"/>
            <a:chOff x="409722" y="228600"/>
            <a:chExt cx="1385931" cy="2705253"/>
          </a:xfrm>
        </p:grpSpPr>
        <p:grpSp>
          <p:nvGrpSpPr>
            <p:cNvPr id="1158" name="Google Shape;1158;p52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59" name="Google Shape;1159;p5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5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1" name="Google Shape;1161;p5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2" name="Google Shape;1162;p52"/>
          <p:cNvSpPr txBox="1"/>
          <p:nvPr>
            <p:ph idx="3" type="title"/>
          </p:nvPr>
        </p:nvSpPr>
        <p:spPr>
          <a:xfrm>
            <a:off x="337674" y="3575050"/>
            <a:ext cx="84810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Perfect Negative  correlation </a:t>
            </a:r>
            <a:endParaRPr sz="4000"/>
          </a:p>
        </p:txBody>
      </p:sp>
      <p:sp>
        <p:nvSpPr>
          <p:cNvPr id="1163" name="Google Shape;1163;p52"/>
          <p:cNvSpPr txBox="1"/>
          <p:nvPr>
            <p:ph idx="5" type="subTitle"/>
          </p:nvPr>
        </p:nvSpPr>
        <p:spPr>
          <a:xfrm>
            <a:off x="2518493" y="4163630"/>
            <a:ext cx="4107000" cy="472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means every years that passes the unemployment will be going down</a:t>
            </a:r>
            <a:endParaRPr/>
          </a:p>
        </p:txBody>
      </p:sp>
      <p:sp>
        <p:nvSpPr>
          <p:cNvPr id="1164" name="Google Shape;1164;p52"/>
          <p:cNvSpPr txBox="1"/>
          <p:nvPr>
            <p:ph idx="2" type="title"/>
          </p:nvPr>
        </p:nvSpPr>
        <p:spPr>
          <a:xfrm>
            <a:off x="2268900" y="945520"/>
            <a:ext cx="46062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10,000,000</a:t>
            </a:r>
            <a:endParaRPr sz="4000"/>
          </a:p>
        </p:txBody>
      </p:sp>
      <p:sp>
        <p:nvSpPr>
          <p:cNvPr id="1165" name="Google Shape;1165;p52"/>
          <p:cNvSpPr txBox="1"/>
          <p:nvPr>
            <p:ph idx="2" type="title"/>
          </p:nvPr>
        </p:nvSpPr>
        <p:spPr>
          <a:xfrm>
            <a:off x="2268900" y="412120"/>
            <a:ext cx="4606200" cy="58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USA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7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STEPS</a:t>
            </a:r>
            <a:r>
              <a:rPr lang="en" sz="1200">
                <a:solidFill>
                  <a:schemeClr val="accent5"/>
                </a:solidFill>
              </a:rPr>
              <a:t>: 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" sz="1200"/>
              <a:t>Step 1: prepare the </a:t>
            </a:r>
            <a:r>
              <a:rPr lang="en" sz="1200"/>
              <a:t>environment</a:t>
            </a:r>
            <a:r>
              <a:rPr lang="en" sz="1200"/>
              <a:t>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○"/>
            </a:pPr>
            <a:r>
              <a:rPr lang="en" sz="1200"/>
              <a:t>Installation</a:t>
            </a:r>
            <a:r>
              <a:rPr lang="en" sz="1200"/>
              <a:t> of Anaconda , Python, Numpy,Panda, Seaborn, and Matplot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○"/>
            </a:pPr>
            <a:r>
              <a:rPr lang="en" sz="1200"/>
              <a:t>Importation of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" sz="1200"/>
              <a:t>Step 2: Pre-analyse of data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○"/>
            </a:pPr>
            <a:r>
              <a:rPr lang="en" sz="1200"/>
              <a:t>Quality of data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○"/>
            </a:pPr>
            <a:r>
              <a:rPr lang="en" sz="1200"/>
              <a:t>Cleaning data and Filling up NA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○"/>
            </a:pPr>
            <a:r>
              <a:rPr lang="en" sz="1200"/>
              <a:t>Analyse the content see what are the most </a:t>
            </a:r>
            <a:r>
              <a:rPr lang="en" sz="1200"/>
              <a:t>relevant</a:t>
            </a:r>
            <a:r>
              <a:rPr lang="en" sz="1200"/>
              <a:t> content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Find </a:t>
            </a:r>
            <a:r>
              <a:rPr lang="en" sz="1200"/>
              <a:t>Patterns</a:t>
            </a:r>
            <a:r>
              <a:rPr lang="en" sz="1200"/>
              <a:t> and find a strategy to tell a story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" sz="1200"/>
              <a:t>Step 3:  Establishing calculations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Find countries with high potentials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" sz="1200"/>
              <a:t>Step 4: implementing Graphs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" sz="1200"/>
              <a:t>Step 5 : Analyse the results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" sz="1200"/>
              <a:t>Step 6:  Conclusion on findings</a:t>
            </a:r>
            <a:endParaRPr sz="110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8" name="Google Shape;588;p27"/>
          <p:cNvSpPr txBox="1"/>
          <p:nvPr>
            <p:ph type="title"/>
          </p:nvPr>
        </p:nvSpPr>
        <p:spPr>
          <a:xfrm>
            <a:off x="722400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r>
              <a:rPr lang="en"/>
              <a:t> IMPLEMENTATION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8"/>
          <p:cNvSpPr txBox="1"/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594" name="Google Shape;594;p28"/>
          <p:cNvSpPr txBox="1"/>
          <p:nvPr>
            <p:ph idx="1" type="subTitle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595" name="Google Shape;595;p28"/>
          <p:cNvSpPr txBox="1"/>
          <p:nvPr>
            <p:ph idx="2" type="title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3655800" y="3866701"/>
            <a:ext cx="1832405" cy="244805"/>
          </a:xfrm>
          <a:custGeom>
            <a:rect b="b" l="l" r="r" t="t"/>
            <a:pathLst>
              <a:path extrusionOk="0" h="7463" w="55866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28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98" name="Google Shape;598;p2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99" name="Google Shape;599;p2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1" name="Google Shape;601;p2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28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603" name="Google Shape;603;p28"/>
            <p:cNvGrpSpPr/>
            <p:nvPr/>
          </p:nvGrpSpPr>
          <p:grpSpPr>
            <a:xfrm flipH="1" rot="-617154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604" name="Google Shape;604;p2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rect b="b" l="l" r="r" t="t"/>
                <a:pathLst>
                  <a:path extrusionOk="0" h="59625" w="28598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rect b="b" l="l" r="r" t="t"/>
                <a:pathLst>
                  <a:path extrusionOk="0" h="1580" w="2081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6" name="Google Shape;606;p2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9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STEPS</a:t>
            </a:r>
            <a:r>
              <a:rPr lang="en" sz="1200">
                <a:solidFill>
                  <a:schemeClr val="accent5"/>
                </a:solidFill>
              </a:rPr>
              <a:t>: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Installation I have done 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Installation of anaconda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Install the editor jupyter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Installation of python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Package libraries are the following.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Nympa, library for the Python programming language, adding support for large, multi-dimensional arrays and matrices, along with a large collection of high-level mathematical functions to operate on these arrays.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Panda, data manipulation and analysis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Seaborn: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visualization library built on top of matplotlib </a:t>
            </a:r>
            <a:endParaRPr b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Matplot :plotting library for the Python programming language and its numerical mathematics extension NumPy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Importing the Data: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2" name="Google Shape;612;p29"/>
          <p:cNvSpPr txBox="1"/>
          <p:nvPr>
            <p:ph type="title"/>
          </p:nvPr>
        </p:nvSpPr>
        <p:spPr>
          <a:xfrm>
            <a:off x="722400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Preparation enviroment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0"/>
          <p:cNvSpPr txBox="1"/>
          <p:nvPr>
            <p:ph idx="1" type="body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Show shapes and details of the data: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Country shape: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(241, 32)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Country Code: 241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Special Notes: 131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Income Group: 5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array(['High income: nonOECD', 'Low income', 'Upper middle income', nan,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'Lower middle income', 'High income: OECD'], dtype=object)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CountrySeries = (613, 4)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= (886930, 70)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FootNote = (643638, 5)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Series = (3665, 21)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8" name="Google Shape;618;p30"/>
          <p:cNvSpPr txBox="1"/>
          <p:nvPr>
            <p:ph type="title"/>
          </p:nvPr>
        </p:nvSpPr>
        <p:spPr>
          <a:xfrm>
            <a:off x="722400" y="53075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shapes and details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/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Selecting data</a:t>
            </a:r>
            <a:endParaRPr/>
          </a:p>
        </p:txBody>
      </p:sp>
      <p:grpSp>
        <p:nvGrpSpPr>
          <p:cNvPr id="624" name="Google Shape;624;p31"/>
          <p:cNvGrpSpPr/>
          <p:nvPr/>
        </p:nvGrpSpPr>
        <p:grpSpPr>
          <a:xfrm>
            <a:off x="871286" y="1178546"/>
            <a:ext cx="3487507" cy="2665645"/>
            <a:chOff x="871286" y="1178546"/>
            <a:chExt cx="3487507" cy="2665645"/>
          </a:xfrm>
        </p:grpSpPr>
        <p:sp>
          <p:nvSpPr>
            <p:cNvPr id="625" name="Google Shape;625;p31"/>
            <p:cNvSpPr/>
            <p:nvPr/>
          </p:nvSpPr>
          <p:spPr>
            <a:xfrm>
              <a:off x="3724729" y="1676469"/>
              <a:ext cx="250882" cy="217694"/>
            </a:xfrm>
            <a:custGeom>
              <a:rect b="b" l="l" r="r" t="t"/>
              <a:pathLst>
                <a:path extrusionOk="0" h="11505" w="13259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1017834" y="2858259"/>
              <a:ext cx="100550" cy="102934"/>
            </a:xfrm>
            <a:custGeom>
              <a:rect b="b" l="l" r="r" t="t"/>
              <a:pathLst>
                <a:path extrusionOk="0" h="5440" w="5314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871286" y="2075773"/>
              <a:ext cx="215328" cy="853632"/>
            </a:xfrm>
            <a:custGeom>
              <a:rect b="b" l="l" r="r" t="t"/>
              <a:pathLst>
                <a:path extrusionOk="0" h="45114" w="1138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3817672" y="1437470"/>
              <a:ext cx="541122" cy="1128204"/>
            </a:xfrm>
            <a:custGeom>
              <a:rect b="b" l="l" r="r" t="t"/>
              <a:pathLst>
                <a:path extrusionOk="0" h="59625" w="28598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3789706" y="1403789"/>
              <a:ext cx="81098" cy="79225"/>
            </a:xfrm>
            <a:custGeom>
              <a:rect b="b" l="l" r="r" t="t"/>
              <a:pathLst>
                <a:path extrusionOk="0" h="4187" w="4286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1051023" y="2188640"/>
              <a:ext cx="67361" cy="51240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713054" y="3158451"/>
              <a:ext cx="65450" cy="51694"/>
            </a:xfrm>
            <a:custGeom>
              <a:rect b="b" l="l" r="r" t="t"/>
              <a:pathLst>
                <a:path extrusionOk="0" h="2732" w="3459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3985564" y="1615295"/>
              <a:ext cx="39376" cy="29896"/>
            </a:xfrm>
            <a:custGeom>
              <a:rect b="b" l="l" r="r" t="t"/>
              <a:pathLst>
                <a:path extrusionOk="0" h="1580" w="2081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303608" y="2710292"/>
              <a:ext cx="67361" cy="51240"/>
            </a:xfrm>
            <a:custGeom>
              <a:rect b="b" l="l" r="r" t="t"/>
              <a:pathLst>
                <a:path extrusionOk="0" h="2708" w="356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205301" y="3646895"/>
              <a:ext cx="750717" cy="156047"/>
            </a:xfrm>
            <a:custGeom>
              <a:rect b="b" l="l" r="r" t="t"/>
              <a:pathLst>
                <a:path extrusionOk="0" h="8247" w="39675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189179" y="3642637"/>
              <a:ext cx="778702" cy="164089"/>
            </a:xfrm>
            <a:custGeom>
              <a:rect b="b" l="l" r="r" t="t"/>
              <a:pathLst>
                <a:path extrusionOk="0" h="8672" w="41154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2147911" y="3798646"/>
              <a:ext cx="873556" cy="41760"/>
            </a:xfrm>
            <a:custGeom>
              <a:rect b="b" l="l" r="r" t="t"/>
              <a:pathLst>
                <a:path extrusionOk="0" h="2207" w="46167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2144127" y="3794862"/>
              <a:ext cx="881125" cy="49329"/>
            </a:xfrm>
            <a:custGeom>
              <a:rect b="b" l="l" r="r" t="t"/>
              <a:pathLst>
                <a:path extrusionOk="0" h="2607" w="46567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1302359" y="1826802"/>
              <a:ext cx="2564660" cy="1849516"/>
            </a:xfrm>
            <a:custGeom>
              <a:rect b="b" l="l" r="r" t="t"/>
              <a:pathLst>
                <a:path extrusionOk="0" h="97746" w="135541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1298102" y="1823017"/>
              <a:ext cx="2572702" cy="1857104"/>
            </a:xfrm>
            <a:custGeom>
              <a:rect b="b" l="l" r="r" t="t"/>
              <a:pathLst>
                <a:path extrusionOk="0" h="98147" w="135966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1302359" y="1826802"/>
              <a:ext cx="2564660" cy="1574944"/>
            </a:xfrm>
            <a:custGeom>
              <a:rect b="b" l="l" r="r" t="t"/>
              <a:pathLst>
                <a:path extrusionOk="0" h="83235" w="135541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1298102" y="1823017"/>
              <a:ext cx="2572702" cy="1582513"/>
            </a:xfrm>
            <a:custGeom>
              <a:rect b="b" l="l" r="r" t="t"/>
              <a:pathLst>
                <a:path extrusionOk="0" h="83635" w="135966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402909" y="1925440"/>
              <a:ext cx="2363107" cy="1365803"/>
            </a:xfrm>
            <a:custGeom>
              <a:rect b="b" l="l" r="r" t="t"/>
              <a:pathLst>
                <a:path extrusionOk="0" h="72182" w="124889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399106" y="1921656"/>
              <a:ext cx="2371167" cy="1373391"/>
            </a:xfrm>
            <a:custGeom>
              <a:rect b="b" l="l" r="r" t="t"/>
              <a:pathLst>
                <a:path extrusionOk="0" h="72583" w="125315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2529202" y="3482825"/>
              <a:ext cx="110502" cy="108610"/>
            </a:xfrm>
            <a:custGeom>
              <a:rect b="b" l="l" r="r" t="t"/>
              <a:pathLst>
                <a:path extrusionOk="0" h="5740" w="584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092575" y="2260259"/>
              <a:ext cx="1057077" cy="141212"/>
            </a:xfrm>
            <a:custGeom>
              <a:rect b="b" l="l" r="r" t="t"/>
              <a:pathLst>
                <a:path extrusionOk="0" h="7463" w="55866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1472143" y="2129359"/>
              <a:ext cx="420666" cy="359493"/>
            </a:xfrm>
            <a:custGeom>
              <a:rect b="b" l="l" r="r" t="t"/>
              <a:pathLst>
                <a:path extrusionOk="0" h="18999" w="22232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1754776" y="2239861"/>
              <a:ext cx="53132" cy="53132"/>
            </a:xfrm>
            <a:custGeom>
              <a:rect b="b" l="l" r="r" t="t"/>
              <a:pathLst>
                <a:path extrusionOk="0" h="2808" w="2808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1655664" y="2239861"/>
              <a:ext cx="53605" cy="53132"/>
            </a:xfrm>
            <a:custGeom>
              <a:rect b="b" l="l" r="r" t="t"/>
              <a:pathLst>
                <a:path extrusionOk="0" h="2808" w="2833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1557026" y="2239861"/>
              <a:ext cx="53605" cy="53132"/>
            </a:xfrm>
            <a:custGeom>
              <a:rect b="b" l="l" r="r" t="t"/>
              <a:pathLst>
                <a:path extrusionOk="0" h="2808" w="2833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1995687" y="1569770"/>
              <a:ext cx="1177533" cy="1549324"/>
            </a:xfrm>
            <a:custGeom>
              <a:rect b="b" l="l" r="r" t="t"/>
              <a:pathLst>
                <a:path extrusionOk="0" h="81881" w="62232">
                  <a:moveTo>
                    <a:pt x="1" y="1"/>
                  </a:moveTo>
                  <a:lnTo>
                    <a:pt x="1" y="81881"/>
                  </a:lnTo>
                  <a:lnTo>
                    <a:pt x="53585" y="81881"/>
                  </a:lnTo>
                  <a:lnTo>
                    <a:pt x="62232" y="73209"/>
                  </a:lnTo>
                  <a:lnTo>
                    <a:pt x="62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1991902" y="1565986"/>
              <a:ext cx="1185593" cy="1556912"/>
            </a:xfrm>
            <a:custGeom>
              <a:rect b="b" l="l" r="r" t="t"/>
              <a:pathLst>
                <a:path extrusionOk="0" h="82282" w="62658">
                  <a:moveTo>
                    <a:pt x="62231" y="426"/>
                  </a:moveTo>
                  <a:lnTo>
                    <a:pt x="62231" y="73309"/>
                  </a:lnTo>
                  <a:lnTo>
                    <a:pt x="53660" y="81880"/>
                  </a:lnTo>
                  <a:lnTo>
                    <a:pt x="401" y="81880"/>
                  </a:lnTo>
                  <a:lnTo>
                    <a:pt x="401" y="426"/>
                  </a:lnTo>
                  <a:close/>
                  <a:moveTo>
                    <a:pt x="100" y="0"/>
                  </a:moveTo>
                  <a:cubicBezTo>
                    <a:pt x="0" y="101"/>
                    <a:pt x="0" y="101"/>
                    <a:pt x="0" y="201"/>
                  </a:cubicBezTo>
                  <a:lnTo>
                    <a:pt x="0" y="82081"/>
                  </a:lnTo>
                  <a:cubicBezTo>
                    <a:pt x="0" y="82081"/>
                    <a:pt x="0" y="82181"/>
                    <a:pt x="100" y="82181"/>
                  </a:cubicBezTo>
                  <a:lnTo>
                    <a:pt x="201" y="82281"/>
                  </a:lnTo>
                  <a:lnTo>
                    <a:pt x="53785" y="82281"/>
                  </a:lnTo>
                  <a:lnTo>
                    <a:pt x="53885" y="82181"/>
                  </a:lnTo>
                  <a:lnTo>
                    <a:pt x="62557" y="73509"/>
                  </a:lnTo>
                  <a:cubicBezTo>
                    <a:pt x="62657" y="73509"/>
                    <a:pt x="62657" y="73409"/>
                    <a:pt x="62657" y="73409"/>
                  </a:cubicBezTo>
                  <a:lnTo>
                    <a:pt x="62657" y="201"/>
                  </a:lnTo>
                  <a:cubicBezTo>
                    <a:pt x="62657" y="101"/>
                    <a:pt x="62657" y="101"/>
                    <a:pt x="6255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2043104" y="1615295"/>
              <a:ext cx="1082697" cy="1456381"/>
            </a:xfrm>
            <a:custGeom>
              <a:rect b="b" l="l" r="r" t="t"/>
              <a:pathLst>
                <a:path extrusionOk="0" h="76969" w="57220">
                  <a:moveTo>
                    <a:pt x="201" y="1"/>
                  </a:moveTo>
                  <a:lnTo>
                    <a:pt x="101" y="101"/>
                  </a:lnTo>
                  <a:cubicBezTo>
                    <a:pt x="1" y="101"/>
                    <a:pt x="1" y="226"/>
                    <a:pt x="1" y="226"/>
                  </a:cubicBezTo>
                  <a:lnTo>
                    <a:pt x="1" y="76768"/>
                  </a:lnTo>
                  <a:cubicBezTo>
                    <a:pt x="1" y="76768"/>
                    <a:pt x="1" y="76868"/>
                    <a:pt x="101" y="76868"/>
                  </a:cubicBezTo>
                  <a:cubicBezTo>
                    <a:pt x="101" y="76969"/>
                    <a:pt x="201" y="76969"/>
                    <a:pt x="201" y="76969"/>
                  </a:cubicBezTo>
                  <a:lnTo>
                    <a:pt x="51480" y="76969"/>
                  </a:lnTo>
                  <a:cubicBezTo>
                    <a:pt x="51705" y="76969"/>
                    <a:pt x="51705" y="76868"/>
                    <a:pt x="51705" y="76768"/>
                  </a:cubicBezTo>
                  <a:cubicBezTo>
                    <a:pt x="51705" y="76668"/>
                    <a:pt x="51705" y="76543"/>
                    <a:pt x="51480" y="76543"/>
                  </a:cubicBezTo>
                  <a:lnTo>
                    <a:pt x="427" y="76543"/>
                  </a:lnTo>
                  <a:lnTo>
                    <a:pt x="427" y="427"/>
                  </a:lnTo>
                  <a:lnTo>
                    <a:pt x="56818" y="427"/>
                  </a:lnTo>
                  <a:lnTo>
                    <a:pt x="56818" y="71029"/>
                  </a:lnTo>
                  <a:cubicBezTo>
                    <a:pt x="56818" y="71129"/>
                    <a:pt x="56919" y="71229"/>
                    <a:pt x="57019" y="71229"/>
                  </a:cubicBezTo>
                  <a:cubicBezTo>
                    <a:pt x="57119" y="71229"/>
                    <a:pt x="57219" y="71129"/>
                    <a:pt x="57219" y="71029"/>
                  </a:cubicBezTo>
                  <a:lnTo>
                    <a:pt x="57219" y="226"/>
                  </a:lnTo>
                  <a:cubicBezTo>
                    <a:pt x="57219" y="226"/>
                    <a:pt x="57219" y="101"/>
                    <a:pt x="57119" y="101"/>
                  </a:cubicBezTo>
                  <a:lnTo>
                    <a:pt x="57019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3009585" y="2955005"/>
              <a:ext cx="163634" cy="164089"/>
            </a:xfrm>
            <a:custGeom>
              <a:rect b="b" l="l" r="r" t="t"/>
              <a:pathLst>
                <a:path extrusionOk="0" h="8672" w="8648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3005327" y="2951202"/>
              <a:ext cx="172168" cy="171222"/>
            </a:xfrm>
            <a:custGeom>
              <a:rect b="b" l="l" r="r" t="t"/>
              <a:pathLst>
                <a:path extrusionOk="0" h="9049" w="9099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3009585" y="2955005"/>
              <a:ext cx="163634" cy="164089"/>
            </a:xfrm>
            <a:custGeom>
              <a:rect b="b" l="l" r="r" t="t"/>
              <a:pathLst>
                <a:path extrusionOk="0" h="8672" w="8648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3005327" y="2951202"/>
              <a:ext cx="172168" cy="171222"/>
            </a:xfrm>
            <a:custGeom>
              <a:rect b="b" l="l" r="r" t="t"/>
              <a:pathLst>
                <a:path extrusionOk="0" h="9049" w="9099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2163560" y="2208092"/>
              <a:ext cx="841787" cy="8080"/>
            </a:xfrm>
            <a:custGeom>
              <a:rect b="b" l="l" r="r" t="t"/>
              <a:pathLst>
                <a:path extrusionOk="0" h="427" w="44488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2163560" y="2281111"/>
              <a:ext cx="841787" cy="8098"/>
            </a:xfrm>
            <a:custGeom>
              <a:rect b="b" l="l" r="r" t="t"/>
              <a:pathLst>
                <a:path extrusionOk="0" h="428" w="44488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2163560" y="2133162"/>
              <a:ext cx="841787" cy="8080"/>
            </a:xfrm>
            <a:custGeom>
              <a:rect b="b" l="l" r="r" t="t"/>
              <a:pathLst>
                <a:path extrusionOk="0" h="427" w="44488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2163560" y="2354621"/>
              <a:ext cx="841787" cy="7607"/>
            </a:xfrm>
            <a:custGeom>
              <a:rect b="b" l="l" r="r" t="t"/>
              <a:pathLst>
                <a:path extrusionOk="0" h="402" w="44488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2163560" y="2429551"/>
              <a:ext cx="841787" cy="8080"/>
            </a:xfrm>
            <a:custGeom>
              <a:rect b="b" l="l" r="r" t="t"/>
              <a:pathLst>
                <a:path extrusionOk="0" h="427" w="44488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2288291" y="2502589"/>
              <a:ext cx="592797" cy="8080"/>
            </a:xfrm>
            <a:custGeom>
              <a:rect b="b" l="l" r="r" t="t"/>
              <a:pathLst>
                <a:path extrusionOk="0" h="427" w="31329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2163560" y="1735751"/>
              <a:ext cx="399323" cy="8080"/>
            </a:xfrm>
            <a:custGeom>
              <a:rect b="b" l="l" r="r" t="t"/>
              <a:pathLst>
                <a:path extrusionOk="0" h="427" w="21104">
                  <a:moveTo>
                    <a:pt x="1" y="1"/>
                  </a:moveTo>
                  <a:lnTo>
                    <a:pt x="1" y="427"/>
                  </a:lnTo>
                  <a:lnTo>
                    <a:pt x="21104" y="427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2163560" y="1787445"/>
              <a:ext cx="316332" cy="7607"/>
            </a:xfrm>
            <a:custGeom>
              <a:rect b="b" l="l" r="r" t="t"/>
              <a:pathLst>
                <a:path extrusionOk="0" h="402" w="16718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2456164" y="2808930"/>
              <a:ext cx="147986" cy="179756"/>
            </a:xfrm>
            <a:custGeom>
              <a:rect b="b" l="l" r="r" t="t"/>
              <a:pathLst>
                <a:path extrusionOk="0" h="9500" w="7821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2449996" y="2802781"/>
              <a:ext cx="160323" cy="193966"/>
            </a:xfrm>
            <a:custGeom>
              <a:rect b="b" l="l" r="r" t="t"/>
              <a:pathLst>
                <a:path extrusionOk="0" h="10251" w="8473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2564774" y="2808930"/>
              <a:ext cx="148440" cy="179756"/>
            </a:xfrm>
            <a:custGeom>
              <a:rect b="b" l="l" r="r" t="t"/>
              <a:pathLst>
                <a:path extrusionOk="0" h="9500" w="7845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2559079" y="2802781"/>
              <a:ext cx="159831" cy="193966"/>
            </a:xfrm>
            <a:custGeom>
              <a:rect b="b" l="l" r="r" t="t"/>
              <a:pathLst>
                <a:path extrusionOk="0" h="10251" w="8447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2436258" y="2595532"/>
              <a:ext cx="296408" cy="300211"/>
            </a:xfrm>
            <a:custGeom>
              <a:rect b="b" l="l" r="r" t="t"/>
              <a:pathLst>
                <a:path extrusionOk="0" h="15866" w="15665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2432455" y="2591747"/>
              <a:ext cx="304468" cy="310164"/>
            </a:xfrm>
            <a:custGeom>
              <a:rect b="b" l="l" r="r" t="t"/>
              <a:pathLst>
                <a:path extrusionOk="0" h="16392" w="16091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2479873" y="2642949"/>
              <a:ext cx="209633" cy="207268"/>
            </a:xfrm>
            <a:custGeom>
              <a:rect b="b" l="l" r="r" t="t"/>
              <a:pathLst>
                <a:path extrusionOk="0" h="10954" w="11079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2163560" y="2870104"/>
              <a:ext cx="182121" cy="8098"/>
            </a:xfrm>
            <a:custGeom>
              <a:rect b="b" l="l" r="r" t="t"/>
              <a:pathLst>
                <a:path extrusionOk="0" h="428" w="9625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827483" y="2870104"/>
              <a:ext cx="182121" cy="8098"/>
            </a:xfrm>
            <a:custGeom>
              <a:rect b="b" l="l" r="r" t="t"/>
              <a:pathLst>
                <a:path extrusionOk="0" h="428" w="9625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250495" y="1182803"/>
              <a:ext cx="454328" cy="454328"/>
            </a:xfrm>
            <a:custGeom>
              <a:rect b="b" l="l" r="r" t="t"/>
              <a:pathLst>
                <a:path extrusionOk="0" h="24011" w="24011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3246711" y="1178546"/>
              <a:ext cx="462389" cy="462389"/>
            </a:xfrm>
            <a:custGeom>
              <a:rect b="b" l="l" r="r" t="t"/>
              <a:pathLst>
                <a:path extrusionOk="0" h="24437" w="24437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3379011" y="1240192"/>
              <a:ext cx="106718" cy="242159"/>
            </a:xfrm>
            <a:custGeom>
              <a:rect b="b" l="l" r="r" t="t"/>
              <a:pathLst>
                <a:path extrusionOk="0" h="12798" w="564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2432455" y="1340723"/>
              <a:ext cx="53132" cy="138488"/>
            </a:xfrm>
            <a:custGeom>
              <a:rect b="b" l="l" r="r" t="t"/>
              <a:pathLst>
                <a:path extrusionOk="0" h="7319" w="2808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2683319" y="1340723"/>
              <a:ext cx="53605" cy="138488"/>
            </a:xfrm>
            <a:custGeom>
              <a:rect b="b" l="l" r="r" t="t"/>
              <a:pathLst>
                <a:path extrusionOk="0" h="7319" w="2833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2580423" y="1350676"/>
              <a:ext cx="8080" cy="118582"/>
            </a:xfrm>
            <a:custGeom>
              <a:rect b="b" l="l" r="r" t="t"/>
              <a:pathLst>
                <a:path extrusionOk="0" h="6267" w="427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1193295" y="2773376"/>
              <a:ext cx="551547" cy="8080"/>
            </a:xfrm>
            <a:custGeom>
              <a:rect b="b" l="l" r="r" t="t"/>
              <a:pathLst>
                <a:path extrusionOk="0" h="427" w="29149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1612504" y="2717879"/>
              <a:ext cx="270807" cy="8080"/>
            </a:xfrm>
            <a:custGeom>
              <a:rect b="b" l="l" r="r" t="t"/>
              <a:pathLst>
                <a:path extrusionOk="0" h="427" w="14312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3462001" y="2101393"/>
              <a:ext cx="618416" cy="8080"/>
            </a:xfrm>
            <a:custGeom>
              <a:rect b="b" l="l" r="r" t="t"/>
              <a:pathLst>
                <a:path extrusionOk="0" h="427" w="32683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3333486" y="2046369"/>
              <a:ext cx="357600" cy="7607"/>
            </a:xfrm>
            <a:custGeom>
              <a:rect b="b" l="l" r="r" t="t"/>
              <a:pathLst>
                <a:path extrusionOk="0" h="402" w="18899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4" name="Google Shape;684;p31"/>
            <p:cNvGrpSpPr/>
            <p:nvPr/>
          </p:nvGrpSpPr>
          <p:grpSpPr>
            <a:xfrm flipH="1">
              <a:off x="936623" y="1445473"/>
              <a:ext cx="734772" cy="588731"/>
              <a:chOff x="10049025" y="922900"/>
              <a:chExt cx="537625" cy="430800"/>
            </a:xfrm>
          </p:grpSpPr>
          <p:sp>
            <p:nvSpPr>
              <p:cNvPr id="685" name="Google Shape;685;p31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rect b="b" l="l" r="r" t="t"/>
                <a:pathLst>
                  <a:path extrusionOk="0" h="13259" w="20879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1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rect b="b" l="l" r="r" t="t"/>
                <a:pathLst>
                  <a:path extrusionOk="0" h="13886" w="21505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1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rect b="b" l="l" r="r" t="t"/>
                <a:pathLst>
                  <a:path extrusionOk="0" h="3033" w="178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1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rect b="b" l="l" r="r" t="t"/>
                <a:pathLst>
                  <a:path extrusionOk="0" h="3521" w="240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1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rect b="b" l="l" r="r" t="t"/>
                <a:pathLst>
                  <a:path extrusionOk="0" h="1355" w="1254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1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rect b="b" l="l" r="r" t="t"/>
                <a:pathLst>
                  <a:path extrusionOk="0" h="1825" w="178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rect b="b" l="l" r="r" t="t"/>
                <a:pathLst>
                  <a:path extrusionOk="0" h="628" w="2307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1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rect b="b" l="l" r="r" t="t"/>
                <a:pathLst>
                  <a:path extrusionOk="0" h="1123" w="2708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1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rect b="b" l="l" r="r" t="t"/>
                <a:pathLst>
                  <a:path extrusionOk="0" h="13585" w="15365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rect b="b" l="l" r="r" t="t"/>
                <a:pathLst>
                  <a:path extrusionOk="0" h="14044" w="15966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rect b="b" l="l" r="r" t="t"/>
                <a:pathLst>
                  <a:path extrusionOk="0" h="7946" w="376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rect b="b" l="l" r="r" t="t"/>
                <a:pathLst>
                  <a:path extrusionOk="0" h="8406" w="4529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rect b="b" l="l" r="r" t="t"/>
                <a:pathLst>
                  <a:path extrusionOk="0" h="8773" w="4813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1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rect b="b" l="l" r="r" t="t"/>
                <a:pathLst>
                  <a:path extrusionOk="0" h="9251" w="551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1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rect b="b" l="l" r="r" t="t"/>
                <a:pathLst>
                  <a:path extrusionOk="0" h="8973" w="5315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1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rect b="b" l="l" r="r" t="t"/>
                <a:pathLst>
                  <a:path extrusionOk="0" h="9615" w="6081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1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rect b="b" l="l" r="r" t="t"/>
                <a:pathLst>
                  <a:path extrusionOk="0" h="8672" w="5539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rect b="b" l="l" r="r" t="t"/>
                <a:pathLst>
                  <a:path extrusionOk="0" h="9192" w="6178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rect b="b" l="l" r="r" t="t"/>
                <a:pathLst>
                  <a:path extrusionOk="0" h="8472" w="5239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1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rect b="b" l="l" r="r" t="t"/>
                <a:pathLst>
                  <a:path extrusionOk="0" h="8959" w="5911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1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rect b="b" l="l" r="r" t="t"/>
                <a:pathLst>
                  <a:path extrusionOk="0" h="7620" w="5013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1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rect b="b" l="l" r="r" t="t"/>
                <a:pathLst>
                  <a:path extrusionOk="0" h="8067" w="5721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rect b="b" l="l" r="r" t="t"/>
                <a:pathLst>
                  <a:path extrusionOk="0" h="2733" w="1981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1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rect b="b" l="l" r="r" t="t"/>
                <a:pathLst>
                  <a:path extrusionOk="0" h="3235" w="2647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rect b="b" l="l" r="r" t="t"/>
                <a:pathLst>
                  <a:path extrusionOk="0" h="1153" w="527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rect b="b" l="l" r="r" t="t"/>
                <a:pathLst>
                  <a:path extrusionOk="0" h="1555" w="1154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1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rect b="b" l="l" r="r" t="t"/>
                <a:pathLst>
                  <a:path extrusionOk="0" h="1580" w="828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1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rect b="b" l="l" r="r" t="t"/>
                <a:pathLst>
                  <a:path extrusionOk="0" h="2097" w="1479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1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rect b="b" l="l" r="r" t="t"/>
                <a:pathLst>
                  <a:path extrusionOk="0" h="2206" w="1153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1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rect b="b" l="l" r="r" t="t"/>
                <a:pathLst>
                  <a:path extrusionOk="0" h="2694" w="1842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1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rect b="b" l="l" r="r" t="t"/>
                <a:pathLst>
                  <a:path extrusionOk="0" h="627" w="302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1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rect b="b" l="l" r="r" t="t"/>
                <a:pathLst>
                  <a:path extrusionOk="0" h="1213" w="953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7" name="Google Shape;717;p31"/>
          <p:cNvSpPr txBox="1"/>
          <p:nvPr>
            <p:ph idx="1" type="subTitle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</a:t>
            </a:r>
            <a:r>
              <a:rPr lang="en"/>
              <a:t>discover</a:t>
            </a:r>
            <a:r>
              <a:rPr lang="en"/>
              <a:t> that Series and Footnote, didn’t have any </a:t>
            </a:r>
            <a:r>
              <a:rPr lang="en"/>
              <a:t>relevant</a:t>
            </a:r>
            <a:r>
              <a:rPr lang="en"/>
              <a:t> data and I decided to </a:t>
            </a:r>
            <a:r>
              <a:rPr lang="en"/>
              <a:t>remove it from the process and make a cleaner Presentation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2"/>
          <p:cNvSpPr/>
          <p:nvPr/>
        </p:nvSpPr>
        <p:spPr>
          <a:xfrm flipH="1">
            <a:off x="954050" y="1366400"/>
            <a:ext cx="3183900" cy="25110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2"/>
          <p:cNvSpPr txBox="1"/>
          <p:nvPr>
            <p:ph idx="1" type="body"/>
          </p:nvPr>
        </p:nvSpPr>
        <p:spPr>
          <a:xfrm>
            <a:off x="4282625" y="1366325"/>
            <a:ext cx="42246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>
                <a:solidFill>
                  <a:schemeClr val="accent5"/>
                </a:solidFill>
              </a:rPr>
              <a:t>Country code 241</a:t>
            </a:r>
            <a:endParaRPr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>
                <a:solidFill>
                  <a:schemeClr val="accent5"/>
                </a:solidFill>
              </a:rPr>
              <a:t>Special Notes 131</a:t>
            </a:r>
            <a:endParaRPr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>
                <a:solidFill>
                  <a:schemeClr val="accent5"/>
                </a:solidFill>
              </a:rPr>
              <a:t>Income groupe 5</a:t>
            </a:r>
            <a:endParaRPr>
              <a:solidFill>
                <a:schemeClr val="accent5"/>
              </a:solidFill>
            </a:endParaRPr>
          </a:p>
          <a:p>
            <a:pPr indent="0" lvl="0" marL="101600" marR="127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seeing on dataframe index something called income group I felt this data could be usefull for my analysis on countries that could have enough income to purchase the services that openclassroom requires.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24" name="Google Shape;724;p32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Variable in Country </a:t>
            </a:r>
            <a:endParaRPr/>
          </a:p>
        </p:txBody>
      </p:sp>
      <p:grpSp>
        <p:nvGrpSpPr>
          <p:cNvPr id="725" name="Google Shape;725;p32"/>
          <p:cNvGrpSpPr/>
          <p:nvPr/>
        </p:nvGrpSpPr>
        <p:grpSpPr>
          <a:xfrm>
            <a:off x="1194676" y="1621358"/>
            <a:ext cx="2697747" cy="2000218"/>
            <a:chOff x="884172" y="1689117"/>
            <a:chExt cx="3727200" cy="2605808"/>
          </a:xfrm>
        </p:grpSpPr>
        <p:pic>
          <p:nvPicPr>
            <p:cNvPr id="726" name="Google Shape;726;p32"/>
            <p:cNvPicPr preferRelativeResize="0"/>
            <p:nvPr/>
          </p:nvPicPr>
          <p:blipFill rotWithShape="1">
            <a:blip r:embed="rId3">
              <a:alphaModFix/>
            </a:blip>
            <a:srcRect b="0" l="3254" r="1307" t="0"/>
            <a:stretch/>
          </p:blipFill>
          <p:spPr>
            <a:xfrm>
              <a:off x="884172" y="1689125"/>
              <a:ext cx="3727200" cy="2605800"/>
            </a:xfrm>
            <a:prstGeom prst="roundRect">
              <a:avLst>
                <a:gd fmla="val 3654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27" name="Google Shape;727;p32"/>
            <p:cNvPicPr preferRelativeResize="0"/>
            <p:nvPr/>
          </p:nvPicPr>
          <p:blipFill rotWithShape="1">
            <a:blip r:embed="rId4">
              <a:alphaModFix amt="50000"/>
            </a:blip>
            <a:srcRect b="0" l="3254" r="1307" t="0"/>
            <a:stretch/>
          </p:blipFill>
          <p:spPr>
            <a:xfrm>
              <a:off x="884172" y="1689117"/>
              <a:ext cx="3727200" cy="2605800"/>
            </a:xfrm>
            <a:prstGeom prst="roundRect">
              <a:avLst>
                <a:gd fmla="val 3654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728" name="Google Shape;728;p32"/>
          <p:cNvSpPr/>
          <p:nvPr/>
        </p:nvSpPr>
        <p:spPr>
          <a:xfrm flipH="1">
            <a:off x="963691" y="2175318"/>
            <a:ext cx="735666" cy="61093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2"/>
          <p:cNvSpPr/>
          <p:nvPr/>
        </p:nvSpPr>
        <p:spPr>
          <a:xfrm flipH="1">
            <a:off x="1385617" y="1379941"/>
            <a:ext cx="1173466" cy="775675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2"/>
          <p:cNvSpPr/>
          <p:nvPr/>
        </p:nvSpPr>
        <p:spPr>
          <a:xfrm flipH="1">
            <a:off x="2056895" y="1379949"/>
            <a:ext cx="917207" cy="601760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2"/>
          <p:cNvSpPr/>
          <p:nvPr/>
        </p:nvSpPr>
        <p:spPr>
          <a:xfrm flipH="1">
            <a:off x="2513149" y="3121443"/>
            <a:ext cx="1136526" cy="744311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2"/>
          <p:cNvSpPr/>
          <p:nvPr/>
        </p:nvSpPr>
        <p:spPr>
          <a:xfrm flipH="1" rot="10800000">
            <a:off x="3360268" y="3035167"/>
            <a:ext cx="767822" cy="63752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32"/>
          <p:cNvGrpSpPr/>
          <p:nvPr/>
        </p:nvGrpSpPr>
        <p:grpSpPr>
          <a:xfrm>
            <a:off x="2352106" y="1452008"/>
            <a:ext cx="387815" cy="86843"/>
            <a:chOff x="-3037735" y="-542969"/>
            <a:chExt cx="581170" cy="125387"/>
          </a:xfrm>
        </p:grpSpPr>
        <p:sp>
          <p:nvSpPr>
            <p:cNvPr id="734" name="Google Shape;734;p32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32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736" name="Google Shape;736;p3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/>
          <p:nvPr/>
        </p:nvSpPr>
        <p:spPr>
          <a:xfrm flipH="1">
            <a:off x="954050" y="1366400"/>
            <a:ext cx="3183900" cy="2511000"/>
          </a:xfrm>
          <a:prstGeom prst="roundRect">
            <a:avLst>
              <a:gd fmla="val 3396" name="adj"/>
            </a:avLst>
          </a:prstGeom>
          <a:solidFill>
            <a:schemeClr val="accen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3"/>
          <p:cNvSpPr txBox="1"/>
          <p:nvPr>
            <p:ph idx="1" type="body"/>
          </p:nvPr>
        </p:nvSpPr>
        <p:spPr>
          <a:xfrm>
            <a:off x="4282625" y="1366325"/>
            <a:ext cx="4224600" cy="31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n">
                <a:solidFill>
                  <a:schemeClr val="accent5"/>
                </a:solidFill>
              </a:rPr>
              <a:t>Income groupe 5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'High income: nonOECD', 'Low income', 'Upper middle income', nan,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'Lower middle income', 'High income: OECD</a:t>
            </a:r>
            <a:endParaRPr>
              <a:solidFill>
                <a:schemeClr val="accent5"/>
              </a:solidFill>
            </a:endParaRPr>
          </a:p>
          <a:p>
            <a:pPr indent="0" lvl="0" marL="101600" marR="127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saw the unique variables and discovered that the there's 5 useful variable and one to remove or just ignore it on the other process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44" name="Google Shape;744;p33"/>
          <p:cNvSpPr txBox="1"/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the Unique Variable</a:t>
            </a:r>
            <a:endParaRPr/>
          </a:p>
        </p:txBody>
      </p:sp>
      <p:grpSp>
        <p:nvGrpSpPr>
          <p:cNvPr id="745" name="Google Shape;745;p33"/>
          <p:cNvGrpSpPr/>
          <p:nvPr/>
        </p:nvGrpSpPr>
        <p:grpSpPr>
          <a:xfrm>
            <a:off x="1194676" y="1621358"/>
            <a:ext cx="2697747" cy="2000218"/>
            <a:chOff x="884172" y="1689117"/>
            <a:chExt cx="3727200" cy="2605808"/>
          </a:xfrm>
        </p:grpSpPr>
        <p:pic>
          <p:nvPicPr>
            <p:cNvPr id="746" name="Google Shape;746;p33"/>
            <p:cNvPicPr preferRelativeResize="0"/>
            <p:nvPr/>
          </p:nvPicPr>
          <p:blipFill rotWithShape="1">
            <a:blip r:embed="rId3">
              <a:alphaModFix/>
            </a:blip>
            <a:srcRect b="0" l="3254" r="1307" t="0"/>
            <a:stretch/>
          </p:blipFill>
          <p:spPr>
            <a:xfrm>
              <a:off x="884172" y="1689125"/>
              <a:ext cx="3727200" cy="2605800"/>
            </a:xfrm>
            <a:prstGeom prst="roundRect">
              <a:avLst>
                <a:gd fmla="val 3654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747" name="Google Shape;747;p33"/>
            <p:cNvPicPr preferRelativeResize="0"/>
            <p:nvPr/>
          </p:nvPicPr>
          <p:blipFill rotWithShape="1">
            <a:blip r:embed="rId4">
              <a:alphaModFix amt="50000"/>
            </a:blip>
            <a:srcRect b="0" l="3254" r="1307" t="0"/>
            <a:stretch/>
          </p:blipFill>
          <p:spPr>
            <a:xfrm>
              <a:off x="884172" y="1689117"/>
              <a:ext cx="3727200" cy="2605800"/>
            </a:xfrm>
            <a:prstGeom prst="roundRect">
              <a:avLst>
                <a:gd fmla="val 3654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748" name="Google Shape;748;p33"/>
          <p:cNvSpPr/>
          <p:nvPr/>
        </p:nvSpPr>
        <p:spPr>
          <a:xfrm flipH="1">
            <a:off x="963691" y="2175318"/>
            <a:ext cx="735666" cy="610938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3"/>
          <p:cNvSpPr/>
          <p:nvPr/>
        </p:nvSpPr>
        <p:spPr>
          <a:xfrm flipH="1">
            <a:off x="1385617" y="1379941"/>
            <a:ext cx="1173466" cy="775675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3"/>
          <p:cNvSpPr/>
          <p:nvPr/>
        </p:nvSpPr>
        <p:spPr>
          <a:xfrm flipH="1">
            <a:off x="2056895" y="1379949"/>
            <a:ext cx="917207" cy="601760"/>
          </a:xfrm>
          <a:custGeom>
            <a:rect b="b" l="l" r="r" t="t"/>
            <a:pathLst>
              <a:path extrusionOk="0" h="18394" w="22809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3"/>
          <p:cNvSpPr/>
          <p:nvPr/>
        </p:nvSpPr>
        <p:spPr>
          <a:xfrm flipH="1">
            <a:off x="2513149" y="3121443"/>
            <a:ext cx="1136526" cy="744311"/>
          </a:xfrm>
          <a:custGeom>
            <a:rect b="b" l="l" r="r" t="t"/>
            <a:pathLst>
              <a:path extrusionOk="0" h="19743" w="24157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3"/>
          <p:cNvSpPr/>
          <p:nvPr/>
        </p:nvSpPr>
        <p:spPr>
          <a:xfrm flipH="1" rot="10800000">
            <a:off x="3360268" y="3035167"/>
            <a:ext cx="767822" cy="637525"/>
          </a:xfrm>
          <a:custGeom>
            <a:rect b="b" l="l" r="r" t="t"/>
            <a:pathLst>
              <a:path extrusionOk="0" h="16187" w="1586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33"/>
          <p:cNvGrpSpPr/>
          <p:nvPr/>
        </p:nvGrpSpPr>
        <p:grpSpPr>
          <a:xfrm>
            <a:off x="2352106" y="1452008"/>
            <a:ext cx="387815" cy="86843"/>
            <a:chOff x="-3037735" y="-542969"/>
            <a:chExt cx="581170" cy="125387"/>
          </a:xfrm>
        </p:grpSpPr>
        <p:sp>
          <p:nvSpPr>
            <p:cNvPr id="754" name="Google Shape;754;p33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33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756" name="Google Shape;756;p3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rect b="b" l="l" r="r" t="t"/>
                <a:pathLst>
                  <a:path extrusionOk="0" h="1906" w="8835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rect b="b" l="l" r="r" t="t"/>
                <a:pathLst>
                  <a:path extrusionOk="0" h="1097" w="1096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