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6" r:id="rId3"/>
    <p:sldId id="257" r:id="rId4"/>
    <p:sldId id="293" r:id="rId5"/>
    <p:sldId id="269" r:id="rId6"/>
    <p:sldId id="271" r:id="rId7"/>
    <p:sldId id="260" r:id="rId8"/>
    <p:sldId id="309" r:id="rId9"/>
    <p:sldId id="289" r:id="rId10"/>
    <p:sldId id="295" r:id="rId11"/>
    <p:sldId id="276" r:id="rId12"/>
    <p:sldId id="311" r:id="rId13"/>
    <p:sldId id="308" r:id="rId14"/>
    <p:sldId id="307" r:id="rId15"/>
    <p:sldId id="310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21" r:id="rId24"/>
    <p:sldId id="323" r:id="rId25"/>
    <p:sldId id="327" r:id="rId26"/>
    <p:sldId id="324" r:id="rId27"/>
    <p:sldId id="325" r:id="rId28"/>
    <p:sldId id="319" r:id="rId29"/>
    <p:sldId id="333" r:id="rId30"/>
    <p:sldId id="320" r:id="rId31"/>
    <p:sldId id="328" r:id="rId32"/>
    <p:sldId id="330" r:id="rId33"/>
    <p:sldId id="332" r:id="rId34"/>
    <p:sldId id="335" r:id="rId35"/>
    <p:sldId id="337" r:id="rId36"/>
    <p:sldId id="338" r:id="rId37"/>
    <p:sldId id="339" r:id="rId38"/>
    <p:sldId id="302" r:id="rId39"/>
    <p:sldId id="285" r:id="rId40"/>
    <p:sldId id="28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3780" autoAdjust="0"/>
  </p:normalViewPr>
  <p:slideViewPr>
    <p:cSldViewPr snapToGrid="0">
      <p:cViewPr varScale="1">
        <p:scale>
          <a:sx n="60" d="100"/>
          <a:sy n="60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Dutkiewicz" userId="f15a1b25df3f47e2" providerId="LiveId" clId="{90A51A84-2FCE-4797-8576-43EDDFDF2E29}"/>
    <pc:docChg chg="undo redo custSel addSld delSld modSld sldOrd addSection delSection">
      <pc:chgData name="Sarah Dutkiewicz" userId="f15a1b25df3f47e2" providerId="LiveId" clId="{90A51A84-2FCE-4797-8576-43EDDFDF2E29}" dt="2021-11-27T21:19:01.046" v="7281" actId="20577"/>
      <pc:docMkLst>
        <pc:docMk/>
      </pc:docMkLst>
      <pc:sldChg chg="addSp delSp modSp mod ord">
        <pc:chgData name="Sarah Dutkiewicz" userId="f15a1b25df3f47e2" providerId="LiveId" clId="{90A51A84-2FCE-4797-8576-43EDDFDF2E29}" dt="2021-11-25T02:36:24.969" v="6046" actId="20577"/>
        <pc:sldMkLst>
          <pc:docMk/>
          <pc:sldMk cId="2581598289" sldId="256"/>
        </pc:sldMkLst>
        <pc:spChg chg="mod">
          <ac:chgData name="Sarah Dutkiewicz" userId="f15a1b25df3f47e2" providerId="LiveId" clId="{90A51A84-2FCE-4797-8576-43EDDFDF2E29}" dt="2021-11-25T02:36:24.969" v="6046" actId="20577"/>
          <ac:spMkLst>
            <pc:docMk/>
            <pc:sldMk cId="2581598289" sldId="256"/>
            <ac:spMk id="3" creationId="{38EA1EA7-39E6-4EA0-A305-F9D5B245A7F1}"/>
          </ac:spMkLst>
        </pc:spChg>
        <pc:spChg chg="add del mod">
          <ac:chgData name="Sarah Dutkiewicz" userId="f15a1b25df3f47e2" providerId="LiveId" clId="{90A51A84-2FCE-4797-8576-43EDDFDF2E29}" dt="2021-11-25T02:32:45.176" v="5911"/>
          <ac:spMkLst>
            <pc:docMk/>
            <pc:sldMk cId="2581598289" sldId="256"/>
            <ac:spMk id="6" creationId="{7DE4E441-1196-4A62-B1D7-92418A09326B}"/>
          </ac:spMkLst>
        </pc:spChg>
        <pc:spChg chg="add del mod">
          <ac:chgData name="Sarah Dutkiewicz" userId="f15a1b25df3f47e2" providerId="LiveId" clId="{90A51A84-2FCE-4797-8576-43EDDFDF2E29}" dt="2021-11-25T02:32:45.176" v="5911"/>
          <ac:spMkLst>
            <pc:docMk/>
            <pc:sldMk cId="2581598289" sldId="256"/>
            <ac:spMk id="8" creationId="{111B79DC-B3D2-40A8-9A9D-6A77AA967CDA}"/>
          </ac:spMkLst>
        </pc:spChg>
        <pc:spChg chg="add del mod">
          <ac:chgData name="Sarah Dutkiewicz" userId="f15a1b25df3f47e2" providerId="LiveId" clId="{90A51A84-2FCE-4797-8576-43EDDFDF2E29}" dt="2021-11-25T02:36:07.998" v="6004"/>
          <ac:spMkLst>
            <pc:docMk/>
            <pc:sldMk cId="2581598289" sldId="256"/>
            <ac:spMk id="12" creationId="{28C62BFE-3854-4C9F-8F2D-A61A822DD723}"/>
          </ac:spMkLst>
        </pc:spChg>
        <pc:picChg chg="add del mod">
          <ac:chgData name="Sarah Dutkiewicz" userId="f15a1b25df3f47e2" providerId="LiveId" clId="{90A51A84-2FCE-4797-8576-43EDDFDF2E29}" dt="2021-11-25T02:32:45.176" v="5911"/>
          <ac:picMkLst>
            <pc:docMk/>
            <pc:sldMk cId="2581598289" sldId="256"/>
            <ac:picMk id="7" creationId="{77D0714B-1C75-4C23-BD76-4F9514FF22B4}"/>
          </ac:picMkLst>
        </pc:picChg>
        <pc:picChg chg="add del mod">
          <ac:chgData name="Sarah Dutkiewicz" userId="f15a1b25df3f47e2" providerId="LiveId" clId="{90A51A84-2FCE-4797-8576-43EDDFDF2E29}" dt="2021-11-25T02:36:07.998" v="6004"/>
          <ac:picMkLst>
            <pc:docMk/>
            <pc:sldMk cId="2581598289" sldId="256"/>
            <ac:picMk id="11" creationId="{937CE5D0-FE81-446A-85CB-027238B9C8A4}"/>
          </ac:picMkLst>
        </pc:picChg>
      </pc:sldChg>
      <pc:sldChg chg="addSp delSp modSp mod">
        <pc:chgData name="Sarah Dutkiewicz" userId="f15a1b25df3f47e2" providerId="LiveId" clId="{90A51A84-2FCE-4797-8576-43EDDFDF2E29}" dt="2021-11-25T02:36:33.297" v="6048"/>
        <pc:sldMkLst>
          <pc:docMk/>
          <pc:sldMk cId="1634451108" sldId="257"/>
        </pc:sldMkLst>
        <pc:spChg chg="mod">
          <ac:chgData name="Sarah Dutkiewicz" userId="f15a1b25df3f47e2" providerId="LiveId" clId="{90A51A84-2FCE-4797-8576-43EDDFDF2E29}" dt="2021-11-24T02:06:40.033" v="5007" actId="14100"/>
          <ac:spMkLst>
            <pc:docMk/>
            <pc:sldMk cId="1634451108" sldId="257"/>
            <ac:spMk id="3" creationId="{6329550C-17D2-4799-A559-8674DF8BFAD2}"/>
          </ac:spMkLst>
        </pc:spChg>
        <pc:spChg chg="add del mod">
          <ac:chgData name="Sarah Dutkiewicz" userId="f15a1b25df3f47e2" providerId="LiveId" clId="{90A51A84-2FCE-4797-8576-43EDDFDF2E29}" dt="2021-11-25T02:36:33.297" v="6048"/>
          <ac:spMkLst>
            <pc:docMk/>
            <pc:sldMk cId="1634451108" sldId="257"/>
            <ac:spMk id="8" creationId="{4F58FB56-F506-4F5E-88E6-884EF9CA7241}"/>
          </ac:spMkLst>
        </pc:spChg>
        <pc:spChg chg="add mod">
          <ac:chgData name="Sarah Dutkiewicz" userId="f15a1b25df3f47e2" providerId="LiveId" clId="{90A51A84-2FCE-4797-8576-43EDDFDF2E29}" dt="2021-11-24T01:52:32.101" v="4830" actId="1076"/>
          <ac:spMkLst>
            <pc:docMk/>
            <pc:sldMk cId="1634451108" sldId="257"/>
            <ac:spMk id="8" creationId="{EA0F70C9-7F5D-4481-A41C-F4CB69635358}"/>
          </ac:spMkLst>
        </pc:spChg>
        <pc:picChg chg="add mod">
          <ac:chgData name="Sarah Dutkiewicz" userId="f15a1b25df3f47e2" providerId="LiveId" clId="{90A51A84-2FCE-4797-8576-43EDDFDF2E29}" dt="2021-11-24T02:06:49.551" v="5009" actId="1076"/>
          <ac:picMkLst>
            <pc:docMk/>
            <pc:sldMk cId="1634451108" sldId="257"/>
            <ac:picMk id="5" creationId="{A2402718-6A2D-4C0F-A011-A3F169B3D2B4}"/>
          </ac:picMkLst>
        </pc:picChg>
        <pc:picChg chg="add del mod">
          <ac:chgData name="Sarah Dutkiewicz" userId="f15a1b25df3f47e2" providerId="LiveId" clId="{90A51A84-2FCE-4797-8576-43EDDFDF2E29}" dt="2021-11-25T02:36:33.297" v="6048"/>
          <ac:picMkLst>
            <pc:docMk/>
            <pc:sldMk cId="1634451108" sldId="257"/>
            <ac:picMk id="6" creationId="{FB4B49C1-E1C4-49B3-A3A6-3CA65928197B}"/>
          </ac:picMkLst>
        </pc:picChg>
        <pc:picChg chg="add mod">
          <ac:chgData name="Sarah Dutkiewicz" userId="f15a1b25df3f47e2" providerId="LiveId" clId="{90A51A84-2FCE-4797-8576-43EDDFDF2E29}" dt="2021-11-23T17:49:26.977" v="3247" actId="962"/>
          <ac:picMkLst>
            <pc:docMk/>
            <pc:sldMk cId="1634451108" sldId="257"/>
            <ac:picMk id="7" creationId="{7201CD4F-CFB2-4B64-8D3A-98C13063BD26}"/>
          </ac:picMkLst>
        </pc:picChg>
      </pc:sldChg>
      <pc:sldChg chg="addSp modSp mod">
        <pc:chgData name="Sarah Dutkiewicz" userId="f15a1b25df3f47e2" providerId="LiveId" clId="{90A51A84-2FCE-4797-8576-43EDDFDF2E29}" dt="2021-11-24T02:07:42.456" v="5013" actId="27636"/>
        <pc:sldMkLst>
          <pc:docMk/>
          <pc:sldMk cId="2774206235" sldId="258"/>
        </pc:sldMkLst>
        <pc:spChg chg="mod">
          <ac:chgData name="Sarah Dutkiewicz" userId="f15a1b25df3f47e2" providerId="LiveId" clId="{90A51A84-2FCE-4797-8576-43EDDFDF2E29}" dt="2021-11-24T02:07:42.456" v="5013" actId="27636"/>
          <ac:spMkLst>
            <pc:docMk/>
            <pc:sldMk cId="2774206235" sldId="258"/>
            <ac:spMk id="3" creationId="{F362AEC1-888F-4023-A2B8-721D90D1F827}"/>
          </ac:spMkLst>
        </pc:spChg>
        <pc:spChg chg="add mod">
          <ac:chgData name="Sarah Dutkiewicz" userId="f15a1b25df3f47e2" providerId="LiveId" clId="{90A51A84-2FCE-4797-8576-43EDDFDF2E29}" dt="2021-11-23T17:10:42.777" v="2113" actId="1076"/>
          <ac:spMkLst>
            <pc:docMk/>
            <pc:sldMk cId="2774206235" sldId="258"/>
            <ac:spMk id="4" creationId="{8CCFB9B2-9EB2-4941-A7A0-3A12B3A45EBA}"/>
          </ac:spMkLst>
        </pc:spChg>
        <pc:picChg chg="add mod">
          <ac:chgData name="Sarah Dutkiewicz" userId="f15a1b25df3f47e2" providerId="LiveId" clId="{90A51A84-2FCE-4797-8576-43EDDFDF2E29}" dt="2021-11-23T17:10:42.777" v="2113" actId="1076"/>
          <ac:picMkLst>
            <pc:docMk/>
            <pc:sldMk cId="2774206235" sldId="258"/>
            <ac:picMk id="1026" creationId="{1635DC08-8C24-48FC-BD67-C0212CEE0F6B}"/>
          </ac:picMkLst>
        </pc:picChg>
      </pc:sldChg>
      <pc:sldChg chg="modSp del mod">
        <pc:chgData name="Sarah Dutkiewicz" userId="f15a1b25df3f47e2" providerId="LiveId" clId="{90A51A84-2FCE-4797-8576-43EDDFDF2E29}" dt="2021-11-23T17:40:29.647" v="2722" actId="47"/>
        <pc:sldMkLst>
          <pc:docMk/>
          <pc:sldMk cId="2803151356" sldId="259"/>
        </pc:sldMkLst>
        <pc:spChg chg="mod">
          <ac:chgData name="Sarah Dutkiewicz" userId="f15a1b25df3f47e2" providerId="LiveId" clId="{90A51A84-2FCE-4797-8576-43EDDFDF2E29}" dt="2021-11-23T16:21:13.505" v="939" actId="20577"/>
          <ac:spMkLst>
            <pc:docMk/>
            <pc:sldMk cId="2803151356" sldId="259"/>
            <ac:spMk id="2" creationId="{6BCE2112-8EBB-4CF1-AF03-1CC2ED547FB4}"/>
          </ac:spMkLst>
        </pc:spChg>
        <pc:graphicFrameChg chg="modGraphic">
          <ac:chgData name="Sarah Dutkiewicz" userId="f15a1b25df3f47e2" providerId="LiveId" clId="{90A51A84-2FCE-4797-8576-43EDDFDF2E29}" dt="2021-11-23T16:21:18.287" v="941" actId="20577"/>
          <ac:graphicFrameMkLst>
            <pc:docMk/>
            <pc:sldMk cId="2803151356" sldId="259"/>
            <ac:graphicFrameMk id="4" creationId="{557D515D-2FF8-4A6A-8B1B-EE63D29CD817}"/>
          </ac:graphicFrameMkLst>
        </pc:graphicFrameChg>
      </pc:sldChg>
      <pc:sldChg chg="delSp add del ord setBg delDesignElem">
        <pc:chgData name="Sarah Dutkiewicz" userId="f15a1b25df3f47e2" providerId="LiveId" clId="{90A51A84-2FCE-4797-8576-43EDDFDF2E29}" dt="2021-11-25T02:34:55.355" v="5963" actId="2696"/>
        <pc:sldMkLst>
          <pc:docMk/>
          <pc:sldMk cId="3136222148" sldId="259"/>
        </pc:sldMkLst>
        <pc:spChg chg="del">
          <ac:chgData name="Sarah Dutkiewicz" userId="f15a1b25df3f47e2" providerId="LiveId" clId="{90A51A84-2FCE-4797-8576-43EDDFDF2E29}" dt="2021-11-25T02:34:36.331" v="5960"/>
          <ac:spMkLst>
            <pc:docMk/>
            <pc:sldMk cId="3136222148" sldId="259"/>
            <ac:spMk id="9" creationId="{17CDB40A-75BB-4498-A20B-59C3984A3A94}"/>
          </ac:spMkLst>
        </pc:spChg>
      </pc:sldChg>
      <pc:sldChg chg="addSp modSp add mod ord">
        <pc:chgData name="Sarah Dutkiewicz" userId="f15a1b25df3f47e2" providerId="LiveId" clId="{90A51A84-2FCE-4797-8576-43EDDFDF2E29}" dt="2021-11-25T02:43:29.400" v="6483" actId="20577"/>
        <pc:sldMkLst>
          <pc:docMk/>
          <pc:sldMk cId="2022380442" sldId="260"/>
        </pc:sldMkLst>
        <pc:spChg chg="add mod">
          <ac:chgData name="Sarah Dutkiewicz" userId="f15a1b25df3f47e2" providerId="LiveId" clId="{90A51A84-2FCE-4797-8576-43EDDFDF2E29}" dt="2021-11-25T02:36:00.616" v="6002" actId="1076"/>
          <ac:spMkLst>
            <pc:docMk/>
            <pc:sldMk cId="2022380442" sldId="260"/>
            <ac:spMk id="2" creationId="{8F079733-59A1-4F01-9DF5-53AD79BEE24E}"/>
          </ac:spMkLst>
        </pc:spChg>
        <pc:spChg chg="add mod">
          <ac:chgData name="Sarah Dutkiewicz" userId="f15a1b25df3f47e2" providerId="LiveId" clId="{90A51A84-2FCE-4797-8576-43EDDFDF2E29}" dt="2021-11-25T02:43:29.400" v="6483" actId="20577"/>
          <ac:spMkLst>
            <pc:docMk/>
            <pc:sldMk cId="2022380442" sldId="260"/>
            <ac:spMk id="3" creationId="{D232BCE5-8846-40A5-8E23-267E3ECA9106}"/>
          </ac:spMkLst>
        </pc:spChg>
      </pc:sldChg>
      <pc:sldChg chg="addSp delSp modSp del mod modNotesTx">
        <pc:chgData name="Sarah Dutkiewicz" userId="f15a1b25df3f47e2" providerId="LiveId" clId="{90A51A84-2FCE-4797-8576-43EDDFDF2E29}" dt="2021-11-23T17:32:12.750" v="2618" actId="47"/>
        <pc:sldMkLst>
          <pc:docMk/>
          <pc:sldMk cId="2280421604" sldId="260"/>
        </pc:sldMkLst>
        <pc:spChg chg="mod">
          <ac:chgData name="Sarah Dutkiewicz" userId="f15a1b25df3f47e2" providerId="LiveId" clId="{90A51A84-2FCE-4797-8576-43EDDFDF2E29}" dt="2021-11-23T14:44:40.715" v="13" actId="20577"/>
          <ac:spMkLst>
            <pc:docMk/>
            <pc:sldMk cId="2280421604" sldId="260"/>
            <ac:spMk id="2" creationId="{ECAEBCF5-E2B0-408F-A8F6-EF4563A63D2E}"/>
          </ac:spMkLst>
        </pc:spChg>
        <pc:spChg chg="del mod">
          <ac:chgData name="Sarah Dutkiewicz" userId="f15a1b25df3f47e2" providerId="LiveId" clId="{90A51A84-2FCE-4797-8576-43EDDFDF2E29}" dt="2021-11-23T14:46:25.933" v="185" actId="478"/>
          <ac:spMkLst>
            <pc:docMk/>
            <pc:sldMk cId="2280421604" sldId="260"/>
            <ac:spMk id="3" creationId="{6FC58C10-A0B5-4DF0-8213-34B9DAD11B61}"/>
          </ac:spMkLst>
        </pc:spChg>
        <pc:spChg chg="add del mod">
          <ac:chgData name="Sarah Dutkiewicz" userId="f15a1b25df3f47e2" providerId="LiveId" clId="{90A51A84-2FCE-4797-8576-43EDDFDF2E29}" dt="2021-11-23T14:46:29.031" v="186" actId="478"/>
          <ac:spMkLst>
            <pc:docMk/>
            <pc:sldMk cId="2280421604" sldId="260"/>
            <ac:spMk id="6" creationId="{D984AC6E-6F7F-43E8-9486-406CB06D7B0A}"/>
          </ac:spMkLst>
        </pc:spChg>
        <pc:graphicFrameChg chg="add mod modGraphic">
          <ac:chgData name="Sarah Dutkiewicz" userId="f15a1b25df3f47e2" providerId="LiveId" clId="{90A51A84-2FCE-4797-8576-43EDDFDF2E29}" dt="2021-11-23T14:56:49.958" v="773" actId="20577"/>
          <ac:graphicFrameMkLst>
            <pc:docMk/>
            <pc:sldMk cId="2280421604" sldId="260"/>
            <ac:graphicFrameMk id="4" creationId="{398515B1-1CB1-458D-A7C2-17F3783C6BDA}"/>
          </ac:graphicFrameMkLst>
        </pc:graphicFrameChg>
      </pc:sldChg>
      <pc:sldChg chg="modSp new del mod">
        <pc:chgData name="Sarah Dutkiewicz" userId="f15a1b25df3f47e2" providerId="LiveId" clId="{90A51A84-2FCE-4797-8576-43EDDFDF2E29}" dt="2021-11-23T17:32:14.094" v="2619" actId="47"/>
        <pc:sldMkLst>
          <pc:docMk/>
          <pc:sldMk cId="2031660369" sldId="261"/>
        </pc:sldMkLst>
        <pc:spChg chg="mod">
          <ac:chgData name="Sarah Dutkiewicz" userId="f15a1b25df3f47e2" providerId="LiveId" clId="{90A51A84-2FCE-4797-8576-43EDDFDF2E29}" dt="2021-11-23T14:45:08.137" v="94" actId="20577"/>
          <ac:spMkLst>
            <pc:docMk/>
            <pc:sldMk cId="2031660369" sldId="261"/>
            <ac:spMk id="2" creationId="{4D0C67E9-CC3D-47AC-80CD-445DE140C91E}"/>
          </ac:spMkLst>
        </pc:spChg>
      </pc:sldChg>
      <pc:sldChg chg="addSp delSp modSp new del mod ord">
        <pc:chgData name="Sarah Dutkiewicz" userId="f15a1b25df3f47e2" providerId="LiveId" clId="{90A51A84-2FCE-4797-8576-43EDDFDF2E29}" dt="2021-11-23T17:40:28.412" v="2721" actId="47"/>
        <pc:sldMkLst>
          <pc:docMk/>
          <pc:sldMk cId="1783746642" sldId="262"/>
        </pc:sldMkLst>
        <pc:spChg chg="mod">
          <ac:chgData name="Sarah Dutkiewicz" userId="f15a1b25df3f47e2" providerId="LiveId" clId="{90A51A84-2FCE-4797-8576-43EDDFDF2E29}" dt="2021-11-23T16:19:07.386" v="784" actId="20577"/>
          <ac:spMkLst>
            <pc:docMk/>
            <pc:sldMk cId="1783746642" sldId="262"/>
            <ac:spMk id="2" creationId="{B1550834-E312-439C-B6C5-B73F2D151D73}"/>
          </ac:spMkLst>
        </pc:spChg>
        <pc:spChg chg="del">
          <ac:chgData name="Sarah Dutkiewicz" userId="f15a1b25df3f47e2" providerId="LiveId" clId="{90A51A84-2FCE-4797-8576-43EDDFDF2E29}" dt="2021-11-23T16:19:13.883" v="785"/>
          <ac:spMkLst>
            <pc:docMk/>
            <pc:sldMk cId="1783746642" sldId="262"/>
            <ac:spMk id="3" creationId="{938B6879-6C98-4A93-B61C-6A371716446C}"/>
          </ac:spMkLst>
        </pc:spChg>
        <pc:graphicFrameChg chg="add mod modGraphic">
          <ac:chgData name="Sarah Dutkiewicz" userId="f15a1b25df3f47e2" providerId="LiveId" clId="{90A51A84-2FCE-4797-8576-43EDDFDF2E29}" dt="2021-11-23T16:20:40.279" v="919" actId="313"/>
          <ac:graphicFrameMkLst>
            <pc:docMk/>
            <pc:sldMk cId="1783746642" sldId="262"/>
            <ac:graphicFrameMk id="4" creationId="{8E51E66B-88C6-46CD-805C-FE33B2D212C7}"/>
          </ac:graphicFrameMkLst>
        </pc:graphicFrameChg>
      </pc:sldChg>
      <pc:sldChg chg="addSp delSp modSp new del mod ord">
        <pc:chgData name="Sarah Dutkiewicz" userId="f15a1b25df3f47e2" providerId="LiveId" clId="{90A51A84-2FCE-4797-8576-43EDDFDF2E29}" dt="2021-11-23T17:40:28.412" v="2721" actId="47"/>
        <pc:sldMkLst>
          <pc:docMk/>
          <pc:sldMk cId="1177126511" sldId="263"/>
        </pc:sldMkLst>
        <pc:spChg chg="mod">
          <ac:chgData name="Sarah Dutkiewicz" userId="f15a1b25df3f47e2" providerId="LiveId" clId="{90A51A84-2FCE-4797-8576-43EDDFDF2E29}" dt="2021-11-23T16:21:27.935" v="952" actId="20577"/>
          <ac:spMkLst>
            <pc:docMk/>
            <pc:sldMk cId="1177126511" sldId="263"/>
            <ac:spMk id="2" creationId="{9AEBBAFF-901C-4D03-9AC3-822652E656B0}"/>
          </ac:spMkLst>
        </pc:spChg>
        <pc:spChg chg="del mod">
          <ac:chgData name="Sarah Dutkiewicz" userId="f15a1b25df3f47e2" providerId="LiveId" clId="{90A51A84-2FCE-4797-8576-43EDDFDF2E29}" dt="2021-11-23T16:21:36.725" v="955"/>
          <ac:spMkLst>
            <pc:docMk/>
            <pc:sldMk cId="1177126511" sldId="263"/>
            <ac:spMk id="3" creationId="{9D29F935-3CBF-4EA7-B199-36EAC9BE6BD2}"/>
          </ac:spMkLst>
        </pc:spChg>
        <pc:graphicFrameChg chg="add mod modGraphic">
          <ac:chgData name="Sarah Dutkiewicz" userId="f15a1b25df3f47e2" providerId="LiveId" clId="{90A51A84-2FCE-4797-8576-43EDDFDF2E29}" dt="2021-11-23T16:22:20.295" v="1003" actId="20577"/>
          <ac:graphicFrameMkLst>
            <pc:docMk/>
            <pc:sldMk cId="1177126511" sldId="263"/>
            <ac:graphicFrameMk id="4" creationId="{D3B9E7DF-6F47-469B-BBCF-75D4D9AE7212}"/>
          </ac:graphicFrameMkLst>
        </pc:graphicFrameChg>
      </pc:sldChg>
      <pc:sldChg chg="modSp new del mod ord">
        <pc:chgData name="Sarah Dutkiewicz" userId="f15a1b25df3f47e2" providerId="LiveId" clId="{90A51A84-2FCE-4797-8576-43EDDFDF2E29}" dt="2021-11-23T17:40:28.412" v="2721" actId="47"/>
        <pc:sldMkLst>
          <pc:docMk/>
          <pc:sldMk cId="3582306159" sldId="264"/>
        </pc:sldMkLst>
        <pc:spChg chg="mod">
          <ac:chgData name="Sarah Dutkiewicz" userId="f15a1b25df3f47e2" providerId="LiveId" clId="{90A51A84-2FCE-4797-8576-43EDDFDF2E29}" dt="2021-11-23T16:22:26.074" v="1022" actId="20577"/>
          <ac:spMkLst>
            <pc:docMk/>
            <pc:sldMk cId="3582306159" sldId="264"/>
            <ac:spMk id="2" creationId="{E2496208-2AB0-4879-9691-3E5891B6E5F9}"/>
          </ac:spMkLst>
        </pc:spChg>
      </pc:sldChg>
      <pc:sldChg chg="modSp new del mod ord">
        <pc:chgData name="Sarah Dutkiewicz" userId="f15a1b25df3f47e2" providerId="LiveId" clId="{90A51A84-2FCE-4797-8576-43EDDFDF2E29}" dt="2021-11-23T17:40:28.412" v="2721" actId="47"/>
        <pc:sldMkLst>
          <pc:docMk/>
          <pc:sldMk cId="2928618615" sldId="265"/>
        </pc:sldMkLst>
        <pc:spChg chg="mod">
          <ac:chgData name="Sarah Dutkiewicz" userId="f15a1b25df3f47e2" providerId="LiveId" clId="{90A51A84-2FCE-4797-8576-43EDDFDF2E29}" dt="2021-11-23T16:22:31.287" v="1039" actId="20577"/>
          <ac:spMkLst>
            <pc:docMk/>
            <pc:sldMk cId="2928618615" sldId="265"/>
            <ac:spMk id="2" creationId="{50C6913D-5696-4DB2-B52D-4FDDAA3A8828}"/>
          </ac:spMkLst>
        </pc:spChg>
      </pc:sldChg>
      <pc:sldChg chg="modSp new del mod">
        <pc:chgData name="Sarah Dutkiewicz" userId="f15a1b25df3f47e2" providerId="LiveId" clId="{90A51A84-2FCE-4797-8576-43EDDFDF2E29}" dt="2021-11-23T17:32:16.536" v="2620" actId="47"/>
        <pc:sldMkLst>
          <pc:docMk/>
          <pc:sldMk cId="998671930" sldId="266"/>
        </pc:sldMkLst>
        <pc:spChg chg="mod">
          <ac:chgData name="Sarah Dutkiewicz" userId="f15a1b25df3f47e2" providerId="LiveId" clId="{90A51A84-2FCE-4797-8576-43EDDFDF2E29}" dt="2021-11-23T16:23:00.951" v="1054" actId="20577"/>
          <ac:spMkLst>
            <pc:docMk/>
            <pc:sldMk cId="998671930" sldId="266"/>
            <ac:spMk id="2" creationId="{493B5E48-284B-4970-A858-CBADE545B9C8}"/>
          </ac:spMkLst>
        </pc:spChg>
        <pc:spChg chg="mod">
          <ac:chgData name="Sarah Dutkiewicz" userId="f15a1b25df3f47e2" providerId="LiveId" clId="{90A51A84-2FCE-4797-8576-43EDDFDF2E29}" dt="2021-11-23T16:23:18.495" v="1090" actId="20577"/>
          <ac:spMkLst>
            <pc:docMk/>
            <pc:sldMk cId="998671930" sldId="266"/>
            <ac:spMk id="3" creationId="{8A0A2BB4-6BE8-46FB-AC2A-93BFAFE137B5}"/>
          </ac:spMkLst>
        </pc:spChg>
      </pc:sldChg>
      <pc:sldChg chg="new del">
        <pc:chgData name="Sarah Dutkiewicz" userId="f15a1b25df3f47e2" providerId="LiveId" clId="{90A51A84-2FCE-4797-8576-43EDDFDF2E29}" dt="2021-11-23T16:22:49.987" v="1041" actId="680"/>
        <pc:sldMkLst>
          <pc:docMk/>
          <pc:sldMk cId="2248016252" sldId="266"/>
        </pc:sldMkLst>
      </pc:sldChg>
      <pc:sldChg chg="addSp modSp new mod ord">
        <pc:chgData name="Sarah Dutkiewicz" userId="f15a1b25df3f47e2" providerId="LiveId" clId="{90A51A84-2FCE-4797-8576-43EDDFDF2E29}" dt="2021-11-24T02:07:04.839" v="5011" actId="27636"/>
        <pc:sldMkLst>
          <pc:docMk/>
          <pc:sldMk cId="3902194484" sldId="267"/>
        </pc:sldMkLst>
        <pc:spChg chg="mod">
          <ac:chgData name="Sarah Dutkiewicz" userId="f15a1b25df3f47e2" providerId="LiveId" clId="{90A51A84-2FCE-4797-8576-43EDDFDF2E29}" dt="2021-11-23T16:31:48.249" v="1110" actId="20577"/>
          <ac:spMkLst>
            <pc:docMk/>
            <pc:sldMk cId="3902194484" sldId="267"/>
            <ac:spMk id="2" creationId="{3ED87EC6-DB7F-47A4-B546-2312E6235158}"/>
          </ac:spMkLst>
        </pc:spChg>
        <pc:spChg chg="mod">
          <ac:chgData name="Sarah Dutkiewicz" userId="f15a1b25df3f47e2" providerId="LiveId" clId="{90A51A84-2FCE-4797-8576-43EDDFDF2E29}" dt="2021-11-24T02:07:04.839" v="5011" actId="27636"/>
          <ac:spMkLst>
            <pc:docMk/>
            <pc:sldMk cId="3902194484" sldId="267"/>
            <ac:spMk id="3" creationId="{91C15321-D5CE-4E54-992B-7FC4AF7E057F}"/>
          </ac:spMkLst>
        </pc:spChg>
        <pc:graphicFrameChg chg="add mod modGraphic">
          <ac:chgData name="Sarah Dutkiewicz" userId="f15a1b25df3f47e2" providerId="LiveId" clId="{90A51A84-2FCE-4797-8576-43EDDFDF2E29}" dt="2021-11-24T01:08:38.942" v="4205" actId="1076"/>
          <ac:graphicFrameMkLst>
            <pc:docMk/>
            <pc:sldMk cId="3902194484" sldId="267"/>
            <ac:graphicFrameMk id="4" creationId="{0C0C9EB4-26EC-4435-80DE-49FDA23F892A}"/>
          </ac:graphicFrameMkLst>
        </pc:graphicFrameChg>
      </pc:sldChg>
      <pc:sldChg chg="addSp modSp new mod">
        <pc:chgData name="Sarah Dutkiewicz" userId="f15a1b25df3f47e2" providerId="LiveId" clId="{90A51A84-2FCE-4797-8576-43EDDFDF2E29}" dt="2021-11-25T02:42:48.233" v="6399" actId="20577"/>
        <pc:sldMkLst>
          <pc:docMk/>
          <pc:sldMk cId="785589639" sldId="268"/>
        </pc:sldMkLst>
        <pc:spChg chg="mod">
          <ac:chgData name="Sarah Dutkiewicz" userId="f15a1b25df3f47e2" providerId="LiveId" clId="{90A51A84-2FCE-4797-8576-43EDDFDF2E29}" dt="2021-11-23T16:51:30.346" v="1692" actId="20577"/>
          <ac:spMkLst>
            <pc:docMk/>
            <pc:sldMk cId="785589639" sldId="268"/>
            <ac:spMk id="2" creationId="{EB9EF432-B619-494D-939D-16C5D21CBEE8}"/>
          </ac:spMkLst>
        </pc:spChg>
        <pc:spChg chg="mod">
          <ac:chgData name="Sarah Dutkiewicz" userId="f15a1b25df3f47e2" providerId="LiveId" clId="{90A51A84-2FCE-4797-8576-43EDDFDF2E29}" dt="2021-11-25T02:42:48.233" v="6399" actId="20577"/>
          <ac:spMkLst>
            <pc:docMk/>
            <pc:sldMk cId="785589639" sldId="268"/>
            <ac:spMk id="3" creationId="{3322459B-F1D6-4578-9FD2-24DA4C2D1E0E}"/>
          </ac:spMkLst>
        </pc:spChg>
        <pc:spChg chg="add mod">
          <ac:chgData name="Sarah Dutkiewicz" userId="f15a1b25df3f47e2" providerId="LiveId" clId="{90A51A84-2FCE-4797-8576-43EDDFDF2E29}" dt="2021-11-24T01:01:55.467" v="4070" actId="122"/>
          <ac:spMkLst>
            <pc:docMk/>
            <pc:sldMk cId="785589639" sldId="268"/>
            <ac:spMk id="6" creationId="{D761001F-94E7-4232-9FB1-2C4619D8F7A0}"/>
          </ac:spMkLst>
        </pc:spChg>
        <pc:picChg chg="add mod">
          <ac:chgData name="Sarah Dutkiewicz" userId="f15a1b25df3f47e2" providerId="LiveId" clId="{90A51A84-2FCE-4797-8576-43EDDFDF2E29}" dt="2021-11-24T01:00:45.728" v="4000" actId="1076"/>
          <ac:picMkLst>
            <pc:docMk/>
            <pc:sldMk cId="785589639" sldId="268"/>
            <ac:picMk id="5" creationId="{7BEF9F08-6069-414E-912D-DE937E57C71B}"/>
          </ac:picMkLst>
        </pc:picChg>
      </pc:sldChg>
      <pc:sldChg chg="addSp delSp modSp new mod">
        <pc:chgData name="Sarah Dutkiewicz" userId="f15a1b25df3f47e2" providerId="LiveId" clId="{90A51A84-2FCE-4797-8576-43EDDFDF2E29}" dt="2021-11-27T21:19:01.046" v="7281" actId="20577"/>
        <pc:sldMkLst>
          <pc:docMk/>
          <pc:sldMk cId="3266512842" sldId="269"/>
        </pc:sldMkLst>
        <pc:spChg chg="mod">
          <ac:chgData name="Sarah Dutkiewicz" userId="f15a1b25df3f47e2" providerId="LiveId" clId="{90A51A84-2FCE-4797-8576-43EDDFDF2E29}" dt="2021-11-23T17:21:46.013" v="2141" actId="20577"/>
          <ac:spMkLst>
            <pc:docMk/>
            <pc:sldMk cId="3266512842" sldId="269"/>
            <ac:spMk id="2" creationId="{39E7E7A3-FAE5-496B-B7BA-582724779373}"/>
          </ac:spMkLst>
        </pc:spChg>
        <pc:spChg chg="mod">
          <ac:chgData name="Sarah Dutkiewicz" userId="f15a1b25df3f47e2" providerId="LiveId" clId="{90A51A84-2FCE-4797-8576-43EDDFDF2E29}" dt="2021-11-27T21:19:01.046" v="7281" actId="20577"/>
          <ac:spMkLst>
            <pc:docMk/>
            <pc:sldMk cId="3266512842" sldId="269"/>
            <ac:spMk id="3" creationId="{5728754B-8CBB-48B8-9965-60B636D3413B}"/>
          </ac:spMkLst>
        </pc:spChg>
        <pc:picChg chg="add mod">
          <ac:chgData name="Sarah Dutkiewicz" userId="f15a1b25df3f47e2" providerId="LiveId" clId="{90A51A84-2FCE-4797-8576-43EDDFDF2E29}" dt="2021-11-24T02:02:21.017" v="4998" actId="1076"/>
          <ac:picMkLst>
            <pc:docMk/>
            <pc:sldMk cId="3266512842" sldId="269"/>
            <ac:picMk id="2050" creationId="{2526384B-49A9-4C08-B7B3-4BE22E65B289}"/>
          </ac:picMkLst>
        </pc:picChg>
        <pc:picChg chg="add del mod">
          <ac:chgData name="Sarah Dutkiewicz" userId="f15a1b25df3f47e2" providerId="LiveId" clId="{90A51A84-2FCE-4797-8576-43EDDFDF2E29}" dt="2021-11-24T02:05:06.684" v="5001" actId="478"/>
          <ac:picMkLst>
            <pc:docMk/>
            <pc:sldMk cId="3266512842" sldId="269"/>
            <ac:picMk id="2052" creationId="{503BE1CA-5F43-44AB-A1BA-D3E02AB14249}"/>
          </ac:picMkLst>
        </pc:picChg>
        <pc:picChg chg="add mod">
          <ac:chgData name="Sarah Dutkiewicz" userId="f15a1b25df3f47e2" providerId="LiveId" clId="{90A51A84-2FCE-4797-8576-43EDDFDF2E29}" dt="2021-11-24T02:05:15.112" v="5004" actId="1076"/>
          <ac:picMkLst>
            <pc:docMk/>
            <pc:sldMk cId="3266512842" sldId="269"/>
            <ac:picMk id="2054" creationId="{329FDABC-487F-4D56-8E99-62B66BB585E1}"/>
          </ac:picMkLst>
        </pc:picChg>
      </pc:sldChg>
      <pc:sldChg chg="addSp delSp modSp new mod ord">
        <pc:chgData name="Sarah Dutkiewicz" userId="f15a1b25df3f47e2" providerId="LiveId" clId="{90A51A84-2FCE-4797-8576-43EDDFDF2E29}" dt="2021-11-24T02:27:10.311" v="5450" actId="20577"/>
        <pc:sldMkLst>
          <pc:docMk/>
          <pc:sldMk cId="4277235880" sldId="270"/>
        </pc:sldMkLst>
        <pc:spChg chg="mod">
          <ac:chgData name="Sarah Dutkiewicz" userId="f15a1b25df3f47e2" providerId="LiveId" clId="{90A51A84-2FCE-4797-8576-43EDDFDF2E29}" dt="2021-11-23T17:21:57.508" v="2167" actId="20577"/>
          <ac:spMkLst>
            <pc:docMk/>
            <pc:sldMk cId="4277235880" sldId="270"/>
            <ac:spMk id="2" creationId="{4F6B8428-160F-49C2-AB40-EA61F8BF8FE5}"/>
          </ac:spMkLst>
        </pc:spChg>
        <pc:spChg chg="mod">
          <ac:chgData name="Sarah Dutkiewicz" userId="f15a1b25df3f47e2" providerId="LiveId" clId="{90A51A84-2FCE-4797-8576-43EDDFDF2E29}" dt="2021-11-24T02:26:58.673" v="5440" actId="14100"/>
          <ac:spMkLst>
            <pc:docMk/>
            <pc:sldMk cId="4277235880" sldId="270"/>
            <ac:spMk id="3" creationId="{ACCE3414-9630-4E47-8911-399A6B706F92}"/>
          </ac:spMkLst>
        </pc:spChg>
        <pc:spChg chg="add del">
          <ac:chgData name="Sarah Dutkiewicz" userId="f15a1b25df3f47e2" providerId="LiveId" clId="{90A51A84-2FCE-4797-8576-43EDDFDF2E29}" dt="2021-11-23T17:23:24.026" v="2244" actId="22"/>
          <ac:spMkLst>
            <pc:docMk/>
            <pc:sldMk cId="4277235880" sldId="270"/>
            <ac:spMk id="5" creationId="{EDF7FC4D-D58E-42EB-95FB-9DA08A6EBB96}"/>
          </ac:spMkLst>
        </pc:spChg>
        <pc:spChg chg="add mod">
          <ac:chgData name="Sarah Dutkiewicz" userId="f15a1b25df3f47e2" providerId="LiveId" clId="{90A51A84-2FCE-4797-8576-43EDDFDF2E29}" dt="2021-11-24T02:27:10.311" v="5450" actId="20577"/>
          <ac:spMkLst>
            <pc:docMk/>
            <pc:sldMk cId="4277235880" sldId="270"/>
            <ac:spMk id="7" creationId="{D7F24FBB-60BF-4541-B26A-535DB7CFE415}"/>
          </ac:spMkLst>
        </pc:spChg>
      </pc:sldChg>
      <pc:sldChg chg="addSp delSp modSp new mod addAnim delAnim modAnim">
        <pc:chgData name="Sarah Dutkiewicz" userId="f15a1b25df3f47e2" providerId="LiveId" clId="{90A51A84-2FCE-4797-8576-43EDDFDF2E29}" dt="2021-11-24T02:08:23.766" v="5021" actId="113"/>
        <pc:sldMkLst>
          <pc:docMk/>
          <pc:sldMk cId="2178489183" sldId="271"/>
        </pc:sldMkLst>
        <pc:spChg chg="mod">
          <ac:chgData name="Sarah Dutkiewicz" userId="f15a1b25df3f47e2" providerId="LiveId" clId="{90A51A84-2FCE-4797-8576-43EDDFDF2E29}" dt="2021-11-23T17:40:46.249" v="2737" actId="20577"/>
          <ac:spMkLst>
            <pc:docMk/>
            <pc:sldMk cId="2178489183" sldId="271"/>
            <ac:spMk id="2" creationId="{A764BF9F-0397-4F3E-B8D1-6423AA5D429A}"/>
          </ac:spMkLst>
        </pc:spChg>
        <pc:spChg chg="del">
          <ac:chgData name="Sarah Dutkiewicz" userId="f15a1b25df3f47e2" providerId="LiveId" clId="{90A51A84-2FCE-4797-8576-43EDDFDF2E29}" dt="2021-11-23T17:40:50.112" v="2738" actId="478"/>
          <ac:spMkLst>
            <pc:docMk/>
            <pc:sldMk cId="2178489183" sldId="271"/>
            <ac:spMk id="3" creationId="{E07F36EB-3D21-4236-B932-70FB30D89015}"/>
          </ac:spMkLst>
        </pc:spChg>
        <pc:spChg chg="add del mod">
          <ac:chgData name="Sarah Dutkiewicz" userId="f15a1b25df3f47e2" providerId="LiveId" clId="{90A51A84-2FCE-4797-8576-43EDDFDF2E29}" dt="2021-11-23T18:05:04.127" v="3775" actId="478"/>
          <ac:spMkLst>
            <pc:docMk/>
            <pc:sldMk cId="2178489183" sldId="271"/>
            <ac:spMk id="6" creationId="{9B470E20-C3D5-4180-A78A-6C559FC51EA2}"/>
          </ac:spMkLst>
        </pc:spChg>
        <pc:spChg chg="add del mod">
          <ac:chgData name="Sarah Dutkiewicz" userId="f15a1b25df3f47e2" providerId="LiveId" clId="{90A51A84-2FCE-4797-8576-43EDDFDF2E29}" dt="2021-11-23T18:05:04.886" v="3776" actId="478"/>
          <ac:spMkLst>
            <pc:docMk/>
            <pc:sldMk cId="2178489183" sldId="271"/>
            <ac:spMk id="7" creationId="{CE17C352-382C-46A1-9417-295F1FE47238}"/>
          </ac:spMkLst>
        </pc:spChg>
        <pc:spChg chg="add del mod">
          <ac:chgData name="Sarah Dutkiewicz" userId="f15a1b25df3f47e2" providerId="LiveId" clId="{90A51A84-2FCE-4797-8576-43EDDFDF2E29}" dt="2021-11-23T18:05:05.425" v="3777" actId="478"/>
          <ac:spMkLst>
            <pc:docMk/>
            <pc:sldMk cId="2178489183" sldId="271"/>
            <ac:spMk id="8" creationId="{B7EA28C1-56DF-4F59-BA14-A19CB1B91F90}"/>
          </ac:spMkLst>
        </pc:spChg>
        <pc:spChg chg="add del mod">
          <ac:chgData name="Sarah Dutkiewicz" userId="f15a1b25df3f47e2" providerId="LiveId" clId="{90A51A84-2FCE-4797-8576-43EDDFDF2E29}" dt="2021-11-23T18:05:17.121" v="3782" actId="478"/>
          <ac:spMkLst>
            <pc:docMk/>
            <pc:sldMk cId="2178489183" sldId="271"/>
            <ac:spMk id="9" creationId="{CF051342-F172-47AA-8E6B-F4AFE8D5FAB7}"/>
          </ac:spMkLst>
        </pc:spChg>
        <pc:spChg chg="add del mod">
          <ac:chgData name="Sarah Dutkiewicz" userId="f15a1b25df3f47e2" providerId="LiveId" clId="{90A51A84-2FCE-4797-8576-43EDDFDF2E29}" dt="2021-11-23T18:05:07.589" v="3778" actId="478"/>
          <ac:spMkLst>
            <pc:docMk/>
            <pc:sldMk cId="2178489183" sldId="271"/>
            <ac:spMk id="11" creationId="{8D2FC6AD-4AA4-457C-8C49-9288236BB1A4}"/>
          </ac:spMkLst>
        </pc:spChg>
        <pc:spChg chg="add del mod">
          <ac:chgData name="Sarah Dutkiewicz" userId="f15a1b25df3f47e2" providerId="LiveId" clId="{90A51A84-2FCE-4797-8576-43EDDFDF2E29}" dt="2021-11-23T18:04:55.082" v="3766"/>
          <ac:spMkLst>
            <pc:docMk/>
            <pc:sldMk cId="2178489183" sldId="271"/>
            <ac:spMk id="12" creationId="{C3ABC209-508B-4DA7-A240-58758CC3064D}"/>
          </ac:spMkLst>
        </pc:spChg>
        <pc:spChg chg="add del mod">
          <ac:chgData name="Sarah Dutkiewicz" userId="f15a1b25df3f47e2" providerId="LiveId" clId="{90A51A84-2FCE-4797-8576-43EDDFDF2E29}" dt="2021-11-23T18:04:54.788" v="3765"/>
          <ac:spMkLst>
            <pc:docMk/>
            <pc:sldMk cId="2178489183" sldId="271"/>
            <ac:spMk id="13" creationId="{95712287-8845-4DEA-9808-D767C68ECA77}"/>
          </ac:spMkLst>
        </pc:spChg>
        <pc:spChg chg="add del mod">
          <ac:chgData name="Sarah Dutkiewicz" userId="f15a1b25df3f47e2" providerId="LiveId" clId="{90A51A84-2FCE-4797-8576-43EDDFDF2E29}" dt="2021-11-23T18:04:54.643" v="3764"/>
          <ac:spMkLst>
            <pc:docMk/>
            <pc:sldMk cId="2178489183" sldId="271"/>
            <ac:spMk id="14" creationId="{B40D1F6F-1B2E-4C1E-80DE-CAC267B37F4F}"/>
          </ac:spMkLst>
        </pc:spChg>
        <pc:spChg chg="add mod">
          <ac:chgData name="Sarah Dutkiewicz" userId="f15a1b25df3f47e2" providerId="LiveId" clId="{90A51A84-2FCE-4797-8576-43EDDFDF2E29}" dt="2021-11-23T18:08:28.171" v="3822" actId="207"/>
          <ac:spMkLst>
            <pc:docMk/>
            <pc:sldMk cId="2178489183" sldId="271"/>
            <ac:spMk id="15" creationId="{E5CAE254-AE8A-47DC-BEE2-8F68A7EE0D4E}"/>
          </ac:spMkLst>
        </pc:spChg>
        <pc:spChg chg="add mod">
          <ac:chgData name="Sarah Dutkiewicz" userId="f15a1b25df3f47e2" providerId="LiveId" clId="{90A51A84-2FCE-4797-8576-43EDDFDF2E29}" dt="2021-11-23T18:08:38.602" v="3824" actId="1076"/>
          <ac:spMkLst>
            <pc:docMk/>
            <pc:sldMk cId="2178489183" sldId="271"/>
            <ac:spMk id="16" creationId="{2087AC65-1F86-49FC-866A-A7D18A872199}"/>
          </ac:spMkLst>
        </pc:spChg>
        <pc:spChg chg="add mod">
          <ac:chgData name="Sarah Dutkiewicz" userId="f15a1b25df3f47e2" providerId="LiveId" clId="{90A51A84-2FCE-4797-8576-43EDDFDF2E29}" dt="2021-11-23T18:11:51.398" v="3930" actId="14100"/>
          <ac:spMkLst>
            <pc:docMk/>
            <pc:sldMk cId="2178489183" sldId="271"/>
            <ac:spMk id="17" creationId="{83D7809F-ACD3-45F3-8FDE-84630D375A4E}"/>
          </ac:spMkLst>
        </pc:spChg>
        <pc:spChg chg="add mod">
          <ac:chgData name="Sarah Dutkiewicz" userId="f15a1b25df3f47e2" providerId="LiveId" clId="{90A51A84-2FCE-4797-8576-43EDDFDF2E29}" dt="2021-11-23T18:08:48.245" v="3828" actId="1076"/>
          <ac:spMkLst>
            <pc:docMk/>
            <pc:sldMk cId="2178489183" sldId="271"/>
            <ac:spMk id="18" creationId="{96E60501-C39E-4795-B7D4-288D3889586D}"/>
          </ac:spMkLst>
        </pc:spChg>
        <pc:spChg chg="add mod">
          <ac:chgData name="Sarah Dutkiewicz" userId="f15a1b25df3f47e2" providerId="LiveId" clId="{90A51A84-2FCE-4797-8576-43EDDFDF2E29}" dt="2021-11-24T02:08:23.766" v="5021" actId="113"/>
          <ac:spMkLst>
            <pc:docMk/>
            <pc:sldMk cId="2178489183" sldId="271"/>
            <ac:spMk id="19" creationId="{9CEFCC99-DD72-4ACF-BB77-719F6575F58E}"/>
          </ac:spMkLst>
        </pc:spChg>
        <pc:spChg chg="add del">
          <ac:chgData name="Sarah Dutkiewicz" userId="f15a1b25df3f47e2" providerId="LiveId" clId="{90A51A84-2FCE-4797-8576-43EDDFDF2E29}" dt="2021-11-23T18:12:07.181" v="3932" actId="11529"/>
          <ac:spMkLst>
            <pc:docMk/>
            <pc:sldMk cId="2178489183" sldId="271"/>
            <ac:spMk id="23" creationId="{E10F828B-0741-49B9-B888-29C3DB251EFB}"/>
          </ac:spMkLst>
        </pc:spChg>
        <pc:picChg chg="add mod ord">
          <ac:chgData name="Sarah Dutkiewicz" userId="f15a1b25df3f47e2" providerId="LiveId" clId="{90A51A84-2FCE-4797-8576-43EDDFDF2E29}" dt="2021-11-23T18:11:50.507" v="3929" actId="1076"/>
          <ac:picMkLst>
            <pc:docMk/>
            <pc:sldMk cId="2178489183" sldId="271"/>
            <ac:picMk id="5" creationId="{A611F6F8-C2D5-448F-9159-DF211A60CB8A}"/>
          </ac:picMkLst>
        </pc:picChg>
        <pc:picChg chg="add del mod">
          <ac:chgData name="Sarah Dutkiewicz" userId="f15a1b25df3f47e2" providerId="LiveId" clId="{90A51A84-2FCE-4797-8576-43EDDFDF2E29}" dt="2021-11-23T18:05:09.581" v="3780" actId="478"/>
          <ac:picMkLst>
            <pc:docMk/>
            <pc:sldMk cId="2178489183" sldId="271"/>
            <ac:picMk id="10" creationId="{CEB12AC1-4D25-4871-AAAD-9E945D88EE25}"/>
          </ac:picMkLst>
        </pc:picChg>
        <pc:cxnChg chg="add del">
          <ac:chgData name="Sarah Dutkiewicz" userId="f15a1b25df3f47e2" providerId="LiveId" clId="{90A51A84-2FCE-4797-8576-43EDDFDF2E29}" dt="2021-11-23T18:10:21.350" v="3925" actId="11529"/>
          <ac:cxnSpMkLst>
            <pc:docMk/>
            <pc:sldMk cId="2178489183" sldId="271"/>
            <ac:cxnSpMk id="21" creationId="{78AE980D-4E0D-4EC1-A72B-66EC82C7E919}"/>
          </ac:cxnSpMkLst>
        </pc:cxnChg>
        <pc:cxnChg chg="add del">
          <ac:chgData name="Sarah Dutkiewicz" userId="f15a1b25df3f47e2" providerId="LiveId" clId="{90A51A84-2FCE-4797-8576-43EDDFDF2E29}" dt="2021-11-23T18:16:07.906" v="3933" actId="478"/>
          <ac:cxnSpMkLst>
            <pc:docMk/>
            <pc:sldMk cId="2178489183" sldId="271"/>
            <ac:cxnSpMk id="22" creationId="{D07DB57A-D966-40D1-BCD6-15335724E8E9}"/>
          </ac:cxnSpMkLst>
        </pc:cxnChg>
      </pc:sldChg>
      <pc:sldChg chg="new del">
        <pc:chgData name="Sarah Dutkiewicz" userId="f15a1b25df3f47e2" providerId="LiveId" clId="{90A51A84-2FCE-4797-8576-43EDDFDF2E29}" dt="2021-11-23T17:32:28.502" v="2623" actId="47"/>
        <pc:sldMkLst>
          <pc:docMk/>
          <pc:sldMk cId="4210707026" sldId="271"/>
        </pc:sldMkLst>
      </pc:sldChg>
      <pc:sldChg chg="modSp add del mod ord">
        <pc:chgData name="Sarah Dutkiewicz" userId="f15a1b25df3f47e2" providerId="LiveId" clId="{90A51A84-2FCE-4797-8576-43EDDFDF2E29}" dt="2021-11-23T17:40:28.412" v="2721" actId="47"/>
        <pc:sldMkLst>
          <pc:docMk/>
          <pc:sldMk cId="1774038781" sldId="272"/>
        </pc:sldMkLst>
        <pc:spChg chg="mod">
          <ac:chgData name="Sarah Dutkiewicz" userId="f15a1b25df3f47e2" providerId="LiveId" clId="{90A51A84-2FCE-4797-8576-43EDDFDF2E29}" dt="2021-11-23T17:32:32.107" v="2632" actId="20577"/>
          <ac:spMkLst>
            <pc:docMk/>
            <pc:sldMk cId="1774038781" sldId="272"/>
            <ac:spMk id="2" creationId="{9AEBBAFF-901C-4D03-9AC3-822652E656B0}"/>
          </ac:spMkLst>
        </pc:spChg>
        <pc:graphicFrameChg chg="modGraphic">
          <ac:chgData name="Sarah Dutkiewicz" userId="f15a1b25df3f47e2" providerId="LiveId" clId="{90A51A84-2FCE-4797-8576-43EDDFDF2E29}" dt="2021-11-23T17:33:12.156" v="2719" actId="6549"/>
          <ac:graphicFrameMkLst>
            <pc:docMk/>
            <pc:sldMk cId="1774038781" sldId="272"/>
            <ac:graphicFrameMk id="4" creationId="{D3B9E7DF-6F47-469B-BBCF-75D4D9AE7212}"/>
          </ac:graphicFrameMkLst>
        </pc:graphicFrameChg>
      </pc:sldChg>
      <pc:sldChg chg="addSp delSp modSp new mod">
        <pc:chgData name="Sarah Dutkiewicz" userId="f15a1b25df3f47e2" providerId="LiveId" clId="{90A51A84-2FCE-4797-8576-43EDDFDF2E29}" dt="2021-11-24T01:55:24.386" v="4842" actId="14100"/>
        <pc:sldMkLst>
          <pc:docMk/>
          <pc:sldMk cId="1873725378" sldId="272"/>
        </pc:sldMkLst>
        <pc:spChg chg="mod">
          <ac:chgData name="Sarah Dutkiewicz" userId="f15a1b25df3f47e2" providerId="LiveId" clId="{90A51A84-2FCE-4797-8576-43EDDFDF2E29}" dt="2021-11-23T18:16:45.060" v="3989" actId="20577"/>
          <ac:spMkLst>
            <pc:docMk/>
            <pc:sldMk cId="1873725378" sldId="272"/>
            <ac:spMk id="2" creationId="{63A9AB75-6B83-41CB-AE77-B41A34700DCC}"/>
          </ac:spMkLst>
        </pc:spChg>
        <pc:spChg chg="del mod">
          <ac:chgData name="Sarah Dutkiewicz" userId="f15a1b25df3f47e2" providerId="LiveId" clId="{90A51A84-2FCE-4797-8576-43EDDFDF2E29}" dt="2021-11-23T18:16:52.101" v="3991" actId="478"/>
          <ac:spMkLst>
            <pc:docMk/>
            <pc:sldMk cId="1873725378" sldId="272"/>
            <ac:spMk id="3" creationId="{A552D910-18EB-4F37-834C-E8D58C7FF35C}"/>
          </ac:spMkLst>
        </pc:spChg>
        <pc:spChg chg="add del mod">
          <ac:chgData name="Sarah Dutkiewicz" userId="f15a1b25df3f47e2" providerId="LiveId" clId="{90A51A84-2FCE-4797-8576-43EDDFDF2E29}" dt="2021-11-24T01:14:31.385" v="4214"/>
          <ac:spMkLst>
            <pc:docMk/>
            <pc:sldMk cId="1873725378" sldId="272"/>
            <ac:spMk id="3" creationId="{FEADC05F-44AD-4879-8D42-83D6A638724D}"/>
          </ac:spMkLst>
        </pc:spChg>
        <pc:spChg chg="add mod">
          <ac:chgData name="Sarah Dutkiewicz" userId="f15a1b25df3f47e2" providerId="LiveId" clId="{90A51A84-2FCE-4797-8576-43EDDFDF2E29}" dt="2021-11-24T01:55:24.386" v="4842" actId="14100"/>
          <ac:spMkLst>
            <pc:docMk/>
            <pc:sldMk cId="1873725378" sldId="272"/>
            <ac:spMk id="6" creationId="{0103AA61-7A1A-448B-AB58-17E294A39227}"/>
          </ac:spMkLst>
        </pc:spChg>
        <pc:graphicFrameChg chg="add mod modGraphic">
          <ac:chgData name="Sarah Dutkiewicz" userId="f15a1b25df3f47e2" providerId="LiveId" clId="{90A51A84-2FCE-4797-8576-43EDDFDF2E29}" dt="2021-11-24T01:19:10.023" v="4481" actId="313"/>
          <ac:graphicFrameMkLst>
            <pc:docMk/>
            <pc:sldMk cId="1873725378" sldId="272"/>
            <ac:graphicFrameMk id="4" creationId="{10F759FB-D052-4A7B-B0D7-01CB2F8198F3}"/>
          </ac:graphicFrameMkLst>
        </pc:graphicFrameChg>
        <pc:picChg chg="add mod">
          <ac:chgData name="Sarah Dutkiewicz" userId="f15a1b25df3f47e2" providerId="LiveId" clId="{90A51A84-2FCE-4797-8576-43EDDFDF2E29}" dt="2021-11-24T01:18:08.333" v="4440" actId="1076"/>
          <ac:picMkLst>
            <pc:docMk/>
            <pc:sldMk cId="1873725378" sldId="272"/>
            <ac:picMk id="5" creationId="{5893ABB7-6562-4785-861E-23CFA0C7326C}"/>
          </ac:picMkLst>
        </pc:picChg>
        <pc:picChg chg="add mod">
          <ac:chgData name="Sarah Dutkiewicz" userId="f15a1b25df3f47e2" providerId="LiveId" clId="{90A51A84-2FCE-4797-8576-43EDDFDF2E29}" dt="2021-11-24T01:18:08.333" v="4440" actId="1076"/>
          <ac:picMkLst>
            <pc:docMk/>
            <pc:sldMk cId="1873725378" sldId="272"/>
            <ac:picMk id="7" creationId="{13A7A432-7162-4414-948B-13E1BB05DBF8}"/>
          </ac:picMkLst>
        </pc:picChg>
      </pc:sldChg>
      <pc:sldChg chg="addSp delSp modSp new mod">
        <pc:chgData name="Sarah Dutkiewicz" userId="f15a1b25df3f47e2" providerId="LiveId" clId="{90A51A84-2FCE-4797-8576-43EDDFDF2E29}" dt="2021-11-24T01:55:42.207" v="4843" actId="14100"/>
        <pc:sldMkLst>
          <pc:docMk/>
          <pc:sldMk cId="3490847781" sldId="273"/>
        </pc:sldMkLst>
        <pc:spChg chg="mod">
          <ac:chgData name="Sarah Dutkiewicz" userId="f15a1b25df3f47e2" providerId="LiveId" clId="{90A51A84-2FCE-4797-8576-43EDDFDF2E29}" dt="2021-11-24T01:14:07.393" v="4210" actId="20577"/>
          <ac:spMkLst>
            <pc:docMk/>
            <pc:sldMk cId="3490847781" sldId="273"/>
            <ac:spMk id="2" creationId="{AFAA817E-D3FE-42D0-9A83-649D7E226B5E}"/>
          </ac:spMkLst>
        </pc:spChg>
        <pc:spChg chg="del">
          <ac:chgData name="Sarah Dutkiewicz" userId="f15a1b25df3f47e2" providerId="LiveId" clId="{90A51A84-2FCE-4797-8576-43EDDFDF2E29}" dt="2021-11-24T01:18:11.537" v="4442" actId="478"/>
          <ac:spMkLst>
            <pc:docMk/>
            <pc:sldMk cId="3490847781" sldId="273"/>
            <ac:spMk id="3" creationId="{2FDE0C38-7CA1-41A2-9E24-44D094198CB9}"/>
          </ac:spMkLst>
        </pc:spChg>
        <pc:spChg chg="add mod">
          <ac:chgData name="Sarah Dutkiewicz" userId="f15a1b25df3f47e2" providerId="LiveId" clId="{90A51A84-2FCE-4797-8576-43EDDFDF2E29}" dt="2021-11-24T01:55:42.207" v="4843" actId="14100"/>
          <ac:spMkLst>
            <pc:docMk/>
            <pc:sldMk cId="3490847781" sldId="273"/>
            <ac:spMk id="7" creationId="{F139D116-B6A8-4529-9F47-4F81A70189D4}"/>
          </ac:spMkLst>
        </pc:spChg>
        <pc:graphicFrameChg chg="add mod modGraphic">
          <ac:chgData name="Sarah Dutkiewicz" userId="f15a1b25df3f47e2" providerId="LiveId" clId="{90A51A84-2FCE-4797-8576-43EDDFDF2E29}" dt="2021-11-24T01:20:26.403" v="4497" actId="2165"/>
          <ac:graphicFrameMkLst>
            <pc:docMk/>
            <pc:sldMk cId="3490847781" sldId="273"/>
            <ac:graphicFrameMk id="6" creationId="{68979CFF-9D41-4034-A6D2-2175050CC20C}"/>
          </ac:graphicFrameMkLst>
        </pc:graphicFrameChg>
        <pc:picChg chg="add mod">
          <ac:chgData name="Sarah Dutkiewicz" userId="f15a1b25df3f47e2" providerId="LiveId" clId="{90A51A84-2FCE-4797-8576-43EDDFDF2E29}" dt="2021-11-24T01:18:09.112" v="4441"/>
          <ac:picMkLst>
            <pc:docMk/>
            <pc:sldMk cId="3490847781" sldId="273"/>
            <ac:picMk id="4" creationId="{D5A8B61C-3F7D-4B29-BC1F-2010EAE4A042}"/>
          </ac:picMkLst>
        </pc:picChg>
        <pc:picChg chg="add mod">
          <ac:chgData name="Sarah Dutkiewicz" userId="f15a1b25df3f47e2" providerId="LiveId" clId="{90A51A84-2FCE-4797-8576-43EDDFDF2E29}" dt="2021-11-24T01:19:43.278" v="4486" actId="1076"/>
          <ac:picMkLst>
            <pc:docMk/>
            <pc:sldMk cId="3490847781" sldId="273"/>
            <ac:picMk id="5" creationId="{20B52AF4-45AE-4644-B3C6-EBBAD1276799}"/>
          </ac:picMkLst>
        </pc:picChg>
      </pc:sldChg>
      <pc:sldChg chg="addSp delSp modSp new mod ord">
        <pc:chgData name="Sarah Dutkiewicz" userId="f15a1b25df3f47e2" providerId="LiveId" clId="{90A51A84-2FCE-4797-8576-43EDDFDF2E29}" dt="2021-11-24T02:18:33.703" v="5181"/>
        <pc:sldMkLst>
          <pc:docMk/>
          <pc:sldMk cId="212428734" sldId="274"/>
        </pc:sldMkLst>
        <pc:spChg chg="mod">
          <ac:chgData name="Sarah Dutkiewicz" userId="f15a1b25df3f47e2" providerId="LiveId" clId="{90A51A84-2FCE-4797-8576-43EDDFDF2E29}" dt="2021-11-24T01:40:21.842" v="4515" actId="20577"/>
          <ac:spMkLst>
            <pc:docMk/>
            <pc:sldMk cId="212428734" sldId="274"/>
            <ac:spMk id="2" creationId="{BD1C7B68-CEE4-4C74-8E41-DE9B7665AE4E}"/>
          </ac:spMkLst>
        </pc:spChg>
        <pc:spChg chg="del mod">
          <ac:chgData name="Sarah Dutkiewicz" userId="f15a1b25df3f47e2" providerId="LiveId" clId="{90A51A84-2FCE-4797-8576-43EDDFDF2E29}" dt="2021-11-24T01:41:05.029" v="4528" actId="478"/>
          <ac:spMkLst>
            <pc:docMk/>
            <pc:sldMk cId="212428734" sldId="274"/>
            <ac:spMk id="3" creationId="{62452053-275E-4F06-A543-86E9DF73982A}"/>
          </ac:spMkLst>
        </pc:spChg>
        <pc:spChg chg="add del mod">
          <ac:chgData name="Sarah Dutkiewicz" userId="f15a1b25df3f47e2" providerId="LiveId" clId="{90A51A84-2FCE-4797-8576-43EDDFDF2E29}" dt="2021-11-24T01:41:16.159" v="4529" actId="3680"/>
          <ac:spMkLst>
            <pc:docMk/>
            <pc:sldMk cId="212428734" sldId="274"/>
            <ac:spMk id="5" creationId="{BC6E1FE1-6D14-41B7-86DC-1A50612FEB9D}"/>
          </ac:spMkLst>
        </pc:spChg>
        <pc:spChg chg="add del mod">
          <ac:chgData name="Sarah Dutkiewicz" userId="f15a1b25df3f47e2" providerId="LiveId" clId="{90A51A84-2FCE-4797-8576-43EDDFDF2E29}" dt="2021-11-24T01:45:08.917" v="4720" actId="478"/>
          <ac:spMkLst>
            <pc:docMk/>
            <pc:sldMk cId="212428734" sldId="274"/>
            <ac:spMk id="8" creationId="{11AB0C12-1A1F-4BB7-89A0-7EA39F96EB5E}"/>
          </ac:spMkLst>
        </pc:spChg>
        <pc:spChg chg="add del mod">
          <ac:chgData name="Sarah Dutkiewicz" userId="f15a1b25df3f47e2" providerId="LiveId" clId="{90A51A84-2FCE-4797-8576-43EDDFDF2E29}" dt="2021-11-24T01:48:03.834" v="4801" actId="478"/>
          <ac:spMkLst>
            <pc:docMk/>
            <pc:sldMk cId="212428734" sldId="274"/>
            <ac:spMk id="9" creationId="{ABA0647F-FE68-4E79-AB60-E8588CA8C867}"/>
          </ac:spMkLst>
        </pc:spChg>
        <pc:spChg chg="add del mod">
          <ac:chgData name="Sarah Dutkiewicz" userId="f15a1b25df3f47e2" providerId="LiveId" clId="{90A51A84-2FCE-4797-8576-43EDDFDF2E29}" dt="2021-11-24T01:48:05.474" v="4802" actId="21"/>
          <ac:spMkLst>
            <pc:docMk/>
            <pc:sldMk cId="212428734" sldId="274"/>
            <ac:spMk id="11" creationId="{38A62BF6-1AD6-4EB7-9CFD-51BA4FC5ECCC}"/>
          </ac:spMkLst>
        </pc:spChg>
        <pc:spChg chg="add del mod">
          <ac:chgData name="Sarah Dutkiewicz" userId="f15a1b25df3f47e2" providerId="LiveId" clId="{90A51A84-2FCE-4797-8576-43EDDFDF2E29}" dt="2021-11-24T01:48:23.252" v="4814"/>
          <ac:spMkLst>
            <pc:docMk/>
            <pc:sldMk cId="212428734" sldId="274"/>
            <ac:spMk id="13" creationId="{58ECBEDF-380C-4951-83A0-F1E9152364E9}"/>
          </ac:spMkLst>
        </pc:spChg>
        <pc:spChg chg="add del mod">
          <ac:chgData name="Sarah Dutkiewicz" userId="f15a1b25df3f47e2" providerId="LiveId" clId="{90A51A84-2FCE-4797-8576-43EDDFDF2E29}" dt="2021-11-24T01:48:09.668" v="4804" actId="21"/>
          <ac:spMkLst>
            <pc:docMk/>
            <pc:sldMk cId="212428734" sldId="274"/>
            <ac:spMk id="14" creationId="{8804F510-8242-4DA7-9124-1693CAE10370}"/>
          </ac:spMkLst>
        </pc:spChg>
        <pc:spChg chg="add del mod">
          <ac:chgData name="Sarah Dutkiewicz" userId="f15a1b25df3f47e2" providerId="LiveId" clId="{90A51A84-2FCE-4797-8576-43EDDFDF2E29}" dt="2021-11-24T01:48:17.862" v="4810"/>
          <ac:spMkLst>
            <pc:docMk/>
            <pc:sldMk cId="212428734" sldId="274"/>
            <ac:spMk id="15" creationId="{70618AC2-936C-434A-86D1-35301E9B20E9}"/>
          </ac:spMkLst>
        </pc:spChg>
        <pc:spChg chg="add del">
          <ac:chgData name="Sarah Dutkiewicz" userId="f15a1b25df3f47e2" providerId="LiveId" clId="{90A51A84-2FCE-4797-8576-43EDDFDF2E29}" dt="2021-11-24T01:48:17.860" v="4808" actId="22"/>
          <ac:spMkLst>
            <pc:docMk/>
            <pc:sldMk cId="212428734" sldId="274"/>
            <ac:spMk id="17" creationId="{7817777F-8366-4C46-939F-42A33C4596FA}"/>
          </ac:spMkLst>
        </pc:spChg>
        <pc:graphicFrameChg chg="add mod ord modGraphic">
          <ac:chgData name="Sarah Dutkiewicz" userId="f15a1b25df3f47e2" providerId="LiveId" clId="{90A51A84-2FCE-4797-8576-43EDDFDF2E29}" dt="2021-11-24T01:48:39.924" v="4816" actId="14734"/>
          <ac:graphicFrameMkLst>
            <pc:docMk/>
            <pc:sldMk cId="212428734" sldId="274"/>
            <ac:graphicFrameMk id="6" creationId="{D7A0F528-02D0-48F0-A46A-66DAD875B4F4}"/>
          </ac:graphicFrameMkLst>
        </pc:graphicFrameChg>
      </pc:sldChg>
      <pc:sldChg chg="addSp delSp modSp new mod">
        <pc:chgData name="Sarah Dutkiewicz" userId="f15a1b25df3f47e2" providerId="LiveId" clId="{90A51A84-2FCE-4797-8576-43EDDFDF2E29}" dt="2021-11-24T02:12:15.232" v="5070" actId="20577"/>
        <pc:sldMkLst>
          <pc:docMk/>
          <pc:sldMk cId="481429424" sldId="275"/>
        </pc:sldMkLst>
        <pc:spChg chg="mod">
          <ac:chgData name="Sarah Dutkiewicz" userId="f15a1b25df3f47e2" providerId="LiveId" clId="{90A51A84-2FCE-4797-8576-43EDDFDF2E29}" dt="2021-11-24T02:12:15.232" v="5070" actId="20577"/>
          <ac:spMkLst>
            <pc:docMk/>
            <pc:sldMk cId="481429424" sldId="275"/>
            <ac:spMk id="2" creationId="{E9D5C439-5099-4CA3-B3AC-F0A0DBF23377}"/>
          </ac:spMkLst>
        </pc:spChg>
        <pc:spChg chg="del">
          <ac:chgData name="Sarah Dutkiewicz" userId="f15a1b25df3f47e2" providerId="LiveId" clId="{90A51A84-2FCE-4797-8576-43EDDFDF2E29}" dt="2021-11-24T02:10:22.940" v="5022" actId="478"/>
          <ac:spMkLst>
            <pc:docMk/>
            <pc:sldMk cId="481429424" sldId="275"/>
            <ac:spMk id="3" creationId="{E2050FF0-B55D-4361-9CFA-DD2BB4CE46A5}"/>
          </ac:spMkLst>
        </pc:spChg>
        <pc:picChg chg="add mod">
          <ac:chgData name="Sarah Dutkiewicz" userId="f15a1b25df3f47e2" providerId="LiveId" clId="{90A51A84-2FCE-4797-8576-43EDDFDF2E29}" dt="2021-11-24T02:10:37.540" v="5027" actId="1076"/>
          <ac:picMkLst>
            <pc:docMk/>
            <pc:sldMk cId="481429424" sldId="275"/>
            <ac:picMk id="5" creationId="{56E1EB45-59D0-4F5D-952F-EF945813D1F8}"/>
          </ac:picMkLst>
        </pc:picChg>
        <pc:picChg chg="add mod">
          <ac:chgData name="Sarah Dutkiewicz" userId="f15a1b25df3f47e2" providerId="LiveId" clId="{90A51A84-2FCE-4797-8576-43EDDFDF2E29}" dt="2021-11-24T02:11:36.591" v="5029" actId="14100"/>
          <ac:picMkLst>
            <pc:docMk/>
            <pc:sldMk cId="481429424" sldId="275"/>
            <ac:picMk id="7" creationId="{00D3D436-8F82-41A2-B6C6-B4064F1CA319}"/>
          </ac:picMkLst>
        </pc:picChg>
        <pc:picChg chg="add del">
          <ac:chgData name="Sarah Dutkiewicz" userId="f15a1b25df3f47e2" providerId="LiveId" clId="{90A51A84-2FCE-4797-8576-43EDDFDF2E29}" dt="2021-11-24T02:10:24.931" v="5024"/>
          <ac:picMkLst>
            <pc:docMk/>
            <pc:sldMk cId="481429424" sldId="275"/>
            <ac:picMk id="3074" creationId="{5D30358E-46CB-4247-9B43-1C6F3DDA9019}"/>
          </ac:picMkLst>
        </pc:picChg>
      </pc:sldChg>
      <pc:sldChg chg="addSp delSp modSp new mod">
        <pc:chgData name="Sarah Dutkiewicz" userId="f15a1b25df3f47e2" providerId="LiveId" clId="{90A51A84-2FCE-4797-8576-43EDDFDF2E29}" dt="2021-11-24T02:00:21.514" v="4994" actId="20577"/>
        <pc:sldMkLst>
          <pc:docMk/>
          <pc:sldMk cId="3579170016" sldId="276"/>
        </pc:sldMkLst>
        <pc:spChg chg="mod">
          <ac:chgData name="Sarah Dutkiewicz" userId="f15a1b25df3f47e2" providerId="LiveId" clId="{90A51A84-2FCE-4797-8576-43EDDFDF2E29}" dt="2021-11-24T02:00:21.514" v="4994" actId="20577"/>
          <ac:spMkLst>
            <pc:docMk/>
            <pc:sldMk cId="3579170016" sldId="276"/>
            <ac:spMk id="2" creationId="{8706B459-A525-4CF4-9EAC-EF033058891B}"/>
          </ac:spMkLst>
        </pc:spChg>
        <pc:spChg chg="add del mod">
          <ac:chgData name="Sarah Dutkiewicz" userId="f15a1b25df3f47e2" providerId="LiveId" clId="{90A51A84-2FCE-4797-8576-43EDDFDF2E29}" dt="2021-11-24T02:00:06.354" v="4942" actId="5793"/>
          <ac:spMkLst>
            <pc:docMk/>
            <pc:sldMk cId="3579170016" sldId="276"/>
            <ac:spMk id="3" creationId="{2D994A70-7BA0-4A9E-9AAE-1010331E7F5B}"/>
          </ac:spMkLst>
        </pc:spChg>
        <pc:picChg chg="add del mod">
          <ac:chgData name="Sarah Dutkiewicz" userId="f15a1b25df3f47e2" providerId="LiveId" clId="{90A51A84-2FCE-4797-8576-43EDDFDF2E29}" dt="2021-11-24T01:59:17.705" v="4847"/>
          <ac:picMkLst>
            <pc:docMk/>
            <pc:sldMk cId="3579170016" sldId="276"/>
            <ac:picMk id="1026" creationId="{A00EAC4A-6DA4-49CC-88A8-67DC495F7B04}"/>
          </ac:picMkLst>
        </pc:picChg>
        <pc:picChg chg="add mod">
          <ac:chgData name="Sarah Dutkiewicz" userId="f15a1b25df3f47e2" providerId="LiveId" clId="{90A51A84-2FCE-4797-8576-43EDDFDF2E29}" dt="2021-11-24T01:59:41.059" v="4855" actId="1076"/>
          <ac:picMkLst>
            <pc:docMk/>
            <pc:sldMk cId="3579170016" sldId="276"/>
            <ac:picMk id="1028" creationId="{FEC95649-FD08-4369-9DE1-0E88C0FEC921}"/>
          </ac:picMkLst>
        </pc:picChg>
      </pc:sldChg>
      <pc:sldChg chg="addSp modSp new mod">
        <pc:chgData name="Sarah Dutkiewicz" userId="f15a1b25df3f47e2" providerId="LiveId" clId="{90A51A84-2FCE-4797-8576-43EDDFDF2E29}" dt="2021-11-24T02:14:01.182" v="5104" actId="208"/>
        <pc:sldMkLst>
          <pc:docMk/>
          <pc:sldMk cId="165054689" sldId="277"/>
        </pc:sldMkLst>
        <pc:spChg chg="mod">
          <ac:chgData name="Sarah Dutkiewicz" userId="f15a1b25df3f47e2" providerId="LiveId" clId="{90A51A84-2FCE-4797-8576-43EDDFDF2E29}" dt="2021-11-24T02:12:53.050" v="5085" actId="20577"/>
          <ac:spMkLst>
            <pc:docMk/>
            <pc:sldMk cId="165054689" sldId="277"/>
            <ac:spMk id="2" creationId="{633782F0-4535-44AE-8B6E-71EADFC039D7}"/>
          </ac:spMkLst>
        </pc:spChg>
        <pc:spChg chg="mod">
          <ac:chgData name="Sarah Dutkiewicz" userId="f15a1b25df3f47e2" providerId="LiveId" clId="{90A51A84-2FCE-4797-8576-43EDDFDF2E29}" dt="2021-11-24T02:13:48.737" v="5101" actId="313"/>
          <ac:spMkLst>
            <pc:docMk/>
            <pc:sldMk cId="165054689" sldId="277"/>
            <ac:spMk id="3" creationId="{4B00D1C5-1A0B-4B55-A213-D5CD41538712}"/>
          </ac:spMkLst>
        </pc:spChg>
        <pc:spChg chg="add mod">
          <ac:chgData name="Sarah Dutkiewicz" userId="f15a1b25df3f47e2" providerId="LiveId" clId="{90A51A84-2FCE-4797-8576-43EDDFDF2E29}" dt="2021-11-24T02:14:01.182" v="5104" actId="208"/>
          <ac:spMkLst>
            <pc:docMk/>
            <pc:sldMk cId="165054689" sldId="277"/>
            <ac:spMk id="5" creationId="{FF13C12F-9165-427D-862A-C3FCB6D42768}"/>
          </ac:spMkLst>
        </pc:spChg>
      </pc:sldChg>
      <pc:sldChg chg="addSp delSp modSp new mod">
        <pc:chgData name="Sarah Dutkiewicz" userId="f15a1b25df3f47e2" providerId="LiveId" clId="{90A51A84-2FCE-4797-8576-43EDDFDF2E29}" dt="2021-11-24T02:18:00.044" v="5179" actId="313"/>
        <pc:sldMkLst>
          <pc:docMk/>
          <pc:sldMk cId="3714454485" sldId="278"/>
        </pc:sldMkLst>
        <pc:spChg chg="mod">
          <ac:chgData name="Sarah Dutkiewicz" userId="f15a1b25df3f47e2" providerId="LiveId" clId="{90A51A84-2FCE-4797-8576-43EDDFDF2E29}" dt="2021-11-24T02:16:13.052" v="5138" actId="20577"/>
          <ac:spMkLst>
            <pc:docMk/>
            <pc:sldMk cId="3714454485" sldId="278"/>
            <ac:spMk id="2" creationId="{98166392-057B-49FE-BF40-0CCE52DA33FF}"/>
          </ac:spMkLst>
        </pc:spChg>
        <pc:spChg chg="mod">
          <ac:chgData name="Sarah Dutkiewicz" userId="f15a1b25df3f47e2" providerId="LiveId" clId="{90A51A84-2FCE-4797-8576-43EDDFDF2E29}" dt="2021-11-24T02:18:00.044" v="5179" actId="313"/>
          <ac:spMkLst>
            <pc:docMk/>
            <pc:sldMk cId="3714454485" sldId="278"/>
            <ac:spMk id="3" creationId="{8B50B268-ADFC-4769-B62A-A1D8777D07E9}"/>
          </ac:spMkLst>
        </pc:spChg>
        <pc:spChg chg="add del">
          <ac:chgData name="Sarah Dutkiewicz" userId="f15a1b25df3f47e2" providerId="LiveId" clId="{90A51A84-2FCE-4797-8576-43EDDFDF2E29}" dt="2021-11-24T02:16:36.372" v="5154" actId="22"/>
          <ac:spMkLst>
            <pc:docMk/>
            <pc:sldMk cId="3714454485" sldId="278"/>
            <ac:spMk id="5" creationId="{DBF06F5B-7221-4C06-AC8C-9BF19ACE1E5B}"/>
          </ac:spMkLst>
        </pc:spChg>
        <pc:spChg chg="add mod">
          <ac:chgData name="Sarah Dutkiewicz" userId="f15a1b25df3f47e2" providerId="LiveId" clId="{90A51A84-2FCE-4797-8576-43EDDFDF2E29}" dt="2021-11-24T02:17:13.982" v="5164" actId="208"/>
          <ac:spMkLst>
            <pc:docMk/>
            <pc:sldMk cId="3714454485" sldId="278"/>
            <ac:spMk id="7" creationId="{FFD08F7A-9B7C-46EA-99A5-5EDE158D2A47}"/>
          </ac:spMkLst>
        </pc:spChg>
      </pc:sldChg>
      <pc:sldChg chg="addSp delSp modSp new mod">
        <pc:chgData name="Sarah Dutkiewicz" userId="f15a1b25df3f47e2" providerId="LiveId" clId="{90A51A84-2FCE-4797-8576-43EDDFDF2E29}" dt="2021-11-24T02:35:30.798" v="5733" actId="14100"/>
        <pc:sldMkLst>
          <pc:docMk/>
          <pc:sldMk cId="1921290054" sldId="279"/>
        </pc:sldMkLst>
        <pc:spChg chg="mod">
          <ac:chgData name="Sarah Dutkiewicz" userId="f15a1b25df3f47e2" providerId="LiveId" clId="{90A51A84-2FCE-4797-8576-43EDDFDF2E29}" dt="2021-11-24T02:18:58.467" v="5197" actId="20577"/>
          <ac:spMkLst>
            <pc:docMk/>
            <pc:sldMk cId="1921290054" sldId="279"/>
            <ac:spMk id="2" creationId="{4870D098-B878-434B-874B-D5411C9CF4FF}"/>
          </ac:spMkLst>
        </pc:spChg>
        <pc:spChg chg="mod">
          <ac:chgData name="Sarah Dutkiewicz" userId="f15a1b25df3f47e2" providerId="LiveId" clId="{90A51A84-2FCE-4797-8576-43EDDFDF2E29}" dt="2021-11-24T02:34:38.496" v="5569" actId="20577"/>
          <ac:spMkLst>
            <pc:docMk/>
            <pc:sldMk cId="1921290054" sldId="279"/>
            <ac:spMk id="3" creationId="{B0FCBDF2-8378-43CF-A924-9DE13D94F1B4}"/>
          </ac:spMkLst>
        </pc:spChg>
        <pc:spChg chg="add mod">
          <ac:chgData name="Sarah Dutkiewicz" userId="f15a1b25df3f47e2" providerId="LiveId" clId="{90A51A84-2FCE-4797-8576-43EDDFDF2E29}" dt="2021-11-24T02:34:33.664" v="5567" actId="20577"/>
          <ac:spMkLst>
            <pc:docMk/>
            <pc:sldMk cId="1921290054" sldId="279"/>
            <ac:spMk id="5" creationId="{0675E86C-75C7-4F69-99C0-9FDD592BD05C}"/>
          </ac:spMkLst>
        </pc:spChg>
        <pc:spChg chg="add del">
          <ac:chgData name="Sarah Dutkiewicz" userId="f15a1b25df3f47e2" providerId="LiveId" clId="{90A51A84-2FCE-4797-8576-43EDDFDF2E29}" dt="2021-11-24T02:31:12.225" v="5521" actId="11529"/>
          <ac:spMkLst>
            <pc:docMk/>
            <pc:sldMk cId="1921290054" sldId="279"/>
            <ac:spMk id="6" creationId="{27C77473-E881-4CF0-A929-AAACA5A4E0BA}"/>
          </ac:spMkLst>
        </pc:spChg>
        <pc:spChg chg="add mod">
          <ac:chgData name="Sarah Dutkiewicz" userId="f15a1b25df3f47e2" providerId="LiveId" clId="{90A51A84-2FCE-4797-8576-43EDDFDF2E29}" dt="2021-11-24T02:34:18.661" v="5563" actId="14100"/>
          <ac:spMkLst>
            <pc:docMk/>
            <pc:sldMk cId="1921290054" sldId="279"/>
            <ac:spMk id="7" creationId="{14609DDB-3F54-40F0-98CE-0DF581198F51}"/>
          </ac:spMkLst>
        </pc:spChg>
        <pc:spChg chg="add mod">
          <ac:chgData name="Sarah Dutkiewicz" userId="f15a1b25df3f47e2" providerId="LiveId" clId="{90A51A84-2FCE-4797-8576-43EDDFDF2E29}" dt="2021-11-24T02:34:58.777" v="5631" actId="14100"/>
          <ac:spMkLst>
            <pc:docMk/>
            <pc:sldMk cId="1921290054" sldId="279"/>
            <ac:spMk id="8" creationId="{4BCB590C-1134-4131-BE51-6035E65D93C3}"/>
          </ac:spMkLst>
        </pc:spChg>
        <pc:spChg chg="add mod">
          <ac:chgData name="Sarah Dutkiewicz" userId="f15a1b25df3f47e2" providerId="LiveId" clId="{90A51A84-2FCE-4797-8576-43EDDFDF2E29}" dt="2021-11-24T02:35:30.798" v="5733" actId="14100"/>
          <ac:spMkLst>
            <pc:docMk/>
            <pc:sldMk cId="1921290054" sldId="279"/>
            <ac:spMk id="9" creationId="{7B46095F-9A9A-4D9A-BB49-EB4B64DFA715}"/>
          </ac:spMkLst>
        </pc:spChg>
      </pc:sldChg>
      <pc:sldChg chg="addSp delSp modSp new mod">
        <pc:chgData name="Sarah Dutkiewicz" userId="f15a1b25df3f47e2" providerId="LiveId" clId="{90A51A84-2FCE-4797-8576-43EDDFDF2E29}" dt="2021-11-24T02:39:15.288" v="5857"/>
        <pc:sldMkLst>
          <pc:docMk/>
          <pc:sldMk cId="3545276692" sldId="280"/>
        </pc:sldMkLst>
        <pc:spChg chg="mod">
          <ac:chgData name="Sarah Dutkiewicz" userId="f15a1b25df3f47e2" providerId="LiveId" clId="{90A51A84-2FCE-4797-8576-43EDDFDF2E29}" dt="2021-11-24T02:35:58.314" v="5766" actId="20577"/>
          <ac:spMkLst>
            <pc:docMk/>
            <pc:sldMk cId="3545276692" sldId="280"/>
            <ac:spMk id="2" creationId="{78ADB859-1787-489D-A695-796138DC72F6}"/>
          </ac:spMkLst>
        </pc:spChg>
        <pc:spChg chg="del mod">
          <ac:chgData name="Sarah Dutkiewicz" userId="f15a1b25df3f47e2" providerId="LiveId" clId="{90A51A84-2FCE-4797-8576-43EDDFDF2E29}" dt="2021-11-24T02:36:37.291" v="5770" actId="478"/>
          <ac:spMkLst>
            <pc:docMk/>
            <pc:sldMk cId="3545276692" sldId="280"/>
            <ac:spMk id="3" creationId="{E303A47E-96A6-47F1-B537-C80A6EFCAFCA}"/>
          </ac:spMkLst>
        </pc:spChg>
        <pc:spChg chg="add mod">
          <ac:chgData name="Sarah Dutkiewicz" userId="f15a1b25df3f47e2" providerId="LiveId" clId="{90A51A84-2FCE-4797-8576-43EDDFDF2E29}" dt="2021-11-24T02:39:13.480" v="5855" actId="1038"/>
          <ac:spMkLst>
            <pc:docMk/>
            <pc:sldMk cId="3545276692" sldId="280"/>
            <ac:spMk id="5" creationId="{37269273-3F29-4ABD-B8CB-6DBCE2CA06B9}"/>
          </ac:spMkLst>
        </pc:spChg>
        <pc:spChg chg="add mod">
          <ac:chgData name="Sarah Dutkiewicz" userId="f15a1b25df3f47e2" providerId="LiveId" clId="{90A51A84-2FCE-4797-8576-43EDDFDF2E29}" dt="2021-11-24T02:39:15.288" v="5857"/>
          <ac:spMkLst>
            <pc:docMk/>
            <pc:sldMk cId="3545276692" sldId="280"/>
            <ac:spMk id="7" creationId="{3DD84F4F-BF11-4E87-BE62-2A9C16EA6126}"/>
          </ac:spMkLst>
        </pc:spChg>
        <pc:picChg chg="add mod">
          <ac:chgData name="Sarah Dutkiewicz" userId="f15a1b25df3f47e2" providerId="LiveId" clId="{90A51A84-2FCE-4797-8576-43EDDFDF2E29}" dt="2021-11-24T02:39:04.784" v="5805" actId="1037"/>
          <ac:picMkLst>
            <pc:docMk/>
            <pc:sldMk cId="3545276692" sldId="280"/>
            <ac:picMk id="6" creationId="{B239678C-B5C7-4E43-84E3-3D5572AD5837}"/>
          </ac:picMkLst>
        </pc:picChg>
      </pc:sldChg>
      <pc:sldChg chg="modSp new mod">
        <pc:chgData name="Sarah Dutkiewicz" userId="f15a1b25df3f47e2" providerId="LiveId" clId="{90A51A84-2FCE-4797-8576-43EDDFDF2E29}" dt="2021-11-24T02:45:34.037" v="5874" actId="20577"/>
        <pc:sldMkLst>
          <pc:docMk/>
          <pc:sldMk cId="3916646055" sldId="281"/>
        </pc:sldMkLst>
        <pc:spChg chg="mod">
          <ac:chgData name="Sarah Dutkiewicz" userId="f15a1b25df3f47e2" providerId="LiveId" clId="{90A51A84-2FCE-4797-8576-43EDDFDF2E29}" dt="2021-11-24T02:45:34.037" v="5874" actId="20577"/>
          <ac:spMkLst>
            <pc:docMk/>
            <pc:sldMk cId="3916646055" sldId="281"/>
            <ac:spMk id="2" creationId="{C32388DB-74D4-43CA-BE51-4EC3000DD400}"/>
          </ac:spMkLst>
        </pc:spChg>
      </pc:sldChg>
      <pc:sldChg chg="modSp new mod ord">
        <pc:chgData name="Sarah Dutkiewicz" userId="f15a1b25df3f47e2" providerId="LiveId" clId="{90A51A84-2FCE-4797-8576-43EDDFDF2E29}" dt="2021-11-24T02:46:26.111" v="5895"/>
        <pc:sldMkLst>
          <pc:docMk/>
          <pc:sldMk cId="2543657571" sldId="282"/>
        </pc:sldMkLst>
        <pc:spChg chg="mod">
          <ac:chgData name="Sarah Dutkiewicz" userId="f15a1b25df3f47e2" providerId="LiveId" clId="{90A51A84-2FCE-4797-8576-43EDDFDF2E29}" dt="2021-11-24T02:45:40.260" v="5893" actId="20577"/>
          <ac:spMkLst>
            <pc:docMk/>
            <pc:sldMk cId="2543657571" sldId="282"/>
            <ac:spMk id="2" creationId="{4A49ACE6-81D5-4822-917A-93BD745D12E9}"/>
          </ac:spMkLst>
        </pc:spChg>
      </pc:sldChg>
      <pc:sldChg chg="addSp delSp modSp new mod">
        <pc:chgData name="Sarah Dutkiewicz" userId="f15a1b25df3f47e2" providerId="LiveId" clId="{90A51A84-2FCE-4797-8576-43EDDFDF2E29}" dt="2021-11-24T03:06:26.518" v="5909" actId="478"/>
        <pc:sldMkLst>
          <pc:docMk/>
          <pc:sldMk cId="425289195" sldId="283"/>
        </pc:sldMkLst>
        <pc:spChg chg="mod">
          <ac:chgData name="Sarah Dutkiewicz" userId="f15a1b25df3f47e2" providerId="LiveId" clId="{90A51A84-2FCE-4797-8576-43EDDFDF2E29}" dt="2021-11-24T03:05:57.753" v="5905" actId="14100"/>
          <ac:spMkLst>
            <pc:docMk/>
            <pc:sldMk cId="425289195" sldId="283"/>
            <ac:spMk id="3" creationId="{B31C9DD3-2F4C-4E57-84AB-84FCA59862A0}"/>
          </ac:spMkLst>
        </pc:spChg>
        <pc:spChg chg="add del mod">
          <ac:chgData name="Sarah Dutkiewicz" userId="f15a1b25df3f47e2" providerId="LiveId" clId="{90A51A84-2FCE-4797-8576-43EDDFDF2E29}" dt="2021-11-24T03:06:26.518" v="5909" actId="478"/>
          <ac:spMkLst>
            <pc:docMk/>
            <pc:sldMk cId="425289195" sldId="283"/>
            <ac:spMk id="5" creationId="{94101181-1974-4B18-A85F-6B821A5062C3}"/>
          </ac:spMkLst>
        </pc:spChg>
      </pc:sldChg>
      <pc:sldChg chg="addSp modSp mod">
        <pc:chgData name="Sarah Dutkiewicz" userId="f15a1b25df3f47e2" providerId="LiveId" clId="{90A51A84-2FCE-4797-8576-43EDDFDF2E29}" dt="2021-11-25T02:47:56.821" v="6951" actId="1076"/>
        <pc:sldMkLst>
          <pc:docMk/>
          <pc:sldMk cId="3740601215" sldId="286"/>
        </pc:sldMkLst>
        <pc:spChg chg="ord">
          <ac:chgData name="Sarah Dutkiewicz" userId="f15a1b25df3f47e2" providerId="LiveId" clId="{90A51A84-2FCE-4797-8576-43EDDFDF2E29}" dt="2021-11-25T02:47:42.651" v="6949" actId="170"/>
          <ac:spMkLst>
            <pc:docMk/>
            <pc:sldMk cId="3740601215" sldId="286"/>
            <ac:spMk id="5" creationId="{7744E698-DDF1-43B1-96F5-EE96C9F35673}"/>
          </ac:spMkLst>
        </pc:spChg>
        <pc:spChg chg="add mod">
          <ac:chgData name="Sarah Dutkiewicz" userId="f15a1b25df3f47e2" providerId="LiveId" clId="{90A51A84-2FCE-4797-8576-43EDDFDF2E29}" dt="2021-11-25T02:47:56.821" v="6951" actId="1076"/>
          <ac:spMkLst>
            <pc:docMk/>
            <pc:sldMk cId="3740601215" sldId="286"/>
            <ac:spMk id="7" creationId="{C353BB5E-AA4A-4A04-89E0-3DC2A5FF07CC}"/>
          </ac:spMkLst>
        </pc:spChg>
        <pc:spChg chg="mod">
          <ac:chgData name="Sarah Dutkiewicz" userId="f15a1b25df3f47e2" providerId="LiveId" clId="{90A51A84-2FCE-4797-8576-43EDDFDF2E29}" dt="2021-11-25T02:47:49.810" v="6950" actId="1076"/>
          <ac:spMkLst>
            <pc:docMk/>
            <pc:sldMk cId="3740601215" sldId="286"/>
            <ac:spMk id="8" creationId="{2DF6EC01-F43D-49D9-AEB0-39369CC2FABC}"/>
          </ac:spMkLst>
        </pc:spChg>
        <pc:picChg chg="mod">
          <ac:chgData name="Sarah Dutkiewicz" userId="f15a1b25df3f47e2" providerId="LiveId" clId="{90A51A84-2FCE-4797-8576-43EDDFDF2E29}" dt="2021-11-25T02:47:27.073" v="6948" actId="1076"/>
          <ac:picMkLst>
            <pc:docMk/>
            <pc:sldMk cId="3740601215" sldId="286"/>
            <ac:picMk id="3" creationId="{22D4E024-D615-4E15-9BB0-25EDEE69E4C8}"/>
          </ac:picMkLst>
        </pc:picChg>
        <pc:picChg chg="add mod">
          <ac:chgData name="Sarah Dutkiewicz" userId="f15a1b25df3f47e2" providerId="LiveId" clId="{90A51A84-2FCE-4797-8576-43EDDFDF2E29}" dt="2021-11-25T02:47:19.847" v="6947" actId="14100"/>
          <ac:picMkLst>
            <pc:docMk/>
            <pc:sldMk cId="3740601215" sldId="286"/>
            <ac:picMk id="9" creationId="{CC2406CD-8478-44DC-9E7B-D95135846E48}"/>
          </ac:picMkLst>
        </pc:picChg>
      </pc:sldChg>
      <pc:sldChg chg="addSp delSp modSp mod">
        <pc:chgData name="Sarah Dutkiewicz" userId="f15a1b25df3f47e2" providerId="LiveId" clId="{90A51A84-2FCE-4797-8576-43EDDFDF2E29}" dt="2021-11-25T04:52:02.698" v="7277" actId="1076"/>
        <pc:sldMkLst>
          <pc:docMk/>
          <pc:sldMk cId="3855306055" sldId="289"/>
        </pc:sldMkLst>
        <pc:spChg chg="mod">
          <ac:chgData name="Sarah Dutkiewicz" userId="f15a1b25df3f47e2" providerId="LiveId" clId="{90A51A84-2FCE-4797-8576-43EDDFDF2E29}" dt="2021-11-25T04:52:02.698" v="7277" actId="1076"/>
          <ac:spMkLst>
            <pc:docMk/>
            <pc:sldMk cId="3855306055" sldId="289"/>
            <ac:spMk id="3" creationId="{41D9C8FA-ACAB-4CD1-94CF-1E7990DB5AAE}"/>
          </ac:spMkLst>
        </pc:spChg>
        <pc:spChg chg="add mod">
          <ac:chgData name="Sarah Dutkiewicz" userId="f15a1b25df3f47e2" providerId="LiveId" clId="{90A51A84-2FCE-4797-8576-43EDDFDF2E29}" dt="2021-11-25T04:51:41.815" v="7276" actId="20577"/>
          <ac:spMkLst>
            <pc:docMk/>
            <pc:sldMk cId="3855306055" sldId="289"/>
            <ac:spMk id="7" creationId="{DFCD73C0-2360-4868-9BC5-F661A07EF941}"/>
          </ac:spMkLst>
        </pc:spChg>
        <pc:picChg chg="add del mod">
          <ac:chgData name="Sarah Dutkiewicz" userId="f15a1b25df3f47e2" providerId="LiveId" clId="{90A51A84-2FCE-4797-8576-43EDDFDF2E29}" dt="2021-11-25T02:37:35.874" v="6079"/>
          <ac:picMkLst>
            <pc:docMk/>
            <pc:sldMk cId="3855306055" sldId="289"/>
            <ac:picMk id="5" creationId="{26C02B37-D689-419B-BF95-13E701856020}"/>
          </ac:picMkLst>
        </pc:picChg>
      </pc:sldChg>
      <pc:sldChg chg="modSp mod">
        <pc:chgData name="Sarah Dutkiewicz" userId="f15a1b25df3f47e2" providerId="LiveId" clId="{90A51A84-2FCE-4797-8576-43EDDFDF2E29}" dt="2021-11-25T02:39:49.171" v="6186" actId="5793"/>
        <pc:sldMkLst>
          <pc:docMk/>
          <pc:sldMk cId="3215605068" sldId="290"/>
        </pc:sldMkLst>
        <pc:spChg chg="mod">
          <ac:chgData name="Sarah Dutkiewicz" userId="f15a1b25df3f47e2" providerId="LiveId" clId="{90A51A84-2FCE-4797-8576-43EDDFDF2E29}" dt="2021-11-25T02:39:49.171" v="6186" actId="5793"/>
          <ac:spMkLst>
            <pc:docMk/>
            <pc:sldMk cId="3215605068" sldId="290"/>
            <ac:spMk id="3" creationId="{C7CE4FFF-F35D-4251-9D67-287674001C06}"/>
          </ac:spMkLst>
        </pc:spChg>
      </pc:sldChg>
      <pc:sldChg chg="addSp delSp modSp new del mod ord">
        <pc:chgData name="Sarah Dutkiewicz" userId="f15a1b25df3f47e2" providerId="LiveId" clId="{90A51A84-2FCE-4797-8576-43EDDFDF2E29}" dt="2021-11-25T02:33:39.452" v="5923" actId="47"/>
        <pc:sldMkLst>
          <pc:docMk/>
          <pc:sldMk cId="2051058408" sldId="291"/>
        </pc:sldMkLst>
        <pc:spChg chg="del">
          <ac:chgData name="Sarah Dutkiewicz" userId="f15a1b25df3f47e2" providerId="LiveId" clId="{90A51A84-2FCE-4797-8576-43EDDFDF2E29}" dt="2021-11-25T02:33:33.061" v="5920" actId="478"/>
          <ac:spMkLst>
            <pc:docMk/>
            <pc:sldMk cId="2051058408" sldId="291"/>
            <ac:spMk id="2" creationId="{14EE6764-5C55-4B04-84FD-D522A81D37EE}"/>
          </ac:spMkLst>
        </pc:spChg>
        <pc:spChg chg="del">
          <ac:chgData name="Sarah Dutkiewicz" userId="f15a1b25df3f47e2" providerId="LiveId" clId="{90A51A84-2FCE-4797-8576-43EDDFDF2E29}" dt="2021-11-25T02:33:33.061" v="5920" actId="478"/>
          <ac:spMkLst>
            <pc:docMk/>
            <pc:sldMk cId="2051058408" sldId="291"/>
            <ac:spMk id="3" creationId="{F4EC5D9A-C157-4AF7-85CB-0955DE686D81}"/>
          </ac:spMkLst>
        </pc:spChg>
        <pc:spChg chg="add del mod">
          <ac:chgData name="Sarah Dutkiewicz" userId="f15a1b25df3f47e2" providerId="LiveId" clId="{90A51A84-2FCE-4797-8576-43EDDFDF2E29}" dt="2021-11-25T02:33:30.056" v="5919"/>
          <ac:spMkLst>
            <pc:docMk/>
            <pc:sldMk cId="2051058408" sldId="291"/>
            <ac:spMk id="4" creationId="{31EC91DA-64A6-40D2-A66C-7929E6EEAB55}"/>
          </ac:spMkLst>
        </pc:spChg>
        <pc:spChg chg="add del mod">
          <ac:chgData name="Sarah Dutkiewicz" userId="f15a1b25df3f47e2" providerId="LiveId" clId="{90A51A84-2FCE-4797-8576-43EDDFDF2E29}" dt="2021-11-25T02:33:30.056" v="5919"/>
          <ac:spMkLst>
            <pc:docMk/>
            <pc:sldMk cId="2051058408" sldId="291"/>
            <ac:spMk id="6" creationId="{AD94AD62-D6C9-49AA-9C5A-9431A7B4F26E}"/>
          </ac:spMkLst>
        </pc:spChg>
        <pc:spChg chg="add del mod">
          <ac:chgData name="Sarah Dutkiewicz" userId="f15a1b25df3f47e2" providerId="LiveId" clId="{90A51A84-2FCE-4797-8576-43EDDFDF2E29}" dt="2021-11-25T02:33:26.948" v="5917"/>
          <ac:spMkLst>
            <pc:docMk/>
            <pc:sldMk cId="2051058408" sldId="291"/>
            <ac:spMk id="7" creationId="{90F51236-8FFC-44E3-B1B5-8A4E370EAFC0}"/>
          </ac:spMkLst>
        </pc:spChg>
        <pc:spChg chg="add del mod">
          <ac:chgData name="Sarah Dutkiewicz" userId="f15a1b25df3f47e2" providerId="LiveId" clId="{90A51A84-2FCE-4797-8576-43EDDFDF2E29}" dt="2021-11-25T02:33:26.948" v="5917"/>
          <ac:spMkLst>
            <pc:docMk/>
            <pc:sldMk cId="2051058408" sldId="291"/>
            <ac:spMk id="9" creationId="{D685468E-526C-4936-A744-848E6B4BBBDD}"/>
          </ac:spMkLst>
        </pc:spChg>
        <pc:picChg chg="add del mod">
          <ac:chgData name="Sarah Dutkiewicz" userId="f15a1b25df3f47e2" providerId="LiveId" clId="{90A51A84-2FCE-4797-8576-43EDDFDF2E29}" dt="2021-11-25T02:33:30.056" v="5919"/>
          <ac:picMkLst>
            <pc:docMk/>
            <pc:sldMk cId="2051058408" sldId="291"/>
            <ac:picMk id="5" creationId="{4CFF2BE1-D54B-4CC2-9289-45E8CC46DEAA}"/>
          </ac:picMkLst>
        </pc:picChg>
        <pc:picChg chg="add del mod">
          <ac:chgData name="Sarah Dutkiewicz" userId="f15a1b25df3f47e2" providerId="LiveId" clId="{90A51A84-2FCE-4797-8576-43EDDFDF2E29}" dt="2021-11-25T02:33:26.948" v="5917"/>
          <ac:picMkLst>
            <pc:docMk/>
            <pc:sldMk cId="2051058408" sldId="291"/>
            <ac:picMk id="8" creationId="{A3FA35A2-DD7A-4067-8C00-246BD095D062}"/>
          </ac:picMkLst>
        </pc:picChg>
      </pc:sldChg>
      <pc:sldChg chg="modSp add mod modNotesTx">
        <pc:chgData name="Sarah Dutkiewicz" userId="f15a1b25df3f47e2" providerId="LiveId" clId="{90A51A84-2FCE-4797-8576-43EDDFDF2E29}" dt="2021-11-25T03:10:46.087" v="7206" actId="1076"/>
        <pc:sldMkLst>
          <pc:docMk/>
          <pc:sldMk cId="3167313452" sldId="292"/>
        </pc:sldMkLst>
        <pc:spChg chg="mod">
          <ac:chgData name="Sarah Dutkiewicz" userId="f15a1b25df3f47e2" providerId="LiveId" clId="{90A51A84-2FCE-4797-8576-43EDDFDF2E29}" dt="2021-11-25T03:10:46.087" v="7206" actId="1076"/>
          <ac:spMkLst>
            <pc:docMk/>
            <pc:sldMk cId="3167313452" sldId="292"/>
            <ac:spMk id="6" creationId="{14835432-D310-46F9-A7A5-31023C7FEF1B}"/>
          </ac:spMkLst>
        </pc:spChg>
      </pc:sldChg>
      <pc:sldChg chg="addSp modSp new mod">
        <pc:chgData name="Sarah Dutkiewicz" userId="f15a1b25df3f47e2" providerId="LiveId" clId="{90A51A84-2FCE-4797-8576-43EDDFDF2E29}" dt="2021-11-25T02:36:54.257" v="6077" actId="20577"/>
        <pc:sldMkLst>
          <pc:docMk/>
          <pc:sldMk cId="2081325335" sldId="293"/>
        </pc:sldMkLst>
        <pc:spChg chg="add mod">
          <ac:chgData name="Sarah Dutkiewicz" userId="f15a1b25df3f47e2" providerId="LiveId" clId="{90A51A84-2FCE-4797-8576-43EDDFDF2E29}" dt="2021-11-25T02:36:54.257" v="6077" actId="20577"/>
          <ac:spMkLst>
            <pc:docMk/>
            <pc:sldMk cId="2081325335" sldId="293"/>
            <ac:spMk id="5" creationId="{979F45D9-CE9A-4FB1-A27B-1B0229F14B1F}"/>
          </ac:spMkLst>
        </pc:spChg>
        <pc:picChg chg="add mod">
          <ac:chgData name="Sarah Dutkiewicz" userId="f15a1b25df3f47e2" providerId="LiveId" clId="{90A51A84-2FCE-4797-8576-43EDDFDF2E29}" dt="2021-11-25T02:36:43.264" v="6050"/>
          <ac:picMkLst>
            <pc:docMk/>
            <pc:sldMk cId="2081325335" sldId="293"/>
            <ac:picMk id="4" creationId="{ED4CD179-767B-4B26-AB62-150583DCBEA4}"/>
          </ac:picMkLst>
        </pc:picChg>
      </pc:sldChg>
      <pc:sldChg chg="add del">
        <pc:chgData name="Sarah Dutkiewicz" userId="f15a1b25df3f47e2" providerId="LiveId" clId="{90A51A84-2FCE-4797-8576-43EDDFDF2E29}" dt="2021-11-25T02:34:26.507" v="5958"/>
        <pc:sldMkLst>
          <pc:docMk/>
          <pc:sldMk cId="3111705742" sldId="293"/>
        </pc:sldMkLst>
      </pc:sldChg>
      <pc:sldChg chg="delSp modSp add del mod setBg delDesignElem">
        <pc:chgData name="Sarah Dutkiewicz" userId="f15a1b25df3f47e2" providerId="LiveId" clId="{90A51A84-2FCE-4797-8576-43EDDFDF2E29}" dt="2021-11-25T02:34:10.538" v="5955" actId="47"/>
        <pc:sldMkLst>
          <pc:docMk/>
          <pc:sldMk cId="3329365835" sldId="293"/>
        </pc:sldMkLst>
        <pc:spChg chg="mod">
          <ac:chgData name="Sarah Dutkiewicz" userId="f15a1b25df3f47e2" providerId="LiveId" clId="{90A51A84-2FCE-4797-8576-43EDDFDF2E29}" dt="2021-11-25T02:34:08.394" v="5954" actId="6549"/>
          <ac:spMkLst>
            <pc:docMk/>
            <pc:sldMk cId="3329365835" sldId="293"/>
            <ac:spMk id="5" creationId="{219E5EB6-B255-40E6-818B-AE62FE248877}"/>
          </ac:spMkLst>
        </pc:spChg>
        <pc:spChg chg="del">
          <ac:chgData name="Sarah Dutkiewicz" userId="f15a1b25df3f47e2" providerId="LiveId" clId="{90A51A84-2FCE-4797-8576-43EDDFDF2E29}" dt="2021-11-25T02:33:37.815" v="5922"/>
          <ac:spMkLst>
            <pc:docMk/>
            <pc:sldMk cId="3329365835" sldId="293"/>
            <ac:spMk id="11" creationId="{3CD9DF72-87A3-404E-A828-84CBF11A8303}"/>
          </ac:spMkLst>
        </pc:spChg>
        <pc:cxnChg chg="del">
          <ac:chgData name="Sarah Dutkiewicz" userId="f15a1b25df3f47e2" providerId="LiveId" clId="{90A51A84-2FCE-4797-8576-43EDDFDF2E29}" dt="2021-11-25T02:33:37.815" v="5922"/>
          <ac:cxnSpMkLst>
            <pc:docMk/>
            <pc:sldMk cId="3329365835" sldId="293"/>
            <ac:cxnSpMk id="13" creationId="{20E3A342-4D61-4E3F-AF90-1AB42AEB96CC}"/>
          </ac:cxnSpMkLst>
        </pc:cxnChg>
      </pc:sldChg>
      <pc:sldChg chg="addSp delSp modSp new del mod">
        <pc:chgData name="Sarah Dutkiewicz" userId="f15a1b25df3f47e2" providerId="LiveId" clId="{90A51A84-2FCE-4797-8576-43EDDFDF2E29}" dt="2021-11-25T02:38:01.124" v="6089" actId="47"/>
        <pc:sldMkLst>
          <pc:docMk/>
          <pc:sldMk cId="1407433782" sldId="294"/>
        </pc:sldMkLst>
        <pc:spChg chg="del">
          <ac:chgData name="Sarah Dutkiewicz" userId="f15a1b25df3f47e2" providerId="LiveId" clId="{90A51A84-2FCE-4797-8576-43EDDFDF2E29}" dt="2021-11-25T02:37:50.205" v="6085" actId="478"/>
          <ac:spMkLst>
            <pc:docMk/>
            <pc:sldMk cId="1407433782" sldId="294"/>
            <ac:spMk id="2" creationId="{8151A76F-DB55-47D0-A580-80C098A756A1}"/>
          </ac:spMkLst>
        </pc:spChg>
        <pc:spChg chg="del">
          <ac:chgData name="Sarah Dutkiewicz" userId="f15a1b25df3f47e2" providerId="LiveId" clId="{90A51A84-2FCE-4797-8576-43EDDFDF2E29}" dt="2021-11-25T02:37:50.205" v="6085" actId="478"/>
          <ac:spMkLst>
            <pc:docMk/>
            <pc:sldMk cId="1407433782" sldId="294"/>
            <ac:spMk id="3" creationId="{60D1B063-44C8-42C1-AE88-10386592F982}"/>
          </ac:spMkLst>
        </pc:spChg>
        <pc:spChg chg="add del">
          <ac:chgData name="Sarah Dutkiewicz" userId="f15a1b25df3f47e2" providerId="LiveId" clId="{90A51A84-2FCE-4797-8576-43EDDFDF2E29}" dt="2021-11-25T02:37:47.447" v="6083" actId="22"/>
          <ac:spMkLst>
            <pc:docMk/>
            <pc:sldMk cId="1407433782" sldId="294"/>
            <ac:spMk id="6" creationId="{F7FDA8F7-531A-4A91-9FD7-4C425E3D162B}"/>
          </ac:spMkLst>
        </pc:spChg>
        <pc:spChg chg="add del">
          <ac:chgData name="Sarah Dutkiewicz" userId="f15a1b25df3f47e2" providerId="LiveId" clId="{90A51A84-2FCE-4797-8576-43EDDFDF2E29}" dt="2021-11-25T02:37:51.229" v="6087" actId="22"/>
          <ac:spMkLst>
            <pc:docMk/>
            <pc:sldMk cId="1407433782" sldId="294"/>
            <ac:spMk id="8" creationId="{7F6B7535-6E55-44A3-A322-783B4B49A5FA}"/>
          </ac:spMkLst>
        </pc:spChg>
        <pc:picChg chg="add del mod">
          <ac:chgData name="Sarah Dutkiewicz" userId="f15a1b25df3f47e2" providerId="LiveId" clId="{90A51A84-2FCE-4797-8576-43EDDFDF2E29}" dt="2021-11-25T02:37:47.888" v="6084"/>
          <ac:picMkLst>
            <pc:docMk/>
            <pc:sldMk cId="1407433782" sldId="294"/>
            <ac:picMk id="4" creationId="{D7A1A4CC-E17B-4A1F-BD71-5BA069A0969E}"/>
          </ac:picMkLst>
        </pc:picChg>
      </pc:sldChg>
      <pc:sldChg chg="addSp delSp add del setBg delDesignElem">
        <pc:chgData name="Sarah Dutkiewicz" userId="f15a1b25df3f47e2" providerId="LiveId" clId="{90A51A84-2FCE-4797-8576-43EDDFDF2E29}" dt="2021-11-25T02:34:26.507" v="5958"/>
        <pc:sldMkLst>
          <pc:docMk/>
          <pc:sldMk cId="3329365835" sldId="294"/>
        </pc:sldMkLst>
        <pc:spChg chg="add del">
          <ac:chgData name="Sarah Dutkiewicz" userId="f15a1b25df3f47e2" providerId="LiveId" clId="{90A51A84-2FCE-4797-8576-43EDDFDF2E29}" dt="2021-11-25T02:34:26.507" v="5958"/>
          <ac:spMkLst>
            <pc:docMk/>
            <pc:sldMk cId="3329365835" sldId="294"/>
            <ac:spMk id="11" creationId="{3CD9DF72-87A3-404E-A828-84CBF11A8303}"/>
          </ac:spMkLst>
        </pc:spChg>
        <pc:cxnChg chg="add del">
          <ac:chgData name="Sarah Dutkiewicz" userId="f15a1b25df3f47e2" providerId="LiveId" clId="{90A51A84-2FCE-4797-8576-43EDDFDF2E29}" dt="2021-11-25T02:34:26.507" v="5958"/>
          <ac:cxnSpMkLst>
            <pc:docMk/>
            <pc:sldMk cId="3329365835" sldId="294"/>
            <ac:cxnSpMk id="13" creationId="{20E3A342-4D61-4E3F-AF90-1AB42AEB96CC}"/>
          </ac:cxnSpMkLst>
        </pc:cxnChg>
      </pc:sldChg>
      <pc:sldChg chg="addSp modSp add mod">
        <pc:chgData name="Sarah Dutkiewicz" userId="f15a1b25df3f47e2" providerId="LiveId" clId="{90A51A84-2FCE-4797-8576-43EDDFDF2E29}" dt="2021-11-25T02:43:58.721" v="6542" actId="20577"/>
        <pc:sldMkLst>
          <pc:docMk/>
          <pc:sldMk cId="878571361" sldId="295"/>
        </pc:sldMkLst>
        <pc:spChg chg="mod">
          <ac:chgData name="Sarah Dutkiewicz" userId="f15a1b25df3f47e2" providerId="LiveId" clId="{90A51A84-2FCE-4797-8576-43EDDFDF2E29}" dt="2021-11-25T02:38:28.549" v="6144" actId="1076"/>
          <ac:spMkLst>
            <pc:docMk/>
            <pc:sldMk cId="878571361" sldId="295"/>
            <ac:spMk id="2" creationId="{8F079733-59A1-4F01-9DF5-53AD79BEE24E}"/>
          </ac:spMkLst>
        </pc:spChg>
        <pc:spChg chg="add mod">
          <ac:chgData name="Sarah Dutkiewicz" userId="f15a1b25df3f47e2" providerId="LiveId" clId="{90A51A84-2FCE-4797-8576-43EDDFDF2E29}" dt="2021-11-25T02:43:58.721" v="6542" actId="20577"/>
          <ac:spMkLst>
            <pc:docMk/>
            <pc:sldMk cId="878571361" sldId="295"/>
            <ac:spMk id="4" creationId="{DE9D2D63-5F11-48CB-A415-FFA0F001D36C}"/>
          </ac:spMkLst>
        </pc:spChg>
      </pc:sldChg>
      <pc:sldChg chg="addSp modSp add mod">
        <pc:chgData name="Sarah Dutkiewicz" userId="f15a1b25df3f47e2" providerId="LiveId" clId="{90A51A84-2FCE-4797-8576-43EDDFDF2E29}" dt="2021-11-25T02:44:28.646" v="6614" actId="20577"/>
        <pc:sldMkLst>
          <pc:docMk/>
          <pc:sldMk cId="3472848263" sldId="296"/>
        </pc:sldMkLst>
        <pc:spChg chg="mod">
          <ac:chgData name="Sarah Dutkiewicz" userId="f15a1b25df3f47e2" providerId="LiveId" clId="{90A51A84-2FCE-4797-8576-43EDDFDF2E29}" dt="2021-11-25T02:39:11.738" v="6160" actId="20577"/>
          <ac:spMkLst>
            <pc:docMk/>
            <pc:sldMk cId="3472848263" sldId="296"/>
            <ac:spMk id="2" creationId="{8F079733-59A1-4F01-9DF5-53AD79BEE24E}"/>
          </ac:spMkLst>
        </pc:spChg>
        <pc:spChg chg="add mod">
          <ac:chgData name="Sarah Dutkiewicz" userId="f15a1b25df3f47e2" providerId="LiveId" clId="{90A51A84-2FCE-4797-8576-43EDDFDF2E29}" dt="2021-11-25T02:44:28.646" v="6614" actId="20577"/>
          <ac:spMkLst>
            <pc:docMk/>
            <pc:sldMk cId="3472848263" sldId="296"/>
            <ac:spMk id="4" creationId="{7150DB62-C004-459E-94F4-1AC9A83FAF26}"/>
          </ac:spMkLst>
        </pc:spChg>
      </pc:sldChg>
      <pc:sldChg chg="delSp new del mod">
        <pc:chgData name="Sarah Dutkiewicz" userId="f15a1b25df3f47e2" providerId="LiveId" clId="{90A51A84-2FCE-4797-8576-43EDDFDF2E29}" dt="2021-11-25T02:39:33.080" v="6185" actId="47"/>
        <pc:sldMkLst>
          <pc:docMk/>
          <pc:sldMk cId="1637127576" sldId="297"/>
        </pc:sldMkLst>
        <pc:spChg chg="del">
          <ac:chgData name="Sarah Dutkiewicz" userId="f15a1b25df3f47e2" providerId="LiveId" clId="{90A51A84-2FCE-4797-8576-43EDDFDF2E29}" dt="2021-11-25T02:39:24.912" v="6162" actId="478"/>
          <ac:spMkLst>
            <pc:docMk/>
            <pc:sldMk cId="1637127576" sldId="297"/>
            <ac:spMk id="2" creationId="{932A3D77-F0F5-4BF1-B56D-CBFC70743417}"/>
          </ac:spMkLst>
        </pc:spChg>
        <pc:spChg chg="del">
          <ac:chgData name="Sarah Dutkiewicz" userId="f15a1b25df3f47e2" providerId="LiveId" clId="{90A51A84-2FCE-4797-8576-43EDDFDF2E29}" dt="2021-11-25T02:39:24.912" v="6162" actId="478"/>
          <ac:spMkLst>
            <pc:docMk/>
            <pc:sldMk cId="1637127576" sldId="297"/>
            <ac:spMk id="3" creationId="{DC0995A5-1DCF-4A01-9791-C7F0F15C51AF}"/>
          </ac:spMkLst>
        </pc:spChg>
      </pc:sldChg>
      <pc:sldChg chg="addSp modSp add mod">
        <pc:chgData name="Sarah Dutkiewicz" userId="f15a1b25df3f47e2" providerId="LiveId" clId="{90A51A84-2FCE-4797-8576-43EDDFDF2E29}" dt="2021-11-25T02:44:51.521" v="6651" actId="20577"/>
        <pc:sldMkLst>
          <pc:docMk/>
          <pc:sldMk cId="882585897" sldId="298"/>
        </pc:sldMkLst>
        <pc:spChg chg="mod">
          <ac:chgData name="Sarah Dutkiewicz" userId="f15a1b25df3f47e2" providerId="LiveId" clId="{90A51A84-2FCE-4797-8576-43EDDFDF2E29}" dt="2021-11-25T02:39:31.077" v="6184" actId="5793"/>
          <ac:spMkLst>
            <pc:docMk/>
            <pc:sldMk cId="882585897" sldId="298"/>
            <ac:spMk id="2" creationId="{8F079733-59A1-4F01-9DF5-53AD79BEE24E}"/>
          </ac:spMkLst>
        </pc:spChg>
        <pc:spChg chg="add mod">
          <ac:chgData name="Sarah Dutkiewicz" userId="f15a1b25df3f47e2" providerId="LiveId" clId="{90A51A84-2FCE-4797-8576-43EDDFDF2E29}" dt="2021-11-25T02:44:51.521" v="6651" actId="20577"/>
          <ac:spMkLst>
            <pc:docMk/>
            <pc:sldMk cId="882585897" sldId="298"/>
            <ac:spMk id="4" creationId="{FE488E2D-1486-4BC9-829B-81FD9212F945}"/>
          </ac:spMkLst>
        </pc:spChg>
      </pc:sldChg>
      <pc:sldChg chg="add del">
        <pc:chgData name="Sarah Dutkiewicz" userId="f15a1b25df3f47e2" providerId="LiveId" clId="{90A51A84-2FCE-4797-8576-43EDDFDF2E29}" dt="2021-11-25T02:40:21.914" v="6188"/>
        <pc:sldMkLst>
          <pc:docMk/>
          <pc:sldMk cId="1338575969" sldId="299"/>
        </pc:sldMkLst>
      </pc:sldChg>
      <pc:sldChg chg="addSp modSp add mod">
        <pc:chgData name="Sarah Dutkiewicz" userId="f15a1b25df3f47e2" providerId="LiveId" clId="{90A51A84-2FCE-4797-8576-43EDDFDF2E29}" dt="2021-11-25T02:45:11.437" v="6718" actId="20577"/>
        <pc:sldMkLst>
          <pc:docMk/>
          <pc:sldMk cId="2649665902" sldId="299"/>
        </pc:sldMkLst>
        <pc:spChg chg="mod">
          <ac:chgData name="Sarah Dutkiewicz" userId="f15a1b25df3f47e2" providerId="LiveId" clId="{90A51A84-2FCE-4797-8576-43EDDFDF2E29}" dt="2021-11-25T02:40:39.600" v="6235" actId="20577"/>
          <ac:spMkLst>
            <pc:docMk/>
            <pc:sldMk cId="2649665902" sldId="299"/>
            <ac:spMk id="2" creationId="{8F079733-59A1-4F01-9DF5-53AD79BEE24E}"/>
          </ac:spMkLst>
        </pc:spChg>
        <pc:spChg chg="add mod">
          <ac:chgData name="Sarah Dutkiewicz" userId="f15a1b25df3f47e2" providerId="LiveId" clId="{90A51A84-2FCE-4797-8576-43EDDFDF2E29}" dt="2021-11-25T02:45:11.437" v="6718" actId="20577"/>
          <ac:spMkLst>
            <pc:docMk/>
            <pc:sldMk cId="2649665902" sldId="299"/>
            <ac:spMk id="4" creationId="{8B392E64-172D-4D7F-80D0-D09D6E1CD6EB}"/>
          </ac:spMkLst>
        </pc:spChg>
      </pc:sldChg>
      <pc:sldChg chg="addSp modSp add mod">
        <pc:chgData name="Sarah Dutkiewicz" userId="f15a1b25df3f47e2" providerId="LiveId" clId="{90A51A84-2FCE-4797-8576-43EDDFDF2E29}" dt="2021-11-25T02:45:48.201" v="6775" actId="20577"/>
        <pc:sldMkLst>
          <pc:docMk/>
          <pc:sldMk cId="1430745578" sldId="300"/>
        </pc:sldMkLst>
        <pc:spChg chg="mod">
          <ac:chgData name="Sarah Dutkiewicz" userId="f15a1b25df3f47e2" providerId="LiveId" clId="{90A51A84-2FCE-4797-8576-43EDDFDF2E29}" dt="2021-11-25T02:41:15.680" v="6314" actId="20577"/>
          <ac:spMkLst>
            <pc:docMk/>
            <pc:sldMk cId="1430745578" sldId="300"/>
            <ac:spMk id="2" creationId="{8F079733-59A1-4F01-9DF5-53AD79BEE24E}"/>
          </ac:spMkLst>
        </pc:spChg>
        <pc:spChg chg="add mod">
          <ac:chgData name="Sarah Dutkiewicz" userId="f15a1b25df3f47e2" providerId="LiveId" clId="{90A51A84-2FCE-4797-8576-43EDDFDF2E29}" dt="2021-11-25T02:45:48.201" v="6775" actId="20577"/>
          <ac:spMkLst>
            <pc:docMk/>
            <pc:sldMk cId="1430745578" sldId="300"/>
            <ac:spMk id="4" creationId="{1044D2D8-9C22-4324-A818-9611701DC053}"/>
          </ac:spMkLst>
        </pc:spChg>
      </pc:sldChg>
      <pc:sldChg chg="addSp modSp add mod">
        <pc:chgData name="Sarah Dutkiewicz" userId="f15a1b25df3f47e2" providerId="LiveId" clId="{90A51A84-2FCE-4797-8576-43EDDFDF2E29}" dt="2021-11-25T02:46:21.511" v="6873" actId="20577"/>
        <pc:sldMkLst>
          <pc:docMk/>
          <pc:sldMk cId="1021917854" sldId="301"/>
        </pc:sldMkLst>
        <pc:spChg chg="mod">
          <ac:chgData name="Sarah Dutkiewicz" userId="f15a1b25df3f47e2" providerId="LiveId" clId="{90A51A84-2FCE-4797-8576-43EDDFDF2E29}" dt="2021-11-25T02:41:37.554" v="6357" actId="20577"/>
          <ac:spMkLst>
            <pc:docMk/>
            <pc:sldMk cId="1021917854" sldId="301"/>
            <ac:spMk id="2" creationId="{8F079733-59A1-4F01-9DF5-53AD79BEE24E}"/>
          </ac:spMkLst>
        </pc:spChg>
        <pc:spChg chg="add mod">
          <ac:chgData name="Sarah Dutkiewicz" userId="f15a1b25df3f47e2" providerId="LiveId" clId="{90A51A84-2FCE-4797-8576-43EDDFDF2E29}" dt="2021-11-25T02:46:21.511" v="6873" actId="20577"/>
          <ac:spMkLst>
            <pc:docMk/>
            <pc:sldMk cId="1021917854" sldId="301"/>
            <ac:spMk id="4" creationId="{1F67BA49-3386-41A3-9635-B142EDE0A522}"/>
          </ac:spMkLst>
        </pc:spChg>
      </pc:sldChg>
      <pc:sldChg chg="addSp modSp add mod">
        <pc:chgData name="Sarah Dutkiewicz" userId="f15a1b25df3f47e2" providerId="LiveId" clId="{90A51A84-2FCE-4797-8576-43EDDFDF2E29}" dt="2021-11-25T02:46:52.731" v="6944" actId="20577"/>
        <pc:sldMkLst>
          <pc:docMk/>
          <pc:sldMk cId="3440236920" sldId="302"/>
        </pc:sldMkLst>
        <pc:spChg chg="mod">
          <ac:chgData name="Sarah Dutkiewicz" userId="f15a1b25df3f47e2" providerId="LiveId" clId="{90A51A84-2FCE-4797-8576-43EDDFDF2E29}" dt="2021-11-25T02:41:50.625" v="6396" actId="20577"/>
          <ac:spMkLst>
            <pc:docMk/>
            <pc:sldMk cId="3440236920" sldId="302"/>
            <ac:spMk id="2" creationId="{8F079733-59A1-4F01-9DF5-53AD79BEE24E}"/>
          </ac:spMkLst>
        </pc:spChg>
        <pc:spChg chg="add mod">
          <ac:chgData name="Sarah Dutkiewicz" userId="f15a1b25df3f47e2" providerId="LiveId" clId="{90A51A84-2FCE-4797-8576-43EDDFDF2E29}" dt="2021-11-25T02:46:52.731" v="6944" actId="20577"/>
          <ac:spMkLst>
            <pc:docMk/>
            <pc:sldMk cId="3440236920" sldId="302"/>
            <ac:spMk id="4" creationId="{84C2EDB5-ABBB-4B33-B10A-A08727282E1A}"/>
          </ac:spMkLst>
        </pc:spChg>
      </pc:sldChg>
      <pc:sldChg chg="new del">
        <pc:chgData name="Sarah Dutkiewicz" userId="f15a1b25df3f47e2" providerId="LiveId" clId="{90A51A84-2FCE-4797-8576-43EDDFDF2E29}" dt="2021-11-25T02:42:45.543" v="6398" actId="680"/>
        <pc:sldMkLst>
          <pc:docMk/>
          <pc:sldMk cId="576743999" sldId="303"/>
        </pc:sldMkLst>
      </pc:sldChg>
      <pc:sldChg chg="modSp mod">
        <pc:chgData name="Sarah Dutkiewicz" userId="f15a1b25df3f47e2" providerId="LiveId" clId="{90A51A84-2FCE-4797-8576-43EDDFDF2E29}" dt="2021-11-27T14:24:45.024" v="7279" actId="20577"/>
        <pc:sldMkLst>
          <pc:docMk/>
          <pc:sldMk cId="123635257" sldId="309"/>
        </pc:sldMkLst>
        <pc:spChg chg="mod">
          <ac:chgData name="Sarah Dutkiewicz" userId="f15a1b25df3f47e2" providerId="LiveId" clId="{90A51A84-2FCE-4797-8576-43EDDFDF2E29}" dt="2021-11-27T14:24:45.024" v="7279" actId="20577"/>
          <ac:spMkLst>
            <pc:docMk/>
            <pc:sldMk cId="123635257" sldId="309"/>
            <ac:spMk id="3" creationId="{BA0C95CE-9183-4C16-9050-20B08775C22E}"/>
          </ac:spMkLst>
        </pc:spChg>
      </pc:sldChg>
    </pc:docChg>
  </pc:docChgLst>
  <pc:docChgLst>
    <pc:chgData name="Sarah Dutkiewicz" userId="f15a1b25df3f47e2" providerId="LiveId" clId="{F4737064-9C91-426F-8895-8EB0D19C6CD6}"/>
    <pc:docChg chg="undo custSel addSld delSld modSld sldOrd">
      <pc:chgData name="Sarah Dutkiewicz" userId="f15a1b25df3f47e2" providerId="LiveId" clId="{F4737064-9C91-426F-8895-8EB0D19C6CD6}" dt="2021-11-26T20:23:12.567" v="6723" actId="20577"/>
      <pc:docMkLst>
        <pc:docMk/>
      </pc:docMkLst>
      <pc:sldChg chg="addSp delSp modSp mod">
        <pc:chgData name="Sarah Dutkiewicz" userId="f15a1b25df3f47e2" providerId="LiveId" clId="{F4737064-9C91-426F-8895-8EB0D19C6CD6}" dt="2021-11-26T17:41:27.233" v="3620" actId="27636"/>
        <pc:sldMkLst>
          <pc:docMk/>
          <pc:sldMk cId="2581598289" sldId="256"/>
        </pc:sldMkLst>
        <pc:spChg chg="mod">
          <ac:chgData name="Sarah Dutkiewicz" userId="f15a1b25df3f47e2" providerId="LiveId" clId="{F4737064-9C91-426F-8895-8EB0D19C6CD6}" dt="2021-11-25T01:50:48.279" v="2473" actId="1076"/>
          <ac:spMkLst>
            <pc:docMk/>
            <pc:sldMk cId="2581598289" sldId="256"/>
            <ac:spMk id="2" creationId="{BE8AAB2F-D2B9-470A-BB25-721D40B5074F}"/>
          </ac:spMkLst>
        </pc:spChg>
        <pc:spChg chg="add del mod ord">
          <ac:chgData name="Sarah Dutkiewicz" userId="f15a1b25df3f47e2" providerId="LiveId" clId="{F4737064-9C91-426F-8895-8EB0D19C6CD6}" dt="2021-11-26T17:41:27.233" v="3620" actId="27636"/>
          <ac:spMkLst>
            <pc:docMk/>
            <pc:sldMk cId="2581598289" sldId="256"/>
            <ac:spMk id="3" creationId="{38EA1EA7-39E6-4EA0-A305-F9D5B245A7F1}"/>
          </ac:spMkLst>
        </pc:spChg>
        <pc:spChg chg="add del mod">
          <ac:chgData name="Sarah Dutkiewicz" userId="f15a1b25df3f47e2" providerId="LiveId" clId="{F4737064-9C91-426F-8895-8EB0D19C6CD6}" dt="2021-11-26T17:40:40.546" v="3599" actId="21"/>
          <ac:spMkLst>
            <pc:docMk/>
            <pc:sldMk cId="2581598289" sldId="256"/>
            <ac:spMk id="4" creationId="{103E124C-D633-47DD-8993-58E12E622BC7}"/>
          </ac:spMkLst>
        </pc:spChg>
        <pc:spChg chg="add mod">
          <ac:chgData name="Sarah Dutkiewicz" userId="f15a1b25df3f47e2" providerId="LiveId" clId="{F4737064-9C91-426F-8895-8EB0D19C6CD6}" dt="2021-11-25T01:53:23.817" v="2477" actId="1076"/>
          <ac:spMkLst>
            <pc:docMk/>
            <pc:sldMk cId="2581598289" sldId="256"/>
            <ac:spMk id="10" creationId="{BF42C067-B5B7-45DA-94DF-6103E1BE4FF9}"/>
          </ac:spMkLst>
        </pc:spChg>
        <pc:picChg chg="add del mod">
          <ac:chgData name="Sarah Dutkiewicz" userId="f15a1b25df3f47e2" providerId="LiveId" clId="{F4737064-9C91-426F-8895-8EB0D19C6CD6}" dt="2021-11-25T01:38:26.589" v="1333" actId="478"/>
          <ac:picMkLst>
            <pc:docMk/>
            <pc:sldMk cId="2581598289" sldId="256"/>
            <ac:picMk id="5" creationId="{AEE4E090-295A-4065-9095-73D956380B94}"/>
          </ac:picMkLst>
        </pc:picChg>
        <pc:picChg chg="add del mod">
          <ac:chgData name="Sarah Dutkiewicz" userId="f15a1b25df3f47e2" providerId="LiveId" clId="{F4737064-9C91-426F-8895-8EB0D19C6CD6}" dt="2021-11-25T01:50:12.296" v="2455" actId="478"/>
          <ac:picMkLst>
            <pc:docMk/>
            <pc:sldMk cId="2581598289" sldId="256"/>
            <ac:picMk id="7" creationId="{F98933A2-F472-447A-AF34-E6AB38B565A9}"/>
          </ac:picMkLst>
        </pc:picChg>
        <pc:picChg chg="add mod">
          <ac:chgData name="Sarah Dutkiewicz" userId="f15a1b25df3f47e2" providerId="LiveId" clId="{F4737064-9C91-426F-8895-8EB0D19C6CD6}" dt="2021-11-26T17:41:19.056" v="3618" actId="1076"/>
          <ac:picMkLst>
            <pc:docMk/>
            <pc:sldMk cId="2581598289" sldId="256"/>
            <ac:picMk id="8" creationId="{FFD7C5AC-D0FF-45F9-9C9C-A7FA19622964}"/>
          </ac:picMkLst>
        </pc:picChg>
        <pc:picChg chg="add mod">
          <ac:chgData name="Sarah Dutkiewicz" userId="f15a1b25df3f47e2" providerId="LiveId" clId="{F4737064-9C91-426F-8895-8EB0D19C6CD6}" dt="2021-11-25T01:53:31.200" v="2479" actId="1076"/>
          <ac:picMkLst>
            <pc:docMk/>
            <pc:sldMk cId="2581598289" sldId="256"/>
            <ac:picMk id="9" creationId="{090A6D11-6D4E-4035-973C-BFB93A8BAA3C}"/>
          </ac:picMkLst>
        </pc:picChg>
        <pc:picChg chg="add del mod">
          <ac:chgData name="Sarah Dutkiewicz" userId="f15a1b25df3f47e2" providerId="LiveId" clId="{F4737064-9C91-426F-8895-8EB0D19C6CD6}" dt="2021-11-26T17:40:41.982" v="3600" actId="21"/>
          <ac:picMkLst>
            <pc:docMk/>
            <pc:sldMk cId="2581598289" sldId="256"/>
            <ac:picMk id="1026" creationId="{CAF9156F-9D0E-45E8-904A-98090F789398}"/>
          </ac:picMkLst>
        </pc:picChg>
      </pc:sldChg>
      <pc:sldChg chg="addSp delSp modSp mod">
        <pc:chgData name="Sarah Dutkiewicz" userId="f15a1b25df3f47e2" providerId="LiveId" clId="{F4737064-9C91-426F-8895-8EB0D19C6CD6}" dt="2021-11-26T18:15:13.670" v="3789" actId="20577"/>
        <pc:sldMkLst>
          <pc:docMk/>
          <pc:sldMk cId="1634451108" sldId="257"/>
        </pc:sldMkLst>
        <pc:spChg chg="mod ord">
          <ac:chgData name="Sarah Dutkiewicz" userId="f15a1b25df3f47e2" providerId="LiveId" clId="{F4737064-9C91-426F-8895-8EB0D19C6CD6}" dt="2021-11-26T18:15:13.670" v="3789" actId="20577"/>
          <ac:spMkLst>
            <pc:docMk/>
            <pc:sldMk cId="1634451108" sldId="257"/>
            <ac:spMk id="3" creationId="{6329550C-17D2-4799-A559-8674DF8BFAD2}"/>
          </ac:spMkLst>
        </pc:spChg>
        <pc:spChg chg="del">
          <ac:chgData name="Sarah Dutkiewicz" userId="f15a1b25df3f47e2" providerId="LiveId" clId="{F4737064-9C91-426F-8895-8EB0D19C6CD6}" dt="2021-11-25T01:57:41.458" v="2484" actId="21"/>
          <ac:spMkLst>
            <pc:docMk/>
            <pc:sldMk cId="1634451108" sldId="257"/>
            <ac:spMk id="8" creationId="{EA0F70C9-7F5D-4481-A41C-F4CB69635358}"/>
          </ac:spMkLst>
        </pc:spChg>
        <pc:spChg chg="add mod">
          <ac:chgData name="Sarah Dutkiewicz" userId="f15a1b25df3f47e2" providerId="LiveId" clId="{F4737064-9C91-426F-8895-8EB0D19C6CD6}" dt="2021-11-25T01:59:56.222" v="2511" actId="2085"/>
          <ac:spMkLst>
            <pc:docMk/>
            <pc:sldMk cId="1634451108" sldId="257"/>
            <ac:spMk id="9" creationId="{543E4C2F-EC89-4842-971F-8D8545AC2E86}"/>
          </ac:spMkLst>
        </pc:spChg>
        <pc:picChg chg="del">
          <ac:chgData name="Sarah Dutkiewicz" userId="f15a1b25df3f47e2" providerId="LiveId" clId="{F4737064-9C91-426F-8895-8EB0D19C6CD6}" dt="2021-11-25T01:39:23.700" v="1343" actId="478"/>
          <ac:picMkLst>
            <pc:docMk/>
            <pc:sldMk cId="1634451108" sldId="257"/>
            <ac:picMk id="5" creationId="{A2402718-6A2D-4C0F-A011-A3F169B3D2B4}"/>
          </ac:picMkLst>
        </pc:picChg>
        <pc:picChg chg="mod modCrop">
          <ac:chgData name="Sarah Dutkiewicz" userId="f15a1b25df3f47e2" providerId="LiveId" clId="{F4737064-9C91-426F-8895-8EB0D19C6CD6}" dt="2021-11-25T01:59:24.603" v="2505" actId="1076"/>
          <ac:picMkLst>
            <pc:docMk/>
            <pc:sldMk cId="1634451108" sldId="257"/>
            <ac:picMk id="7" creationId="{7201CD4F-CFB2-4B64-8D3A-98C13063BD26}"/>
          </ac:picMkLst>
        </pc:picChg>
      </pc:sldChg>
      <pc:sldChg chg="del">
        <pc:chgData name="Sarah Dutkiewicz" userId="f15a1b25df3f47e2" providerId="LiveId" clId="{F4737064-9C91-426F-8895-8EB0D19C6CD6}" dt="2021-11-26T18:14:04.408" v="3737" actId="47"/>
        <pc:sldMkLst>
          <pc:docMk/>
          <pc:sldMk cId="2774206235" sldId="258"/>
        </pc:sldMkLst>
      </pc:sldChg>
      <pc:sldChg chg="mod modShow">
        <pc:chgData name="Sarah Dutkiewicz" userId="f15a1b25df3f47e2" providerId="LiveId" clId="{F4737064-9C91-426F-8895-8EB0D19C6CD6}" dt="2021-11-26T19:35:10.715" v="5333" actId="729"/>
        <pc:sldMkLst>
          <pc:docMk/>
          <pc:sldMk cId="2022380442" sldId="260"/>
        </pc:sldMkLst>
      </pc:sldChg>
      <pc:sldChg chg="del">
        <pc:chgData name="Sarah Dutkiewicz" userId="f15a1b25df3f47e2" providerId="LiveId" clId="{F4737064-9C91-426F-8895-8EB0D19C6CD6}" dt="2021-11-26T18:13:59.110" v="3735" actId="47"/>
        <pc:sldMkLst>
          <pc:docMk/>
          <pc:sldMk cId="3902194484" sldId="267"/>
        </pc:sldMkLst>
      </pc:sldChg>
      <pc:sldChg chg="del">
        <pc:chgData name="Sarah Dutkiewicz" userId="f15a1b25df3f47e2" providerId="LiveId" clId="{F4737064-9C91-426F-8895-8EB0D19C6CD6}" dt="2021-11-26T18:14:00.750" v="3736" actId="47"/>
        <pc:sldMkLst>
          <pc:docMk/>
          <pc:sldMk cId="785589639" sldId="268"/>
        </pc:sldMkLst>
      </pc:sldChg>
      <pc:sldChg chg="modSp mod">
        <pc:chgData name="Sarah Dutkiewicz" userId="f15a1b25df3f47e2" providerId="LiveId" clId="{F4737064-9C91-426F-8895-8EB0D19C6CD6}" dt="2021-11-25T01:15:32.811" v="301" actId="21"/>
        <pc:sldMkLst>
          <pc:docMk/>
          <pc:sldMk cId="3266512842" sldId="269"/>
        </pc:sldMkLst>
        <pc:spChg chg="mod">
          <ac:chgData name="Sarah Dutkiewicz" userId="f15a1b25df3f47e2" providerId="LiveId" clId="{F4737064-9C91-426F-8895-8EB0D19C6CD6}" dt="2021-11-25T01:15:32.811" v="301" actId="21"/>
          <ac:spMkLst>
            <pc:docMk/>
            <pc:sldMk cId="3266512842" sldId="269"/>
            <ac:spMk id="3" creationId="{5728754B-8CBB-48B8-9965-60B636D3413B}"/>
          </ac:spMkLst>
        </pc:spChg>
      </pc:sldChg>
      <pc:sldChg chg="del">
        <pc:chgData name="Sarah Dutkiewicz" userId="f15a1b25df3f47e2" providerId="LiveId" clId="{F4737064-9C91-426F-8895-8EB0D19C6CD6}" dt="2021-11-26T19:04:43.580" v="3937" actId="47"/>
        <pc:sldMkLst>
          <pc:docMk/>
          <pc:sldMk cId="4277235880" sldId="270"/>
        </pc:sldMkLst>
      </pc:sldChg>
      <pc:sldChg chg="addSp modSp mod ord modAnim">
        <pc:chgData name="Sarah Dutkiewicz" userId="f15a1b25df3f47e2" providerId="LiveId" clId="{F4737064-9C91-426F-8895-8EB0D19C6CD6}" dt="2021-11-26T19:17:08.717" v="4758"/>
        <pc:sldMkLst>
          <pc:docMk/>
          <pc:sldMk cId="2178489183" sldId="271"/>
        </pc:sldMkLst>
        <pc:spChg chg="add mod">
          <ac:chgData name="Sarah Dutkiewicz" userId="f15a1b25df3f47e2" providerId="LiveId" clId="{F4737064-9C91-426F-8895-8EB0D19C6CD6}" dt="2021-11-26T19:14:23.708" v="4741" actId="207"/>
          <ac:spMkLst>
            <pc:docMk/>
            <pc:sldMk cId="2178489183" sldId="271"/>
            <ac:spMk id="3" creationId="{8B645821-63D1-4396-908E-A205E5009905}"/>
          </ac:spMkLst>
        </pc:spChg>
        <pc:spChg chg="add mod">
          <ac:chgData name="Sarah Dutkiewicz" userId="f15a1b25df3f47e2" providerId="LiveId" clId="{F4737064-9C91-426F-8895-8EB0D19C6CD6}" dt="2021-11-26T19:14:41.264" v="4744" actId="14100"/>
          <ac:spMkLst>
            <pc:docMk/>
            <pc:sldMk cId="2178489183" sldId="271"/>
            <ac:spMk id="10" creationId="{1BDC17A5-4C29-4661-81DC-CD363E4FC5D6}"/>
          </ac:spMkLst>
        </pc:spChg>
        <pc:spChg chg="add mod">
          <ac:chgData name="Sarah Dutkiewicz" userId="f15a1b25df3f47e2" providerId="LiveId" clId="{F4737064-9C91-426F-8895-8EB0D19C6CD6}" dt="2021-11-26T19:14:50.515" v="4746" actId="1076"/>
          <ac:spMkLst>
            <pc:docMk/>
            <pc:sldMk cId="2178489183" sldId="271"/>
            <ac:spMk id="11" creationId="{44523A55-6FFC-495A-B8FC-C5D922E11B0C}"/>
          </ac:spMkLst>
        </pc:spChg>
        <pc:spChg chg="add mod">
          <ac:chgData name="Sarah Dutkiewicz" userId="f15a1b25df3f47e2" providerId="LiveId" clId="{F4737064-9C91-426F-8895-8EB0D19C6CD6}" dt="2021-11-26T19:15:05.966" v="4752" actId="14100"/>
          <ac:spMkLst>
            <pc:docMk/>
            <pc:sldMk cId="2178489183" sldId="271"/>
            <ac:spMk id="12" creationId="{19FE93E4-8FD5-4520-98B2-9779FCFD4FBF}"/>
          </ac:spMkLst>
        </pc:spChg>
        <pc:spChg chg="mod">
          <ac:chgData name="Sarah Dutkiewicz" userId="f15a1b25df3f47e2" providerId="LiveId" clId="{F4737064-9C91-426F-8895-8EB0D19C6CD6}" dt="2021-11-26T19:13:49.253" v="4691" actId="1076"/>
          <ac:spMkLst>
            <pc:docMk/>
            <pc:sldMk cId="2178489183" sldId="271"/>
            <ac:spMk id="19" creationId="{9CEFCC99-DD72-4ACF-BB77-719F6575F58E}"/>
          </ac:spMkLst>
        </pc:spChg>
        <pc:picChg chg="mod">
          <ac:chgData name="Sarah Dutkiewicz" userId="f15a1b25df3f47e2" providerId="LiveId" clId="{F4737064-9C91-426F-8895-8EB0D19C6CD6}" dt="2021-11-26T19:14:55.814" v="4749" actId="1076"/>
          <ac:picMkLst>
            <pc:docMk/>
            <pc:sldMk cId="2178489183" sldId="271"/>
            <ac:picMk id="5" creationId="{A611F6F8-C2D5-448F-9159-DF211A60CB8A}"/>
          </ac:picMkLst>
        </pc:picChg>
      </pc:sldChg>
      <pc:sldChg chg="modSp del mod">
        <pc:chgData name="Sarah Dutkiewicz" userId="f15a1b25df3f47e2" providerId="LiveId" clId="{F4737064-9C91-426F-8895-8EB0D19C6CD6}" dt="2021-11-26T19:04:34.796" v="3916" actId="47"/>
        <pc:sldMkLst>
          <pc:docMk/>
          <pc:sldMk cId="1873725378" sldId="272"/>
        </pc:sldMkLst>
        <pc:graphicFrameChg chg="modGraphic">
          <ac:chgData name="Sarah Dutkiewicz" userId="f15a1b25df3f47e2" providerId="LiveId" clId="{F4737064-9C91-426F-8895-8EB0D19C6CD6}" dt="2021-11-25T15:40:43.529" v="2933" actId="255"/>
          <ac:graphicFrameMkLst>
            <pc:docMk/>
            <pc:sldMk cId="1873725378" sldId="272"/>
            <ac:graphicFrameMk id="4" creationId="{10F759FB-D052-4A7B-B0D7-01CB2F8198F3}"/>
          </ac:graphicFrameMkLst>
        </pc:graphicFrameChg>
      </pc:sldChg>
      <pc:sldChg chg="modSp del mod">
        <pc:chgData name="Sarah Dutkiewicz" userId="f15a1b25df3f47e2" providerId="LiveId" clId="{F4737064-9C91-426F-8895-8EB0D19C6CD6}" dt="2021-11-26T19:04:36.426" v="3918" actId="47"/>
        <pc:sldMkLst>
          <pc:docMk/>
          <pc:sldMk cId="3490847781" sldId="273"/>
        </pc:sldMkLst>
        <pc:graphicFrameChg chg="mod modGraphic">
          <ac:chgData name="Sarah Dutkiewicz" userId="f15a1b25df3f47e2" providerId="LiveId" clId="{F4737064-9C91-426F-8895-8EB0D19C6CD6}" dt="2021-11-25T15:41:36.317" v="2941" actId="1036"/>
          <ac:graphicFrameMkLst>
            <pc:docMk/>
            <pc:sldMk cId="3490847781" sldId="273"/>
            <ac:graphicFrameMk id="6" creationId="{68979CFF-9D41-4034-A6D2-2175050CC20C}"/>
          </ac:graphicFrameMkLst>
        </pc:graphicFrameChg>
      </pc:sldChg>
      <pc:sldChg chg="modSp del mod ord">
        <pc:chgData name="Sarah Dutkiewicz" userId="f15a1b25df3f47e2" providerId="LiveId" clId="{F4737064-9C91-426F-8895-8EB0D19C6CD6}" dt="2021-11-26T19:04:38.675" v="3926" actId="47"/>
        <pc:sldMkLst>
          <pc:docMk/>
          <pc:sldMk cId="212428734" sldId="274"/>
        </pc:sldMkLst>
        <pc:graphicFrameChg chg="modGraphic">
          <ac:chgData name="Sarah Dutkiewicz" userId="f15a1b25df3f47e2" providerId="LiveId" clId="{F4737064-9C91-426F-8895-8EB0D19C6CD6}" dt="2021-11-25T15:47:14.568" v="2982" actId="20577"/>
          <ac:graphicFrameMkLst>
            <pc:docMk/>
            <pc:sldMk cId="212428734" sldId="274"/>
            <ac:graphicFrameMk id="6" creationId="{D7A0F528-02D0-48F0-A46A-66DAD875B4F4}"/>
          </ac:graphicFrameMkLst>
        </pc:graphicFrameChg>
      </pc:sldChg>
      <pc:sldChg chg="modSp del mod">
        <pc:chgData name="Sarah Dutkiewicz" userId="f15a1b25df3f47e2" providerId="LiveId" clId="{F4737064-9C91-426F-8895-8EB0D19C6CD6}" dt="2021-11-26T19:04:36.816" v="3919" actId="47"/>
        <pc:sldMkLst>
          <pc:docMk/>
          <pc:sldMk cId="481429424" sldId="275"/>
        </pc:sldMkLst>
        <pc:picChg chg="mod">
          <ac:chgData name="Sarah Dutkiewicz" userId="f15a1b25df3f47e2" providerId="LiveId" clId="{F4737064-9C91-426F-8895-8EB0D19C6CD6}" dt="2021-11-25T15:41:56.016" v="2945" actId="688"/>
          <ac:picMkLst>
            <pc:docMk/>
            <pc:sldMk cId="481429424" sldId="275"/>
            <ac:picMk id="5" creationId="{56E1EB45-59D0-4F5D-952F-EF945813D1F8}"/>
          </ac:picMkLst>
        </pc:picChg>
        <pc:picChg chg="mod">
          <ac:chgData name="Sarah Dutkiewicz" userId="f15a1b25df3f47e2" providerId="LiveId" clId="{F4737064-9C91-426F-8895-8EB0D19C6CD6}" dt="2021-11-25T15:41:50.587" v="2942" actId="1076"/>
          <ac:picMkLst>
            <pc:docMk/>
            <pc:sldMk cId="481429424" sldId="275"/>
            <ac:picMk id="7" creationId="{00D3D436-8F82-41A2-B6C6-B4064F1CA319}"/>
          </ac:picMkLst>
        </pc:picChg>
      </pc:sldChg>
      <pc:sldChg chg="modSp del mod">
        <pc:chgData name="Sarah Dutkiewicz" userId="f15a1b25df3f47e2" providerId="LiveId" clId="{F4737064-9C91-426F-8895-8EB0D19C6CD6}" dt="2021-11-26T19:04:35.926" v="3917" actId="47"/>
        <pc:sldMkLst>
          <pc:docMk/>
          <pc:sldMk cId="165054689" sldId="277"/>
        </pc:sldMkLst>
        <pc:spChg chg="mod">
          <ac:chgData name="Sarah Dutkiewicz" userId="f15a1b25df3f47e2" providerId="LiveId" clId="{F4737064-9C91-426F-8895-8EB0D19C6CD6}" dt="2021-11-25T15:41:01.831" v="2936" actId="404"/>
          <ac:spMkLst>
            <pc:docMk/>
            <pc:sldMk cId="165054689" sldId="277"/>
            <ac:spMk id="3" creationId="{4B00D1C5-1A0B-4B55-A213-D5CD41538712}"/>
          </ac:spMkLst>
        </pc:spChg>
      </pc:sldChg>
      <pc:sldChg chg="del">
        <pc:chgData name="Sarah Dutkiewicz" userId="f15a1b25df3f47e2" providerId="LiveId" clId="{F4737064-9C91-426F-8895-8EB0D19C6CD6}" dt="2021-11-26T19:04:37.785" v="3921" actId="47"/>
        <pc:sldMkLst>
          <pc:docMk/>
          <pc:sldMk cId="1921290054" sldId="279"/>
        </pc:sldMkLst>
      </pc:sldChg>
      <pc:sldChg chg="del">
        <pc:chgData name="Sarah Dutkiewicz" userId="f15a1b25df3f47e2" providerId="LiveId" clId="{F4737064-9C91-426F-8895-8EB0D19C6CD6}" dt="2021-11-26T19:04:37.988" v="3922" actId="47"/>
        <pc:sldMkLst>
          <pc:docMk/>
          <pc:sldMk cId="3545276692" sldId="280"/>
        </pc:sldMkLst>
      </pc:sldChg>
      <pc:sldChg chg="addSp delSp modSp del mod">
        <pc:chgData name="Sarah Dutkiewicz" userId="f15a1b25df3f47e2" providerId="LiveId" clId="{F4737064-9C91-426F-8895-8EB0D19C6CD6}" dt="2021-11-26T19:04:38.316" v="3924" actId="47"/>
        <pc:sldMkLst>
          <pc:docMk/>
          <pc:sldMk cId="3916646055" sldId="281"/>
        </pc:sldMkLst>
        <pc:spChg chg="mod">
          <ac:chgData name="Sarah Dutkiewicz" userId="f15a1b25df3f47e2" providerId="LiveId" clId="{F4737064-9C91-426F-8895-8EB0D19C6CD6}" dt="2021-11-25T15:43:37.949" v="2969" actId="255"/>
          <ac:spMkLst>
            <pc:docMk/>
            <pc:sldMk cId="3916646055" sldId="281"/>
            <ac:spMk id="3" creationId="{F492CDD0-3C62-4247-86E6-C4079E70CC5D}"/>
          </ac:spMkLst>
        </pc:spChg>
        <pc:spChg chg="add del mod">
          <ac:chgData name="Sarah Dutkiewicz" userId="f15a1b25df3f47e2" providerId="LiveId" clId="{F4737064-9C91-426F-8895-8EB0D19C6CD6}" dt="2021-11-25T00:11:31.539" v="4"/>
          <ac:spMkLst>
            <pc:docMk/>
            <pc:sldMk cId="3916646055" sldId="281"/>
            <ac:spMk id="4" creationId="{FD22D9BD-296A-4493-B8F7-974A5004CBAD}"/>
          </ac:spMkLst>
        </pc:spChg>
        <pc:picChg chg="add mod">
          <ac:chgData name="Sarah Dutkiewicz" userId="f15a1b25df3f47e2" providerId="LiveId" clId="{F4737064-9C91-426F-8895-8EB0D19C6CD6}" dt="2021-11-25T00:11:38.323" v="5"/>
          <ac:picMkLst>
            <pc:docMk/>
            <pc:sldMk cId="3916646055" sldId="281"/>
            <ac:picMk id="5" creationId="{BF371776-D766-4515-A203-32E4426B2870}"/>
          </ac:picMkLst>
        </pc:picChg>
      </pc:sldChg>
      <pc:sldChg chg="addSp delSp modSp del">
        <pc:chgData name="Sarah Dutkiewicz" userId="f15a1b25df3f47e2" providerId="LiveId" clId="{F4737064-9C91-426F-8895-8EB0D19C6CD6}" dt="2021-11-26T19:04:38.144" v="3923" actId="47"/>
        <pc:sldMkLst>
          <pc:docMk/>
          <pc:sldMk cId="2543657571" sldId="282"/>
        </pc:sldMkLst>
        <pc:picChg chg="add del mod">
          <ac:chgData name="Sarah Dutkiewicz" userId="f15a1b25df3f47e2" providerId="LiveId" clId="{F4737064-9C91-426F-8895-8EB0D19C6CD6}" dt="2021-11-25T00:08:47.827" v="1"/>
          <ac:picMkLst>
            <pc:docMk/>
            <pc:sldMk cId="2543657571" sldId="282"/>
            <ac:picMk id="4" creationId="{F7FEFB1C-9276-4514-8E6D-EDC313330A13}"/>
          </ac:picMkLst>
        </pc:picChg>
        <pc:picChg chg="add mod">
          <ac:chgData name="Sarah Dutkiewicz" userId="f15a1b25df3f47e2" providerId="LiveId" clId="{F4737064-9C91-426F-8895-8EB0D19C6CD6}" dt="2021-11-25T00:08:51.449" v="2"/>
          <ac:picMkLst>
            <pc:docMk/>
            <pc:sldMk cId="2543657571" sldId="282"/>
            <ac:picMk id="5" creationId="{F159EF3C-741B-4BC1-9FE6-0B4AB0EAAEAE}"/>
          </ac:picMkLst>
        </pc:picChg>
      </pc:sldChg>
      <pc:sldChg chg="modSp del mod">
        <pc:chgData name="Sarah Dutkiewicz" userId="f15a1b25df3f47e2" providerId="LiveId" clId="{F4737064-9C91-426F-8895-8EB0D19C6CD6}" dt="2021-11-26T19:04:39.347" v="3928" actId="47"/>
        <pc:sldMkLst>
          <pc:docMk/>
          <pc:sldMk cId="3622749051" sldId="284"/>
        </pc:sldMkLst>
        <pc:spChg chg="mod">
          <ac:chgData name="Sarah Dutkiewicz" userId="f15a1b25df3f47e2" providerId="LiveId" clId="{F4737064-9C91-426F-8895-8EB0D19C6CD6}" dt="2021-11-25T15:58:13.421" v="3429" actId="20577"/>
          <ac:spMkLst>
            <pc:docMk/>
            <pc:sldMk cId="3622749051" sldId="284"/>
            <ac:spMk id="3" creationId="{41F529A3-521E-4441-B95B-A9682AA5BE31}"/>
          </ac:spMkLst>
        </pc:spChg>
      </pc:sldChg>
      <pc:sldChg chg="modSp add del mod">
        <pc:chgData name="Sarah Dutkiewicz" userId="f15a1b25df3f47e2" providerId="LiveId" clId="{F4737064-9C91-426F-8895-8EB0D19C6CD6}" dt="2021-11-26T19:04:47.111" v="3940" actId="47"/>
        <pc:sldMkLst>
          <pc:docMk/>
          <pc:sldMk cId="1019110304" sldId="285"/>
        </pc:sldMkLst>
        <pc:spChg chg="mod">
          <ac:chgData name="Sarah Dutkiewicz" userId="f15a1b25df3f47e2" providerId="LiveId" clId="{F4737064-9C91-426F-8895-8EB0D19C6CD6}" dt="2021-11-25T01:15:47.804" v="315" actId="20577"/>
          <ac:spMkLst>
            <pc:docMk/>
            <pc:sldMk cId="1019110304" sldId="285"/>
            <ac:spMk id="2" creationId="{B3891F7D-6CD3-4FAD-8CFD-7545B3C53190}"/>
          </ac:spMkLst>
        </pc:spChg>
        <pc:spChg chg="mod">
          <ac:chgData name="Sarah Dutkiewicz" userId="f15a1b25df3f47e2" providerId="LiveId" clId="{F4737064-9C91-426F-8895-8EB0D19C6CD6}" dt="2021-11-25T01:15:42.568" v="305" actId="20577"/>
          <ac:spMkLst>
            <pc:docMk/>
            <pc:sldMk cId="1019110304" sldId="285"/>
            <ac:spMk id="3" creationId="{6C1CF9C3-7FD5-4185-A1A0-CEA7395E5DE1}"/>
          </ac:spMkLst>
        </pc:spChg>
      </pc:sldChg>
      <pc:sldChg chg="addSp delSp modSp mod modNotesTx">
        <pc:chgData name="Sarah Dutkiewicz" userId="f15a1b25df3f47e2" providerId="LiveId" clId="{F4737064-9C91-426F-8895-8EB0D19C6CD6}" dt="2021-11-25T01:53:00.168" v="2475" actId="478"/>
        <pc:sldMkLst>
          <pc:docMk/>
          <pc:sldMk cId="3740601215" sldId="286"/>
        </pc:sldMkLst>
        <pc:spChg chg="mod">
          <ac:chgData name="Sarah Dutkiewicz" userId="f15a1b25df3f47e2" providerId="LiveId" clId="{F4737064-9C91-426F-8895-8EB0D19C6CD6}" dt="2021-11-25T01:48:03.539" v="2391" actId="1076"/>
          <ac:spMkLst>
            <pc:docMk/>
            <pc:sldMk cId="3740601215" sldId="286"/>
            <ac:spMk id="4" creationId="{5BCFF733-4149-41E5-B1B4-8F0BAF3CB8B2}"/>
          </ac:spMkLst>
        </pc:spChg>
        <pc:spChg chg="mod">
          <ac:chgData name="Sarah Dutkiewicz" userId="f15a1b25df3f47e2" providerId="LiveId" clId="{F4737064-9C91-426F-8895-8EB0D19C6CD6}" dt="2021-11-25T01:48:19.387" v="2414" actId="20577"/>
          <ac:spMkLst>
            <pc:docMk/>
            <pc:sldMk cId="3740601215" sldId="286"/>
            <ac:spMk id="5" creationId="{7744E698-DDF1-43B1-96F5-EE96C9F35673}"/>
          </ac:spMkLst>
        </pc:spChg>
        <pc:spChg chg="add del mod">
          <ac:chgData name="Sarah Dutkiewicz" userId="f15a1b25df3f47e2" providerId="LiveId" clId="{F4737064-9C91-426F-8895-8EB0D19C6CD6}" dt="2021-11-25T01:53:00.168" v="2475" actId="478"/>
          <ac:spMkLst>
            <pc:docMk/>
            <pc:sldMk cId="3740601215" sldId="286"/>
            <ac:spMk id="8" creationId="{2DF6EC01-F43D-49D9-AEB0-39369CC2FABC}"/>
          </ac:spMkLst>
        </pc:spChg>
        <pc:picChg chg="add mod">
          <ac:chgData name="Sarah Dutkiewicz" userId="f15a1b25df3f47e2" providerId="LiveId" clId="{F4737064-9C91-426F-8895-8EB0D19C6CD6}" dt="2021-11-25T01:48:46.767" v="2450" actId="14100"/>
          <ac:picMkLst>
            <pc:docMk/>
            <pc:sldMk cId="3740601215" sldId="286"/>
            <ac:picMk id="3" creationId="{22D4E024-D615-4E15-9BB0-25EDEE69E4C8}"/>
          </ac:picMkLst>
        </pc:picChg>
        <pc:picChg chg="add del mod">
          <ac:chgData name="Sarah Dutkiewicz" userId="f15a1b25df3f47e2" providerId="LiveId" clId="{F4737064-9C91-426F-8895-8EB0D19C6CD6}" dt="2021-11-25T01:47:43.121" v="2383" actId="478"/>
          <ac:picMkLst>
            <pc:docMk/>
            <pc:sldMk cId="3740601215" sldId="286"/>
            <ac:picMk id="6" creationId="{B8F1D6C5-A6DA-46BA-B888-10CD8B5633C6}"/>
          </ac:picMkLst>
        </pc:picChg>
      </pc:sldChg>
      <pc:sldChg chg="addSp modSp del mod">
        <pc:chgData name="Sarah Dutkiewicz" userId="f15a1b25df3f47e2" providerId="LiveId" clId="{F4737064-9C91-426F-8895-8EB0D19C6CD6}" dt="2021-11-26T19:04:40.018" v="3930" actId="47"/>
        <pc:sldMkLst>
          <pc:docMk/>
          <pc:sldMk cId="758302166" sldId="287"/>
        </pc:sldMkLst>
        <pc:spChg chg="mod">
          <ac:chgData name="Sarah Dutkiewicz" userId="f15a1b25df3f47e2" providerId="LiveId" clId="{F4737064-9C91-426F-8895-8EB0D19C6CD6}" dt="2021-11-25T15:52:06.182" v="3315" actId="20577"/>
          <ac:spMkLst>
            <pc:docMk/>
            <pc:sldMk cId="758302166" sldId="287"/>
            <ac:spMk id="2" creationId="{60C3E5A0-C07C-4E3C-B15D-3247C4F5ED46}"/>
          </ac:spMkLst>
        </pc:spChg>
        <pc:spChg chg="mod">
          <ac:chgData name="Sarah Dutkiewicz" userId="f15a1b25df3f47e2" providerId="LiveId" clId="{F4737064-9C91-426F-8895-8EB0D19C6CD6}" dt="2021-11-25T15:57:37.146" v="3415" actId="20577"/>
          <ac:spMkLst>
            <pc:docMk/>
            <pc:sldMk cId="758302166" sldId="287"/>
            <ac:spMk id="3" creationId="{C9C97332-C5F2-47FB-A7DA-D3D89D5FAA61}"/>
          </ac:spMkLst>
        </pc:spChg>
        <pc:spChg chg="add mod">
          <ac:chgData name="Sarah Dutkiewicz" userId="f15a1b25df3f47e2" providerId="LiveId" clId="{F4737064-9C91-426F-8895-8EB0D19C6CD6}" dt="2021-11-25T15:57:52.215" v="3420" actId="403"/>
          <ac:spMkLst>
            <pc:docMk/>
            <pc:sldMk cId="758302166" sldId="287"/>
            <ac:spMk id="4" creationId="{81E02360-D295-454D-A516-7FDB4C883A1C}"/>
          </ac:spMkLst>
        </pc:spChg>
      </pc:sldChg>
      <pc:sldChg chg="addSp modSp del mod">
        <pc:chgData name="Sarah Dutkiewicz" userId="f15a1b25df3f47e2" providerId="LiveId" clId="{F4737064-9C91-426F-8895-8EB0D19C6CD6}" dt="2021-11-26T19:04:42.002" v="3934" actId="47"/>
        <pc:sldMkLst>
          <pc:docMk/>
          <pc:sldMk cId="2971094771" sldId="288"/>
        </pc:sldMkLst>
        <pc:spChg chg="mod">
          <ac:chgData name="Sarah Dutkiewicz" userId="f15a1b25df3f47e2" providerId="LiveId" clId="{F4737064-9C91-426F-8895-8EB0D19C6CD6}" dt="2021-11-25T16:06:38.130" v="3523" actId="14100"/>
          <ac:spMkLst>
            <pc:docMk/>
            <pc:sldMk cId="2971094771" sldId="288"/>
            <ac:spMk id="3" creationId="{103330FF-9A72-4C07-9544-64765835942F}"/>
          </ac:spMkLst>
        </pc:spChg>
        <pc:picChg chg="add mod">
          <ac:chgData name="Sarah Dutkiewicz" userId="f15a1b25df3f47e2" providerId="LiveId" clId="{F4737064-9C91-426F-8895-8EB0D19C6CD6}" dt="2021-11-25T16:03:32.300" v="3470" actId="1076"/>
          <ac:picMkLst>
            <pc:docMk/>
            <pc:sldMk cId="2971094771" sldId="288"/>
            <ac:picMk id="5" creationId="{423E2578-D56B-4A10-8C72-2F47515F8059}"/>
          </ac:picMkLst>
        </pc:picChg>
      </pc:sldChg>
      <pc:sldChg chg="addSp delSp modSp mod modShow">
        <pc:chgData name="Sarah Dutkiewicz" userId="f15a1b25df3f47e2" providerId="LiveId" clId="{F4737064-9C91-426F-8895-8EB0D19C6CD6}" dt="2021-11-26T19:13:01.474" v="4618" actId="729"/>
        <pc:sldMkLst>
          <pc:docMk/>
          <pc:sldMk cId="3855306055" sldId="289"/>
        </pc:sldMkLst>
        <pc:spChg chg="mod">
          <ac:chgData name="Sarah Dutkiewicz" userId="f15a1b25df3f47e2" providerId="LiveId" clId="{F4737064-9C91-426F-8895-8EB0D19C6CD6}" dt="2021-11-25T15:35:50.045" v="2918" actId="122"/>
          <ac:spMkLst>
            <pc:docMk/>
            <pc:sldMk cId="3855306055" sldId="289"/>
            <ac:spMk id="2" creationId="{94289CAC-8DD1-410C-B42A-CA59E3303A5E}"/>
          </ac:spMkLst>
        </pc:spChg>
        <pc:spChg chg="mod">
          <ac:chgData name="Sarah Dutkiewicz" userId="f15a1b25df3f47e2" providerId="LiveId" clId="{F4737064-9C91-426F-8895-8EB0D19C6CD6}" dt="2021-11-25T01:57:56.635" v="2490" actId="27636"/>
          <ac:spMkLst>
            <pc:docMk/>
            <pc:sldMk cId="3855306055" sldId="289"/>
            <ac:spMk id="3" creationId="{41D9C8FA-ACAB-4CD1-94CF-1E7990DB5AAE}"/>
          </ac:spMkLst>
        </pc:spChg>
        <pc:spChg chg="add del mod">
          <ac:chgData name="Sarah Dutkiewicz" userId="f15a1b25df3f47e2" providerId="LiveId" clId="{F4737064-9C91-426F-8895-8EB0D19C6CD6}" dt="2021-11-25T15:38:21.958" v="2920" actId="6549"/>
          <ac:spMkLst>
            <pc:docMk/>
            <pc:sldMk cId="3855306055" sldId="289"/>
            <ac:spMk id="4" creationId="{1D9E9FE2-0FEC-48FC-9588-44FCA70B19D8}"/>
          </ac:spMkLst>
        </pc:spChg>
        <pc:spChg chg="add del">
          <ac:chgData name="Sarah Dutkiewicz" userId="f15a1b25df3f47e2" providerId="LiveId" clId="{F4737064-9C91-426F-8895-8EB0D19C6CD6}" dt="2021-11-25T15:31:17.991" v="2810"/>
          <ac:spMkLst>
            <pc:docMk/>
            <pc:sldMk cId="3855306055" sldId="289"/>
            <ac:spMk id="5" creationId="{9B143E35-60DE-4FDC-B980-55DBA14165BA}"/>
          </ac:spMkLst>
        </pc:spChg>
        <pc:spChg chg="mod">
          <ac:chgData name="Sarah Dutkiewicz" userId="f15a1b25df3f47e2" providerId="LiveId" clId="{F4737064-9C91-426F-8895-8EB0D19C6CD6}" dt="2021-11-25T15:34:10.490" v="2863" actId="1076"/>
          <ac:spMkLst>
            <pc:docMk/>
            <pc:sldMk cId="3855306055" sldId="289"/>
            <ac:spMk id="7" creationId="{DFCD73C0-2360-4868-9BC5-F661A07EF941}"/>
          </ac:spMkLst>
        </pc:spChg>
        <pc:spChg chg="add del mod">
          <ac:chgData name="Sarah Dutkiewicz" userId="f15a1b25df3f47e2" providerId="LiveId" clId="{F4737064-9C91-426F-8895-8EB0D19C6CD6}" dt="2021-11-25T15:32:44.591" v="2824" actId="478"/>
          <ac:spMkLst>
            <pc:docMk/>
            <pc:sldMk cId="3855306055" sldId="289"/>
            <ac:spMk id="8" creationId="{2BEA7FD2-09D4-4A75-9025-09213B078E0E}"/>
          </ac:spMkLst>
        </pc:spChg>
      </pc:sldChg>
      <pc:sldChg chg="new del">
        <pc:chgData name="Sarah Dutkiewicz" userId="f15a1b25df3f47e2" providerId="LiveId" clId="{F4737064-9C91-426F-8895-8EB0D19C6CD6}" dt="2021-11-25T02:00:21.883" v="2520" actId="680"/>
        <pc:sldMkLst>
          <pc:docMk/>
          <pc:sldMk cId="2046936331" sldId="290"/>
        </pc:sldMkLst>
      </pc:sldChg>
      <pc:sldChg chg="modSp new del mod">
        <pc:chgData name="Sarah Dutkiewicz" userId="f15a1b25df3f47e2" providerId="LiveId" clId="{F4737064-9C91-426F-8895-8EB0D19C6CD6}" dt="2021-11-26T19:04:39.019" v="3927" actId="47"/>
        <pc:sldMkLst>
          <pc:docMk/>
          <pc:sldMk cId="3215605068" sldId="290"/>
        </pc:sldMkLst>
        <pc:spChg chg="mod">
          <ac:chgData name="Sarah Dutkiewicz" userId="f15a1b25df3f47e2" providerId="LiveId" clId="{F4737064-9C91-426F-8895-8EB0D19C6CD6}" dt="2021-11-25T02:09:47.591" v="2547" actId="20577"/>
          <ac:spMkLst>
            <pc:docMk/>
            <pc:sldMk cId="3215605068" sldId="290"/>
            <ac:spMk id="2" creationId="{26D78B26-F05C-4EE3-BFF4-816A59E03AA6}"/>
          </ac:spMkLst>
        </pc:spChg>
        <pc:spChg chg="mod">
          <ac:chgData name="Sarah Dutkiewicz" userId="f15a1b25df3f47e2" providerId="LiveId" clId="{F4737064-9C91-426F-8895-8EB0D19C6CD6}" dt="2021-11-25T15:50:01.038" v="3231" actId="113"/>
          <ac:spMkLst>
            <pc:docMk/>
            <pc:sldMk cId="3215605068" sldId="290"/>
            <ac:spMk id="3" creationId="{C7CE4FFF-F35D-4251-9D67-287674001C06}"/>
          </ac:spMkLst>
        </pc:spChg>
      </pc:sldChg>
      <pc:sldChg chg="del">
        <pc:chgData name="Sarah Dutkiewicz" userId="f15a1b25df3f47e2" providerId="LiveId" clId="{F4737064-9C91-426F-8895-8EB0D19C6CD6}" dt="2021-11-26T17:39:43.634" v="3524" actId="47"/>
        <pc:sldMkLst>
          <pc:docMk/>
          <pc:sldMk cId="3167313452" sldId="292"/>
        </pc:sldMkLst>
      </pc:sldChg>
      <pc:sldChg chg="addSp delSp modSp mod">
        <pc:chgData name="Sarah Dutkiewicz" userId="f15a1b25df3f47e2" providerId="LiveId" clId="{F4737064-9C91-426F-8895-8EB0D19C6CD6}" dt="2021-11-26T20:14:18.138" v="6583" actId="122"/>
        <pc:sldMkLst>
          <pc:docMk/>
          <pc:sldMk cId="2081325335" sldId="293"/>
        </pc:sldMkLst>
        <pc:spChg chg="del">
          <ac:chgData name="Sarah Dutkiewicz" userId="f15a1b25df3f47e2" providerId="LiveId" clId="{F4737064-9C91-426F-8895-8EB0D19C6CD6}" dt="2021-11-26T18:15:41.179" v="3790" actId="478"/>
          <ac:spMkLst>
            <pc:docMk/>
            <pc:sldMk cId="2081325335" sldId="293"/>
            <ac:spMk id="5" creationId="{979F45D9-CE9A-4FB1-A27B-1B0229F14B1F}"/>
          </ac:spMkLst>
        </pc:spChg>
        <pc:spChg chg="add del">
          <ac:chgData name="Sarah Dutkiewicz" userId="f15a1b25df3f47e2" providerId="LiveId" clId="{F4737064-9C91-426F-8895-8EB0D19C6CD6}" dt="2021-11-26T18:16:16.113" v="3792" actId="478"/>
          <ac:spMkLst>
            <pc:docMk/>
            <pc:sldMk cId="2081325335" sldId="293"/>
            <ac:spMk id="6" creationId="{8DF9F3B6-B11D-4642-933F-CDBEF0DFF271}"/>
          </ac:spMkLst>
        </pc:spChg>
        <pc:spChg chg="add mod">
          <ac:chgData name="Sarah Dutkiewicz" userId="f15a1b25df3f47e2" providerId="LiveId" clId="{F4737064-9C91-426F-8895-8EB0D19C6CD6}" dt="2021-11-26T18:16:31.188" v="3846" actId="20577"/>
          <ac:spMkLst>
            <pc:docMk/>
            <pc:sldMk cId="2081325335" sldId="293"/>
            <ac:spMk id="7" creationId="{E27FB595-1F3F-43F8-A81A-7897DE0D8F7A}"/>
          </ac:spMkLst>
        </pc:spChg>
        <pc:spChg chg="add mod">
          <ac:chgData name="Sarah Dutkiewicz" userId="f15a1b25df3f47e2" providerId="LiveId" clId="{F4737064-9C91-426F-8895-8EB0D19C6CD6}" dt="2021-11-26T18:17:22.846" v="3910" actId="1076"/>
          <ac:spMkLst>
            <pc:docMk/>
            <pc:sldMk cId="2081325335" sldId="293"/>
            <ac:spMk id="8" creationId="{81E6C3BF-B490-4A1D-B644-6D500BE6B7FC}"/>
          </ac:spMkLst>
        </pc:spChg>
        <pc:spChg chg="add mod">
          <ac:chgData name="Sarah Dutkiewicz" userId="f15a1b25df3f47e2" providerId="LiveId" clId="{F4737064-9C91-426F-8895-8EB0D19C6CD6}" dt="2021-11-26T20:14:18.138" v="6583" actId="122"/>
          <ac:spMkLst>
            <pc:docMk/>
            <pc:sldMk cId="2081325335" sldId="293"/>
            <ac:spMk id="9" creationId="{5B82D187-18FC-4121-9589-ED4EC2D0F23A}"/>
          </ac:spMkLst>
        </pc:spChg>
      </pc:sldChg>
      <pc:sldChg chg="modSp del mod">
        <pc:chgData name="Sarah Dutkiewicz" userId="f15a1b25df3f47e2" providerId="LiveId" clId="{F4737064-9C91-426F-8895-8EB0D19C6CD6}" dt="2021-11-26T19:04:37.441" v="3920" actId="47"/>
        <pc:sldMkLst>
          <pc:docMk/>
          <pc:sldMk cId="3472848263" sldId="296"/>
        </pc:sldMkLst>
        <pc:spChg chg="mod">
          <ac:chgData name="Sarah Dutkiewicz" userId="f15a1b25df3f47e2" providerId="LiveId" clId="{F4737064-9C91-426F-8895-8EB0D19C6CD6}" dt="2021-11-25T15:42:04.123" v="2947" actId="1076"/>
          <ac:spMkLst>
            <pc:docMk/>
            <pc:sldMk cId="3472848263" sldId="296"/>
            <ac:spMk id="2" creationId="{8F079733-59A1-4F01-9DF5-53AD79BEE24E}"/>
          </ac:spMkLst>
        </pc:spChg>
      </pc:sldChg>
      <pc:sldChg chg="modSp del mod">
        <pc:chgData name="Sarah Dutkiewicz" userId="f15a1b25df3f47e2" providerId="LiveId" clId="{F4737064-9C91-426F-8895-8EB0D19C6CD6}" dt="2021-11-26T19:04:38.519" v="3925" actId="47"/>
        <pc:sldMkLst>
          <pc:docMk/>
          <pc:sldMk cId="882585897" sldId="298"/>
        </pc:sldMkLst>
        <pc:spChg chg="mod">
          <ac:chgData name="Sarah Dutkiewicz" userId="f15a1b25df3f47e2" providerId="LiveId" clId="{F4737064-9C91-426F-8895-8EB0D19C6CD6}" dt="2021-11-25T15:44:48.405" v="2970" actId="1076"/>
          <ac:spMkLst>
            <pc:docMk/>
            <pc:sldMk cId="882585897" sldId="298"/>
            <ac:spMk id="2" creationId="{8F079733-59A1-4F01-9DF5-53AD79BEE24E}"/>
          </ac:spMkLst>
        </pc:spChg>
      </pc:sldChg>
      <pc:sldChg chg="modSp del mod">
        <pc:chgData name="Sarah Dutkiewicz" userId="f15a1b25df3f47e2" providerId="LiveId" clId="{F4737064-9C91-426F-8895-8EB0D19C6CD6}" dt="2021-11-26T19:04:39.628" v="3929" actId="47"/>
        <pc:sldMkLst>
          <pc:docMk/>
          <pc:sldMk cId="2649665902" sldId="299"/>
        </pc:sldMkLst>
        <pc:spChg chg="mod">
          <ac:chgData name="Sarah Dutkiewicz" userId="f15a1b25df3f47e2" providerId="LiveId" clId="{F4737064-9C91-426F-8895-8EB0D19C6CD6}" dt="2021-11-25T15:51:06.198" v="3284" actId="20577"/>
          <ac:spMkLst>
            <pc:docMk/>
            <pc:sldMk cId="2649665902" sldId="299"/>
            <ac:spMk id="2" creationId="{8F079733-59A1-4F01-9DF5-53AD79BEE24E}"/>
          </ac:spMkLst>
        </pc:spChg>
      </pc:sldChg>
      <pc:sldChg chg="modSp del mod">
        <pc:chgData name="Sarah Dutkiewicz" userId="f15a1b25df3f47e2" providerId="LiveId" clId="{F4737064-9C91-426F-8895-8EB0D19C6CD6}" dt="2021-11-26T19:04:41.549" v="3933" actId="47"/>
        <pc:sldMkLst>
          <pc:docMk/>
          <pc:sldMk cId="1430745578" sldId="300"/>
        </pc:sldMkLst>
        <pc:spChg chg="mod">
          <ac:chgData name="Sarah Dutkiewicz" userId="f15a1b25df3f47e2" providerId="LiveId" clId="{F4737064-9C91-426F-8895-8EB0D19C6CD6}" dt="2021-11-25T15:45:00.731" v="2972" actId="1076"/>
          <ac:spMkLst>
            <pc:docMk/>
            <pc:sldMk cId="1430745578" sldId="300"/>
            <ac:spMk id="2" creationId="{8F079733-59A1-4F01-9DF5-53AD79BEE24E}"/>
          </ac:spMkLst>
        </pc:spChg>
      </pc:sldChg>
      <pc:sldChg chg="modSp del mod">
        <pc:chgData name="Sarah Dutkiewicz" userId="f15a1b25df3f47e2" providerId="LiveId" clId="{F4737064-9C91-426F-8895-8EB0D19C6CD6}" dt="2021-11-26T19:04:43.065" v="3936" actId="47"/>
        <pc:sldMkLst>
          <pc:docMk/>
          <pc:sldMk cId="1021917854" sldId="301"/>
        </pc:sldMkLst>
        <pc:spChg chg="mod">
          <ac:chgData name="Sarah Dutkiewicz" userId="f15a1b25df3f47e2" providerId="LiveId" clId="{F4737064-9C91-426F-8895-8EB0D19C6CD6}" dt="2021-11-25T15:45:07.008" v="2973" actId="1076"/>
          <ac:spMkLst>
            <pc:docMk/>
            <pc:sldMk cId="1021917854" sldId="301"/>
            <ac:spMk id="2" creationId="{8F079733-59A1-4F01-9DF5-53AD79BEE24E}"/>
          </ac:spMkLst>
        </pc:spChg>
      </pc:sldChg>
      <pc:sldChg chg="modSp add del mod">
        <pc:chgData name="Sarah Dutkiewicz" userId="f15a1b25df3f47e2" providerId="LiveId" clId="{F4737064-9C91-426F-8895-8EB0D19C6CD6}" dt="2021-11-26T19:04:48.907" v="3941" actId="47"/>
        <pc:sldMkLst>
          <pc:docMk/>
          <pc:sldMk cId="3440236920" sldId="302"/>
        </pc:sldMkLst>
        <pc:spChg chg="mod">
          <ac:chgData name="Sarah Dutkiewicz" userId="f15a1b25df3f47e2" providerId="LiveId" clId="{F4737064-9C91-426F-8895-8EB0D19C6CD6}" dt="2021-11-25T15:45:12.855" v="2974" actId="1076"/>
          <ac:spMkLst>
            <pc:docMk/>
            <pc:sldMk cId="3440236920" sldId="302"/>
            <ac:spMk id="2" creationId="{8F079733-59A1-4F01-9DF5-53AD79BEE24E}"/>
          </ac:spMkLst>
        </pc:spChg>
      </pc:sldChg>
      <pc:sldChg chg="modSp new del mod">
        <pc:chgData name="Sarah Dutkiewicz" userId="f15a1b25df3f47e2" providerId="LiveId" clId="{F4737064-9C91-426F-8895-8EB0D19C6CD6}" dt="2021-11-26T19:04:40.315" v="3931" actId="47"/>
        <pc:sldMkLst>
          <pc:docMk/>
          <pc:sldMk cId="160148055" sldId="303"/>
        </pc:sldMkLst>
        <pc:spChg chg="mod">
          <ac:chgData name="Sarah Dutkiewicz" userId="f15a1b25df3f47e2" providerId="LiveId" clId="{F4737064-9C91-426F-8895-8EB0D19C6CD6}" dt="2021-11-25T15:50:42.096" v="3240" actId="20577"/>
          <ac:spMkLst>
            <pc:docMk/>
            <pc:sldMk cId="160148055" sldId="303"/>
            <ac:spMk id="2" creationId="{7773FFB1-D080-48E6-A997-0DF5F33D8545}"/>
          </ac:spMkLst>
        </pc:spChg>
        <pc:spChg chg="mod">
          <ac:chgData name="Sarah Dutkiewicz" userId="f15a1b25df3f47e2" providerId="LiveId" clId="{F4737064-9C91-426F-8895-8EB0D19C6CD6}" dt="2021-11-25T15:57:23.697" v="3411" actId="20577"/>
          <ac:spMkLst>
            <pc:docMk/>
            <pc:sldMk cId="160148055" sldId="303"/>
            <ac:spMk id="3" creationId="{C307928C-8874-4FAE-8107-09D5A2F58D13}"/>
          </ac:spMkLst>
        </pc:spChg>
      </pc:sldChg>
      <pc:sldChg chg="new del">
        <pc:chgData name="Sarah Dutkiewicz" userId="f15a1b25df3f47e2" providerId="LiveId" clId="{F4737064-9C91-426F-8895-8EB0D19C6CD6}" dt="2021-11-25T15:42:53.764" v="2949" actId="680"/>
        <pc:sldMkLst>
          <pc:docMk/>
          <pc:sldMk cId="1472277011" sldId="303"/>
        </pc:sldMkLst>
      </pc:sldChg>
      <pc:sldChg chg="new del">
        <pc:chgData name="Sarah Dutkiewicz" userId="f15a1b25df3f47e2" providerId="LiveId" clId="{F4737064-9C91-426F-8895-8EB0D19C6CD6}" dt="2021-11-25T15:43:01.678" v="2952" actId="680"/>
        <pc:sldMkLst>
          <pc:docMk/>
          <pc:sldMk cId="2626675114" sldId="303"/>
        </pc:sldMkLst>
      </pc:sldChg>
      <pc:sldChg chg="modSp new del mod">
        <pc:chgData name="Sarah Dutkiewicz" userId="f15a1b25df3f47e2" providerId="LiveId" clId="{F4737064-9C91-426F-8895-8EB0D19C6CD6}" dt="2021-11-26T19:04:40.846" v="3932" actId="47"/>
        <pc:sldMkLst>
          <pc:docMk/>
          <pc:sldMk cId="1010203853" sldId="304"/>
        </pc:sldMkLst>
        <pc:spChg chg="mod">
          <ac:chgData name="Sarah Dutkiewicz" userId="f15a1b25df3f47e2" providerId="LiveId" clId="{F4737064-9C91-426F-8895-8EB0D19C6CD6}" dt="2021-11-25T15:54:07.944" v="3352" actId="20577"/>
          <ac:spMkLst>
            <pc:docMk/>
            <pc:sldMk cId="1010203853" sldId="304"/>
            <ac:spMk id="2" creationId="{FA1467F4-C544-4F4B-A20C-3C6C9A95FAD5}"/>
          </ac:spMkLst>
        </pc:spChg>
        <pc:spChg chg="mod">
          <ac:chgData name="Sarah Dutkiewicz" userId="f15a1b25df3f47e2" providerId="LiveId" clId="{F4737064-9C91-426F-8895-8EB0D19C6CD6}" dt="2021-11-25T15:55:23.263" v="3375" actId="27636"/>
          <ac:spMkLst>
            <pc:docMk/>
            <pc:sldMk cId="1010203853" sldId="304"/>
            <ac:spMk id="3" creationId="{6A917F85-ECA7-45EC-A609-0D4763DE3925}"/>
          </ac:spMkLst>
        </pc:spChg>
      </pc:sldChg>
      <pc:sldChg chg="addSp delSp modSp new del mod">
        <pc:chgData name="Sarah Dutkiewicz" userId="f15a1b25df3f47e2" providerId="LiveId" clId="{F4737064-9C91-426F-8895-8EB0D19C6CD6}" dt="2021-11-26T19:04:42.440" v="3935" actId="47"/>
        <pc:sldMkLst>
          <pc:docMk/>
          <pc:sldMk cId="59492075" sldId="305"/>
        </pc:sldMkLst>
        <pc:spChg chg="mod">
          <ac:chgData name="Sarah Dutkiewicz" userId="f15a1b25df3f47e2" providerId="LiveId" clId="{F4737064-9C91-426F-8895-8EB0D19C6CD6}" dt="2021-11-25T16:03:50.227" v="3491" actId="20577"/>
          <ac:spMkLst>
            <pc:docMk/>
            <pc:sldMk cId="59492075" sldId="305"/>
            <ac:spMk id="2" creationId="{ABE0C142-1423-46B6-98D0-AC5CC32E37F4}"/>
          </ac:spMkLst>
        </pc:spChg>
        <pc:spChg chg="add del mod">
          <ac:chgData name="Sarah Dutkiewicz" userId="f15a1b25df3f47e2" providerId="LiveId" clId="{F4737064-9C91-426F-8895-8EB0D19C6CD6}" dt="2021-11-25T16:05:00.887" v="3502" actId="14100"/>
          <ac:spMkLst>
            <pc:docMk/>
            <pc:sldMk cId="59492075" sldId="305"/>
            <ac:spMk id="3" creationId="{B1358E71-D31D-4A7B-88B4-B5E570999104}"/>
          </ac:spMkLst>
        </pc:spChg>
        <pc:spChg chg="add del">
          <ac:chgData name="Sarah Dutkiewicz" userId="f15a1b25df3f47e2" providerId="LiveId" clId="{F4737064-9C91-426F-8895-8EB0D19C6CD6}" dt="2021-11-25T16:05:08.219" v="3504" actId="22"/>
          <ac:spMkLst>
            <pc:docMk/>
            <pc:sldMk cId="59492075" sldId="305"/>
            <ac:spMk id="9" creationId="{FAED5395-84B5-46A2-9A4A-D212D5C44DCF}"/>
          </ac:spMkLst>
        </pc:spChg>
        <pc:spChg chg="add del mod">
          <ac:chgData name="Sarah Dutkiewicz" userId="f15a1b25df3f47e2" providerId="LiveId" clId="{F4737064-9C91-426F-8895-8EB0D19C6CD6}" dt="2021-11-25T16:06:15.946" v="3513" actId="478"/>
          <ac:spMkLst>
            <pc:docMk/>
            <pc:sldMk cId="59492075" sldId="305"/>
            <ac:spMk id="11" creationId="{D88E4E12-7CA6-4B18-99AB-B3AA924D5382}"/>
          </ac:spMkLst>
        </pc:spChg>
        <pc:picChg chg="add del mod ord">
          <ac:chgData name="Sarah Dutkiewicz" userId="f15a1b25df3f47e2" providerId="LiveId" clId="{F4737064-9C91-426F-8895-8EB0D19C6CD6}" dt="2021-11-25T16:03:55.033" v="3494" actId="22"/>
          <ac:picMkLst>
            <pc:docMk/>
            <pc:sldMk cId="59492075" sldId="305"/>
            <ac:picMk id="5" creationId="{985FE141-3857-4EDE-8C99-1E52B984FD6D}"/>
          </ac:picMkLst>
        </pc:picChg>
        <pc:picChg chg="add del mod">
          <ac:chgData name="Sarah Dutkiewicz" userId="f15a1b25df3f47e2" providerId="LiveId" clId="{F4737064-9C91-426F-8895-8EB0D19C6CD6}" dt="2021-11-25T16:04:33.529" v="3501" actId="478"/>
          <ac:picMkLst>
            <pc:docMk/>
            <pc:sldMk cId="59492075" sldId="305"/>
            <ac:picMk id="7" creationId="{0754B332-BE40-452A-88A9-88A1A4F91AFE}"/>
          </ac:picMkLst>
        </pc:picChg>
      </pc:sldChg>
      <pc:sldChg chg="addSp delSp modSp new mod modClrScheme modAnim chgLayout">
        <pc:chgData name="Sarah Dutkiewicz" userId="f15a1b25df3f47e2" providerId="LiveId" clId="{F4737064-9C91-426F-8895-8EB0D19C6CD6}" dt="2021-11-26T18:08:02.398" v="3734"/>
        <pc:sldMkLst>
          <pc:docMk/>
          <pc:sldMk cId="3568241639" sldId="306"/>
        </pc:sldMkLst>
        <pc:spChg chg="del mod ord">
          <ac:chgData name="Sarah Dutkiewicz" userId="f15a1b25df3f47e2" providerId="LiveId" clId="{F4737064-9C91-426F-8895-8EB0D19C6CD6}" dt="2021-11-26T18:02:19.882" v="3634" actId="700"/>
          <ac:spMkLst>
            <pc:docMk/>
            <pc:sldMk cId="3568241639" sldId="306"/>
            <ac:spMk id="2" creationId="{7D28CF7B-2D14-4289-AC53-A7D18744E41C}"/>
          </ac:spMkLst>
        </pc:spChg>
        <pc:spChg chg="del mod ord">
          <ac:chgData name="Sarah Dutkiewicz" userId="f15a1b25df3f47e2" providerId="LiveId" clId="{F4737064-9C91-426F-8895-8EB0D19C6CD6}" dt="2021-11-26T18:02:19.882" v="3634" actId="700"/>
          <ac:spMkLst>
            <pc:docMk/>
            <pc:sldMk cId="3568241639" sldId="306"/>
            <ac:spMk id="3" creationId="{1449B86C-E8F9-4DCA-A1E3-ECD98560E79F}"/>
          </ac:spMkLst>
        </pc:spChg>
        <pc:spChg chg="add mod ord">
          <ac:chgData name="Sarah Dutkiewicz" userId="f15a1b25df3f47e2" providerId="LiveId" clId="{F4737064-9C91-426F-8895-8EB0D19C6CD6}" dt="2021-11-26T18:06:35.852" v="3732" actId="1076"/>
          <ac:spMkLst>
            <pc:docMk/>
            <pc:sldMk cId="3568241639" sldId="306"/>
            <ac:spMk id="4" creationId="{29CC6242-B388-455C-BA74-472F9B9C3951}"/>
          </ac:spMkLst>
        </pc:spChg>
        <pc:spChg chg="add mod ord">
          <ac:chgData name="Sarah Dutkiewicz" userId="f15a1b25df3f47e2" providerId="LiveId" clId="{F4737064-9C91-426F-8895-8EB0D19C6CD6}" dt="2021-11-26T18:02:43.388" v="3704" actId="20577"/>
          <ac:spMkLst>
            <pc:docMk/>
            <pc:sldMk cId="3568241639" sldId="306"/>
            <ac:spMk id="5" creationId="{5701933A-0719-42FB-89B7-E04EEF26AC5D}"/>
          </ac:spMkLst>
        </pc:spChg>
        <pc:spChg chg="add mod">
          <ac:chgData name="Sarah Dutkiewicz" userId="f15a1b25df3f47e2" providerId="LiveId" clId="{F4737064-9C91-426F-8895-8EB0D19C6CD6}" dt="2021-11-26T18:05:47.370" v="3726" actId="1076"/>
          <ac:spMkLst>
            <pc:docMk/>
            <pc:sldMk cId="3568241639" sldId="306"/>
            <ac:spMk id="6" creationId="{88161324-BD08-4C25-8B82-8681492A104F}"/>
          </ac:spMkLst>
        </pc:spChg>
      </pc:sldChg>
      <pc:sldChg chg="addSp delSp modSp new mod ord">
        <pc:chgData name="Sarah Dutkiewicz" userId="f15a1b25df3f47e2" providerId="LiveId" clId="{F4737064-9C91-426F-8895-8EB0D19C6CD6}" dt="2021-11-26T19:23:35.970" v="4817" actId="1076"/>
        <pc:sldMkLst>
          <pc:docMk/>
          <pc:sldMk cId="3441567869" sldId="307"/>
        </pc:sldMkLst>
        <pc:spChg chg="mod">
          <ac:chgData name="Sarah Dutkiewicz" userId="f15a1b25df3f47e2" providerId="LiveId" clId="{F4737064-9C91-426F-8895-8EB0D19C6CD6}" dt="2021-11-26T19:05:44.675" v="4046" actId="20577"/>
          <ac:spMkLst>
            <pc:docMk/>
            <pc:sldMk cId="3441567869" sldId="307"/>
            <ac:spMk id="2" creationId="{E8142492-9941-4974-8497-7ABD239CF330}"/>
          </ac:spMkLst>
        </pc:spChg>
        <pc:spChg chg="del">
          <ac:chgData name="Sarah Dutkiewicz" userId="f15a1b25df3f47e2" providerId="LiveId" clId="{F4737064-9C91-426F-8895-8EB0D19C6CD6}" dt="2021-11-26T19:05:46.686" v="4047" actId="478"/>
          <ac:spMkLst>
            <pc:docMk/>
            <pc:sldMk cId="3441567869" sldId="307"/>
            <ac:spMk id="3" creationId="{522618EA-0CFA-4F9C-91B6-0EEBB92B6C8D}"/>
          </ac:spMkLst>
        </pc:spChg>
        <pc:spChg chg="add mod">
          <ac:chgData name="Sarah Dutkiewicz" userId="f15a1b25df3f47e2" providerId="LiveId" clId="{F4737064-9C91-426F-8895-8EB0D19C6CD6}" dt="2021-11-26T19:06:32.763" v="4072" actId="20577"/>
          <ac:spMkLst>
            <pc:docMk/>
            <pc:sldMk cId="3441567869" sldId="307"/>
            <ac:spMk id="4" creationId="{B6CE0251-4E4E-4E42-A1F0-E42F585B6432}"/>
          </ac:spMkLst>
        </pc:spChg>
        <pc:picChg chg="add del mod">
          <ac:chgData name="Sarah Dutkiewicz" userId="f15a1b25df3f47e2" providerId="LiveId" clId="{F4737064-9C91-426F-8895-8EB0D19C6CD6}" dt="2021-11-26T19:23:28.422" v="4814" actId="478"/>
          <ac:picMkLst>
            <pc:docMk/>
            <pc:sldMk cId="3441567869" sldId="307"/>
            <ac:picMk id="6" creationId="{29C9AE7D-9358-41CA-A249-8C151CA26DEC}"/>
          </ac:picMkLst>
        </pc:picChg>
        <pc:picChg chg="add mod">
          <ac:chgData name="Sarah Dutkiewicz" userId="f15a1b25df3f47e2" providerId="LiveId" clId="{F4737064-9C91-426F-8895-8EB0D19C6CD6}" dt="2021-11-26T19:23:35.970" v="4817" actId="1076"/>
          <ac:picMkLst>
            <pc:docMk/>
            <pc:sldMk cId="3441567869" sldId="307"/>
            <ac:picMk id="7" creationId="{BEF8CE39-387E-4C4B-88AD-0B7464EDD4F1}"/>
          </ac:picMkLst>
        </pc:picChg>
      </pc:sldChg>
      <pc:sldChg chg="new del">
        <pc:chgData name="Sarah Dutkiewicz" userId="f15a1b25df3f47e2" providerId="LiveId" clId="{F4737064-9C91-426F-8895-8EB0D19C6CD6}" dt="2021-11-26T18:16:57.992" v="3904" actId="680"/>
        <pc:sldMkLst>
          <pc:docMk/>
          <pc:sldMk cId="3500707531" sldId="307"/>
        </pc:sldMkLst>
      </pc:sldChg>
      <pc:sldChg chg="modSp add mod">
        <pc:chgData name="Sarah Dutkiewicz" userId="f15a1b25df3f47e2" providerId="LiveId" clId="{F4737064-9C91-426F-8895-8EB0D19C6CD6}" dt="2021-11-26T19:05:32.747" v="4025" actId="1076"/>
        <pc:sldMkLst>
          <pc:docMk/>
          <pc:sldMk cId="1555738043" sldId="308"/>
        </pc:sldMkLst>
        <pc:spChg chg="mod">
          <ac:chgData name="Sarah Dutkiewicz" userId="f15a1b25df3f47e2" providerId="LiveId" clId="{F4737064-9C91-426F-8895-8EB0D19C6CD6}" dt="2021-11-26T19:05:32.747" v="4025" actId="1076"/>
          <ac:spMkLst>
            <pc:docMk/>
            <pc:sldMk cId="1555738043" sldId="308"/>
            <ac:spMk id="2" creationId="{8F079733-59A1-4F01-9DF5-53AD79BEE24E}"/>
          </ac:spMkLst>
        </pc:spChg>
        <pc:spChg chg="mod">
          <ac:chgData name="Sarah Dutkiewicz" userId="f15a1b25df3f47e2" providerId="LiveId" clId="{F4737064-9C91-426F-8895-8EB0D19C6CD6}" dt="2021-11-26T19:05:29.960" v="4024" actId="20577"/>
          <ac:spMkLst>
            <pc:docMk/>
            <pc:sldMk cId="1555738043" sldId="308"/>
            <ac:spMk id="4" creationId="{DE9D2D63-5F11-48CB-A415-FFA0F001D36C}"/>
          </ac:spMkLst>
        </pc:spChg>
      </pc:sldChg>
      <pc:sldChg chg="modSp new mod ord modShow">
        <pc:chgData name="Sarah Dutkiewicz" userId="f15a1b25df3f47e2" providerId="LiveId" clId="{F4737064-9C91-426F-8895-8EB0D19C6CD6}" dt="2021-11-26T19:35:10.715" v="5333" actId="729"/>
        <pc:sldMkLst>
          <pc:docMk/>
          <pc:sldMk cId="123635257" sldId="309"/>
        </pc:sldMkLst>
        <pc:spChg chg="mod">
          <ac:chgData name="Sarah Dutkiewicz" userId="f15a1b25df3f47e2" providerId="LiveId" clId="{F4737064-9C91-426F-8895-8EB0D19C6CD6}" dt="2021-11-26T19:09:26.981" v="4086" actId="20577"/>
          <ac:spMkLst>
            <pc:docMk/>
            <pc:sldMk cId="123635257" sldId="309"/>
            <ac:spMk id="2" creationId="{29255EE9-94A4-4868-A04E-7F3D30F68BF9}"/>
          </ac:spMkLst>
        </pc:spChg>
        <pc:spChg chg="mod">
          <ac:chgData name="Sarah Dutkiewicz" userId="f15a1b25df3f47e2" providerId="LiveId" clId="{F4737064-9C91-426F-8895-8EB0D19C6CD6}" dt="2021-11-26T19:12:28.185" v="4617" actId="20577"/>
          <ac:spMkLst>
            <pc:docMk/>
            <pc:sldMk cId="123635257" sldId="309"/>
            <ac:spMk id="3" creationId="{BA0C95CE-9183-4C16-9050-20B08775C22E}"/>
          </ac:spMkLst>
        </pc:spChg>
      </pc:sldChg>
      <pc:sldChg chg="addSp modSp add mod">
        <pc:chgData name="Sarah Dutkiewicz" userId="f15a1b25df3f47e2" providerId="LiveId" clId="{F4737064-9C91-426F-8895-8EB0D19C6CD6}" dt="2021-11-26T19:24:32.762" v="4820" actId="14100"/>
        <pc:sldMkLst>
          <pc:docMk/>
          <pc:sldMk cId="885061042" sldId="310"/>
        </pc:sldMkLst>
        <pc:spChg chg="mod">
          <ac:chgData name="Sarah Dutkiewicz" userId="f15a1b25df3f47e2" providerId="LiveId" clId="{F4737064-9C91-426F-8895-8EB0D19C6CD6}" dt="2021-11-26T19:13:14.752" v="4624" actId="20577"/>
          <ac:spMkLst>
            <pc:docMk/>
            <pc:sldMk cId="885061042" sldId="310"/>
            <ac:spMk id="2" creationId="{E8142492-9941-4974-8497-7ABD239CF330}"/>
          </ac:spMkLst>
        </pc:spChg>
        <pc:spChg chg="mod">
          <ac:chgData name="Sarah Dutkiewicz" userId="f15a1b25df3f47e2" providerId="LiveId" clId="{F4737064-9C91-426F-8895-8EB0D19C6CD6}" dt="2021-11-26T19:13:18.246" v="4626" actId="20577"/>
          <ac:spMkLst>
            <pc:docMk/>
            <pc:sldMk cId="885061042" sldId="310"/>
            <ac:spMk id="4" creationId="{B6CE0251-4E4E-4E42-A1F0-E42F585B6432}"/>
          </ac:spMkLst>
        </pc:spChg>
        <pc:picChg chg="add mod">
          <ac:chgData name="Sarah Dutkiewicz" userId="f15a1b25df3f47e2" providerId="LiveId" clId="{F4737064-9C91-426F-8895-8EB0D19C6CD6}" dt="2021-11-26T19:24:32.762" v="4820" actId="14100"/>
          <ac:picMkLst>
            <pc:docMk/>
            <pc:sldMk cId="885061042" sldId="310"/>
            <ac:picMk id="5" creationId="{7210C834-9850-4687-9FB3-3776FCDE4D05}"/>
          </ac:picMkLst>
        </pc:picChg>
      </pc:sldChg>
      <pc:sldChg chg="addSp delSp modSp new mod">
        <pc:chgData name="Sarah Dutkiewicz" userId="f15a1b25df3f47e2" providerId="LiveId" clId="{F4737064-9C91-426F-8895-8EB0D19C6CD6}" dt="2021-11-26T19:22:24.414" v="4808" actId="20577"/>
        <pc:sldMkLst>
          <pc:docMk/>
          <pc:sldMk cId="1869536102" sldId="311"/>
        </pc:sldMkLst>
        <pc:spChg chg="mod">
          <ac:chgData name="Sarah Dutkiewicz" userId="f15a1b25df3f47e2" providerId="LiveId" clId="{F4737064-9C91-426F-8895-8EB0D19C6CD6}" dt="2021-11-26T19:22:24.414" v="4808" actId="20577"/>
          <ac:spMkLst>
            <pc:docMk/>
            <pc:sldMk cId="1869536102" sldId="311"/>
            <ac:spMk id="2" creationId="{EEA6EC54-60A8-45DB-9B5C-9C2EDE946A48}"/>
          </ac:spMkLst>
        </pc:spChg>
        <pc:spChg chg="del">
          <ac:chgData name="Sarah Dutkiewicz" userId="f15a1b25df3f47e2" providerId="LiveId" clId="{F4737064-9C91-426F-8895-8EB0D19C6CD6}" dt="2021-11-26T19:22:10.333" v="4760" actId="22"/>
          <ac:spMkLst>
            <pc:docMk/>
            <pc:sldMk cId="1869536102" sldId="311"/>
            <ac:spMk id="3" creationId="{3AF4D763-18A8-4449-A979-22E272583FBC}"/>
          </ac:spMkLst>
        </pc:spChg>
        <pc:picChg chg="add mod ord">
          <ac:chgData name="Sarah Dutkiewicz" userId="f15a1b25df3f47e2" providerId="LiveId" clId="{F4737064-9C91-426F-8895-8EB0D19C6CD6}" dt="2021-11-26T19:22:10.333" v="4760" actId="22"/>
          <ac:picMkLst>
            <pc:docMk/>
            <pc:sldMk cId="1869536102" sldId="311"/>
            <ac:picMk id="5" creationId="{17E7F221-B937-421C-ACC3-06D766DB0E7B}"/>
          </ac:picMkLst>
        </pc:picChg>
      </pc:sldChg>
      <pc:sldChg chg="modSp add mod">
        <pc:chgData name="Sarah Dutkiewicz" userId="f15a1b25df3f47e2" providerId="LiveId" clId="{F4737064-9C91-426F-8895-8EB0D19C6CD6}" dt="2021-11-26T19:28:02.103" v="5055" actId="20577"/>
        <pc:sldMkLst>
          <pc:docMk/>
          <pc:sldMk cId="3686771685" sldId="312"/>
        </pc:sldMkLst>
        <pc:spChg chg="mod">
          <ac:chgData name="Sarah Dutkiewicz" userId="f15a1b25df3f47e2" providerId="LiveId" clId="{F4737064-9C91-426F-8895-8EB0D19C6CD6}" dt="2021-11-26T19:26:54.481" v="4992" actId="20577"/>
          <ac:spMkLst>
            <pc:docMk/>
            <pc:sldMk cId="3686771685" sldId="312"/>
            <ac:spMk id="2" creationId="{8F079733-59A1-4F01-9DF5-53AD79BEE24E}"/>
          </ac:spMkLst>
        </pc:spChg>
        <pc:spChg chg="mod">
          <ac:chgData name="Sarah Dutkiewicz" userId="f15a1b25df3f47e2" providerId="LiveId" clId="{F4737064-9C91-426F-8895-8EB0D19C6CD6}" dt="2021-11-26T19:28:02.103" v="5055" actId="20577"/>
          <ac:spMkLst>
            <pc:docMk/>
            <pc:sldMk cId="3686771685" sldId="312"/>
            <ac:spMk id="4" creationId="{DE9D2D63-5F11-48CB-A415-FFA0F001D36C}"/>
          </ac:spMkLst>
        </pc:spChg>
      </pc:sldChg>
      <pc:sldChg chg="addSp delSp modSp add mod">
        <pc:chgData name="Sarah Dutkiewicz" userId="f15a1b25df3f47e2" providerId="LiveId" clId="{F4737064-9C91-426F-8895-8EB0D19C6CD6}" dt="2021-11-26T19:26:20.477" v="4967" actId="1076"/>
        <pc:sldMkLst>
          <pc:docMk/>
          <pc:sldMk cId="3455050776" sldId="313"/>
        </pc:sldMkLst>
        <pc:spChg chg="mod">
          <ac:chgData name="Sarah Dutkiewicz" userId="f15a1b25df3f47e2" providerId="LiveId" clId="{F4737064-9C91-426F-8895-8EB0D19C6CD6}" dt="2021-11-26T19:25:36.176" v="4926" actId="20577"/>
          <ac:spMkLst>
            <pc:docMk/>
            <pc:sldMk cId="3455050776" sldId="313"/>
            <ac:spMk id="2" creationId="{E8142492-9941-4974-8497-7ABD239CF330}"/>
          </ac:spMkLst>
        </pc:spChg>
        <pc:spChg chg="mod">
          <ac:chgData name="Sarah Dutkiewicz" userId="f15a1b25df3f47e2" providerId="LiveId" clId="{F4737064-9C91-426F-8895-8EB0D19C6CD6}" dt="2021-11-26T19:25:45.233" v="4948" actId="20577"/>
          <ac:spMkLst>
            <pc:docMk/>
            <pc:sldMk cId="3455050776" sldId="313"/>
            <ac:spMk id="4" creationId="{B6CE0251-4E4E-4E42-A1F0-E42F585B6432}"/>
          </ac:spMkLst>
        </pc:spChg>
        <pc:spChg chg="add mod">
          <ac:chgData name="Sarah Dutkiewicz" userId="f15a1b25df3f47e2" providerId="LiveId" clId="{F4737064-9C91-426F-8895-8EB0D19C6CD6}" dt="2021-11-26T19:26:20.477" v="4967" actId="1076"/>
          <ac:spMkLst>
            <pc:docMk/>
            <pc:sldMk cId="3455050776" sldId="313"/>
            <ac:spMk id="6" creationId="{F18539E2-AAD0-41B1-87C5-59A15C0B6E73}"/>
          </ac:spMkLst>
        </pc:spChg>
        <pc:spChg chg="add del mod">
          <ac:chgData name="Sarah Dutkiewicz" userId="f15a1b25df3f47e2" providerId="LiveId" clId="{F4737064-9C91-426F-8895-8EB0D19C6CD6}" dt="2021-11-26T19:26:04.673" v="4951" actId="478"/>
          <ac:spMkLst>
            <pc:docMk/>
            <pc:sldMk cId="3455050776" sldId="313"/>
            <ac:spMk id="8" creationId="{D5236ED7-D60F-4E3A-B7A1-A57B4691B6A9}"/>
          </ac:spMkLst>
        </pc:spChg>
        <pc:picChg chg="del">
          <ac:chgData name="Sarah Dutkiewicz" userId="f15a1b25df3f47e2" providerId="LiveId" clId="{F4737064-9C91-426F-8895-8EB0D19C6CD6}" dt="2021-11-26T19:26:01.402" v="4950" actId="478"/>
          <ac:picMkLst>
            <pc:docMk/>
            <pc:sldMk cId="3455050776" sldId="313"/>
            <ac:picMk id="7" creationId="{BEF8CE39-387E-4C4B-88AD-0B7464EDD4F1}"/>
          </ac:picMkLst>
        </pc:picChg>
      </pc:sldChg>
      <pc:sldChg chg="modSp add mod">
        <pc:chgData name="Sarah Dutkiewicz" userId="f15a1b25df3f47e2" providerId="LiveId" clId="{F4737064-9C91-426F-8895-8EB0D19C6CD6}" dt="2021-11-26T19:26:40.150" v="4976"/>
        <pc:sldMkLst>
          <pc:docMk/>
          <pc:sldMk cId="3471309725" sldId="314"/>
        </pc:sldMkLst>
        <pc:spChg chg="mod">
          <ac:chgData name="Sarah Dutkiewicz" userId="f15a1b25df3f47e2" providerId="LiveId" clId="{F4737064-9C91-426F-8895-8EB0D19C6CD6}" dt="2021-11-26T19:26:27.826" v="4973" actId="20577"/>
          <ac:spMkLst>
            <pc:docMk/>
            <pc:sldMk cId="3471309725" sldId="314"/>
            <ac:spMk id="2" creationId="{E8142492-9941-4974-8497-7ABD239CF330}"/>
          </ac:spMkLst>
        </pc:spChg>
        <pc:spChg chg="mod">
          <ac:chgData name="Sarah Dutkiewicz" userId="f15a1b25df3f47e2" providerId="LiveId" clId="{F4737064-9C91-426F-8895-8EB0D19C6CD6}" dt="2021-11-26T19:26:30.669" v="4975" actId="20577"/>
          <ac:spMkLst>
            <pc:docMk/>
            <pc:sldMk cId="3471309725" sldId="314"/>
            <ac:spMk id="4" creationId="{B6CE0251-4E4E-4E42-A1F0-E42F585B6432}"/>
          </ac:spMkLst>
        </pc:spChg>
        <pc:spChg chg="mod">
          <ac:chgData name="Sarah Dutkiewicz" userId="f15a1b25df3f47e2" providerId="LiveId" clId="{F4737064-9C91-426F-8895-8EB0D19C6CD6}" dt="2021-11-26T19:26:40.150" v="4976"/>
          <ac:spMkLst>
            <pc:docMk/>
            <pc:sldMk cId="3471309725" sldId="314"/>
            <ac:spMk id="6" creationId="{F18539E2-AAD0-41B1-87C5-59A15C0B6E73}"/>
          </ac:spMkLst>
        </pc:spChg>
      </pc:sldChg>
      <pc:sldChg chg="addSp delSp modSp new mod">
        <pc:chgData name="Sarah Dutkiewicz" userId="f15a1b25df3f47e2" providerId="LiveId" clId="{F4737064-9C91-426F-8895-8EB0D19C6CD6}" dt="2021-11-26T19:30:33.091" v="5118" actId="1076"/>
        <pc:sldMkLst>
          <pc:docMk/>
          <pc:sldMk cId="1620389351" sldId="315"/>
        </pc:sldMkLst>
        <pc:spChg chg="del mod">
          <ac:chgData name="Sarah Dutkiewicz" userId="f15a1b25df3f47e2" providerId="LiveId" clId="{F4737064-9C91-426F-8895-8EB0D19C6CD6}" dt="2021-11-26T19:27:03.234" v="5001" actId="478"/>
          <ac:spMkLst>
            <pc:docMk/>
            <pc:sldMk cId="1620389351" sldId="315"/>
            <ac:spMk id="2" creationId="{04ED42F0-6192-4552-AEE8-E8934321AE89}"/>
          </ac:spMkLst>
        </pc:spChg>
        <pc:spChg chg="del">
          <ac:chgData name="Sarah Dutkiewicz" userId="f15a1b25df3f47e2" providerId="LiveId" clId="{F4737064-9C91-426F-8895-8EB0D19C6CD6}" dt="2021-11-26T19:27:03.234" v="5001" actId="478"/>
          <ac:spMkLst>
            <pc:docMk/>
            <pc:sldMk cId="1620389351" sldId="315"/>
            <ac:spMk id="3" creationId="{E41BE1B8-DF3A-416D-8029-7E3EB3A759FE}"/>
          </ac:spMkLst>
        </pc:spChg>
        <pc:spChg chg="add mod">
          <ac:chgData name="Sarah Dutkiewicz" userId="f15a1b25df3f47e2" providerId="LiveId" clId="{F4737064-9C91-426F-8895-8EB0D19C6CD6}" dt="2021-11-26T19:29:08.127" v="5089" actId="20577"/>
          <ac:spMkLst>
            <pc:docMk/>
            <pc:sldMk cId="1620389351" sldId="315"/>
            <ac:spMk id="4" creationId="{6BFCEB13-75F8-4B21-9F7F-0FDEEB7410A5}"/>
          </ac:spMkLst>
        </pc:spChg>
        <pc:spChg chg="add mod">
          <ac:chgData name="Sarah Dutkiewicz" userId="f15a1b25df3f47e2" providerId="LiveId" clId="{F4737064-9C91-426F-8895-8EB0D19C6CD6}" dt="2021-11-26T19:30:28.859" v="5117" actId="1076"/>
          <ac:spMkLst>
            <pc:docMk/>
            <pc:sldMk cId="1620389351" sldId="315"/>
            <ac:spMk id="5" creationId="{CE90B3D0-C973-4DAF-98FD-E850623D1BC6}"/>
          </ac:spMkLst>
        </pc:spChg>
        <pc:spChg chg="add del mod">
          <ac:chgData name="Sarah Dutkiewicz" userId="f15a1b25df3f47e2" providerId="LiveId" clId="{F4737064-9C91-426F-8895-8EB0D19C6CD6}" dt="2021-11-26T19:29:35.453" v="5102" actId="478"/>
          <ac:spMkLst>
            <pc:docMk/>
            <pc:sldMk cId="1620389351" sldId="315"/>
            <ac:spMk id="6" creationId="{CBBA61B1-274E-482E-81F5-8714A827493D}"/>
          </ac:spMkLst>
        </pc:spChg>
        <pc:spChg chg="add mod">
          <ac:chgData name="Sarah Dutkiewicz" userId="f15a1b25df3f47e2" providerId="LiveId" clId="{F4737064-9C91-426F-8895-8EB0D19C6CD6}" dt="2021-11-26T19:30:33.091" v="5118" actId="1076"/>
          <ac:spMkLst>
            <pc:docMk/>
            <pc:sldMk cId="1620389351" sldId="315"/>
            <ac:spMk id="8" creationId="{2EF57533-EFD1-4065-9526-15B47F904455}"/>
          </ac:spMkLst>
        </pc:spChg>
      </pc:sldChg>
      <pc:sldChg chg="addSp delSp modSp add mod">
        <pc:chgData name="Sarah Dutkiewicz" userId="f15a1b25df3f47e2" providerId="LiveId" clId="{F4737064-9C91-426F-8895-8EB0D19C6CD6}" dt="2021-11-26T19:31:12.400" v="5138" actId="22"/>
        <pc:sldMkLst>
          <pc:docMk/>
          <pc:sldMk cId="4222748200" sldId="316"/>
        </pc:sldMkLst>
        <pc:spChg chg="mod">
          <ac:chgData name="Sarah Dutkiewicz" userId="f15a1b25df3f47e2" providerId="LiveId" clId="{F4737064-9C91-426F-8895-8EB0D19C6CD6}" dt="2021-11-26T19:30:51.068" v="5134" actId="20577"/>
          <ac:spMkLst>
            <pc:docMk/>
            <pc:sldMk cId="4222748200" sldId="316"/>
            <ac:spMk id="4" creationId="{6BFCEB13-75F8-4B21-9F7F-0FDEEB7410A5}"/>
          </ac:spMkLst>
        </pc:spChg>
        <pc:spChg chg="mod">
          <ac:chgData name="Sarah Dutkiewicz" userId="f15a1b25df3f47e2" providerId="LiveId" clId="{F4737064-9C91-426F-8895-8EB0D19C6CD6}" dt="2021-11-26T19:30:47.587" v="5126" actId="20577"/>
          <ac:spMkLst>
            <pc:docMk/>
            <pc:sldMk cId="4222748200" sldId="316"/>
            <ac:spMk id="5" creationId="{CE90B3D0-C973-4DAF-98FD-E850623D1BC6}"/>
          </ac:spMkLst>
        </pc:spChg>
        <pc:spChg chg="add del">
          <ac:chgData name="Sarah Dutkiewicz" userId="f15a1b25df3f47e2" providerId="LiveId" clId="{F4737064-9C91-426F-8895-8EB0D19C6CD6}" dt="2021-11-26T19:31:12.400" v="5138" actId="22"/>
          <ac:spMkLst>
            <pc:docMk/>
            <pc:sldMk cId="4222748200" sldId="316"/>
            <ac:spMk id="6" creationId="{ACAC8EA7-CC87-4F68-AE89-E75AFC63FEF9}"/>
          </ac:spMkLst>
        </pc:spChg>
        <pc:spChg chg="mod">
          <ac:chgData name="Sarah Dutkiewicz" userId="f15a1b25df3f47e2" providerId="LiveId" clId="{F4737064-9C91-426F-8895-8EB0D19C6CD6}" dt="2021-11-26T19:31:03.831" v="5136" actId="1076"/>
          <ac:spMkLst>
            <pc:docMk/>
            <pc:sldMk cId="4222748200" sldId="316"/>
            <ac:spMk id="8" creationId="{2EF57533-EFD1-4065-9526-15B47F904455}"/>
          </ac:spMkLst>
        </pc:spChg>
      </pc:sldChg>
      <pc:sldChg chg="addSp modSp add mod">
        <pc:chgData name="Sarah Dutkiewicz" userId="f15a1b25df3f47e2" providerId="LiveId" clId="{F4737064-9C91-426F-8895-8EB0D19C6CD6}" dt="2021-11-26T19:36:33.695" v="5358" actId="20577"/>
        <pc:sldMkLst>
          <pc:docMk/>
          <pc:sldMk cId="3614484105" sldId="317"/>
        </pc:sldMkLst>
        <pc:spChg chg="add mod">
          <ac:chgData name="Sarah Dutkiewicz" userId="f15a1b25df3f47e2" providerId="LiveId" clId="{F4737064-9C91-426F-8895-8EB0D19C6CD6}" dt="2021-11-26T19:34:11.107" v="5277" actId="403"/>
          <ac:spMkLst>
            <pc:docMk/>
            <pc:sldMk cId="3614484105" sldId="317"/>
            <ac:spMk id="2" creationId="{32AF009A-A624-4248-B02F-4214CE0CD7AF}"/>
          </ac:spMkLst>
        </pc:spChg>
        <pc:spChg chg="mod">
          <ac:chgData name="Sarah Dutkiewicz" userId="f15a1b25df3f47e2" providerId="LiveId" clId="{F4737064-9C91-426F-8895-8EB0D19C6CD6}" dt="2021-11-26T19:31:56.415" v="5171" actId="6549"/>
          <ac:spMkLst>
            <pc:docMk/>
            <pc:sldMk cId="3614484105" sldId="317"/>
            <ac:spMk id="4" creationId="{6BFCEB13-75F8-4B21-9F7F-0FDEEB7410A5}"/>
          </ac:spMkLst>
        </pc:spChg>
        <pc:spChg chg="mod">
          <ac:chgData name="Sarah Dutkiewicz" userId="f15a1b25df3f47e2" providerId="LiveId" clId="{F4737064-9C91-426F-8895-8EB0D19C6CD6}" dt="2021-11-26T19:36:33.695" v="5358" actId="20577"/>
          <ac:spMkLst>
            <pc:docMk/>
            <pc:sldMk cId="3614484105" sldId="317"/>
            <ac:spMk id="5" creationId="{CE90B3D0-C973-4DAF-98FD-E850623D1BC6}"/>
          </ac:spMkLst>
        </pc:spChg>
        <pc:spChg chg="mod">
          <ac:chgData name="Sarah Dutkiewicz" userId="f15a1b25df3f47e2" providerId="LiveId" clId="{F4737064-9C91-426F-8895-8EB0D19C6CD6}" dt="2021-11-26T19:31:58.538" v="5172"/>
          <ac:spMkLst>
            <pc:docMk/>
            <pc:sldMk cId="3614484105" sldId="317"/>
            <ac:spMk id="8" creationId="{2EF57533-EFD1-4065-9526-15B47F904455}"/>
          </ac:spMkLst>
        </pc:spChg>
      </pc:sldChg>
      <pc:sldChg chg="modSp add mod">
        <pc:chgData name="Sarah Dutkiewicz" userId="f15a1b25df3f47e2" providerId="LiveId" clId="{F4737064-9C91-426F-8895-8EB0D19C6CD6}" dt="2021-11-26T19:34:51.293" v="5332" actId="20577"/>
        <pc:sldMkLst>
          <pc:docMk/>
          <pc:sldMk cId="1943586087" sldId="318"/>
        </pc:sldMkLst>
        <pc:spChg chg="mod">
          <ac:chgData name="Sarah Dutkiewicz" userId="f15a1b25df3f47e2" providerId="LiveId" clId="{F4737064-9C91-426F-8895-8EB0D19C6CD6}" dt="2021-11-26T19:34:44.941" v="5304" actId="20577"/>
          <ac:spMkLst>
            <pc:docMk/>
            <pc:sldMk cId="1943586087" sldId="318"/>
            <ac:spMk id="2" creationId="{8F079733-59A1-4F01-9DF5-53AD79BEE24E}"/>
          </ac:spMkLst>
        </pc:spChg>
        <pc:spChg chg="mod">
          <ac:chgData name="Sarah Dutkiewicz" userId="f15a1b25df3f47e2" providerId="LiveId" clId="{F4737064-9C91-426F-8895-8EB0D19C6CD6}" dt="2021-11-26T19:34:51.293" v="5332" actId="20577"/>
          <ac:spMkLst>
            <pc:docMk/>
            <pc:sldMk cId="1943586087" sldId="318"/>
            <ac:spMk id="4" creationId="{DE9D2D63-5F11-48CB-A415-FFA0F001D36C}"/>
          </ac:spMkLst>
        </pc:spChg>
      </pc:sldChg>
      <pc:sldChg chg="modSp add mod">
        <pc:chgData name="Sarah Dutkiewicz" userId="f15a1b25df3f47e2" providerId="LiveId" clId="{F4737064-9C91-426F-8895-8EB0D19C6CD6}" dt="2021-11-26T19:39:40.407" v="5479" actId="1038"/>
        <pc:sldMkLst>
          <pc:docMk/>
          <pc:sldMk cId="3075013388" sldId="319"/>
        </pc:sldMkLst>
        <pc:spChg chg="mod">
          <ac:chgData name="Sarah Dutkiewicz" userId="f15a1b25df3f47e2" providerId="LiveId" clId="{F4737064-9C91-426F-8895-8EB0D19C6CD6}" dt="2021-11-26T19:37:18.588" v="5416" actId="20577"/>
          <ac:spMkLst>
            <pc:docMk/>
            <pc:sldMk cId="3075013388" sldId="319"/>
            <ac:spMk id="2" creationId="{E8142492-9941-4974-8497-7ABD239CF330}"/>
          </ac:spMkLst>
        </pc:spChg>
        <pc:spChg chg="mod">
          <ac:chgData name="Sarah Dutkiewicz" userId="f15a1b25df3f47e2" providerId="LiveId" clId="{F4737064-9C91-426F-8895-8EB0D19C6CD6}" dt="2021-11-26T19:39:30.354" v="5475" actId="1076"/>
          <ac:spMkLst>
            <pc:docMk/>
            <pc:sldMk cId="3075013388" sldId="319"/>
            <ac:spMk id="4" creationId="{B6CE0251-4E4E-4E42-A1F0-E42F585B6432}"/>
          </ac:spMkLst>
        </pc:spChg>
        <pc:spChg chg="mod">
          <ac:chgData name="Sarah Dutkiewicz" userId="f15a1b25df3f47e2" providerId="LiveId" clId="{F4737064-9C91-426F-8895-8EB0D19C6CD6}" dt="2021-11-26T19:39:40.407" v="5479" actId="1038"/>
          <ac:spMkLst>
            <pc:docMk/>
            <pc:sldMk cId="3075013388" sldId="319"/>
            <ac:spMk id="6" creationId="{F18539E2-AAD0-41B1-87C5-59A15C0B6E73}"/>
          </ac:spMkLst>
        </pc:spChg>
      </pc:sldChg>
      <pc:sldChg chg="modSp add mod">
        <pc:chgData name="Sarah Dutkiewicz" userId="f15a1b25df3f47e2" providerId="LiveId" clId="{F4737064-9C91-426F-8895-8EB0D19C6CD6}" dt="2021-11-26T20:18:07.775" v="6615" actId="20577"/>
        <pc:sldMkLst>
          <pc:docMk/>
          <pc:sldMk cId="3619880813" sldId="320"/>
        </pc:sldMkLst>
        <pc:spChg chg="mod">
          <ac:chgData name="Sarah Dutkiewicz" userId="f15a1b25df3f47e2" providerId="LiveId" clId="{F4737064-9C91-426F-8895-8EB0D19C6CD6}" dt="2021-11-26T19:50:22.103" v="5736" actId="20577"/>
          <ac:spMkLst>
            <pc:docMk/>
            <pc:sldMk cId="3619880813" sldId="320"/>
            <ac:spMk id="2" creationId="{8F079733-59A1-4F01-9DF5-53AD79BEE24E}"/>
          </ac:spMkLst>
        </pc:spChg>
        <pc:spChg chg="mod">
          <ac:chgData name="Sarah Dutkiewicz" userId="f15a1b25df3f47e2" providerId="LiveId" clId="{F4737064-9C91-426F-8895-8EB0D19C6CD6}" dt="2021-11-26T20:18:07.775" v="6615" actId="20577"/>
          <ac:spMkLst>
            <pc:docMk/>
            <pc:sldMk cId="3619880813" sldId="320"/>
            <ac:spMk id="4" creationId="{DE9D2D63-5F11-48CB-A415-FFA0F001D36C}"/>
          </ac:spMkLst>
        </pc:spChg>
      </pc:sldChg>
      <pc:sldChg chg="modSp add mod">
        <pc:chgData name="Sarah Dutkiewicz" userId="f15a1b25df3f47e2" providerId="LiveId" clId="{F4737064-9C91-426F-8895-8EB0D19C6CD6}" dt="2021-11-26T19:45:08.337" v="5531" actId="1076"/>
        <pc:sldMkLst>
          <pc:docMk/>
          <pc:sldMk cId="3354331825" sldId="321"/>
        </pc:sldMkLst>
        <pc:spChg chg="mod">
          <ac:chgData name="Sarah Dutkiewicz" userId="f15a1b25df3f47e2" providerId="LiveId" clId="{F4737064-9C91-426F-8895-8EB0D19C6CD6}" dt="2021-11-26T19:44:10.709" v="5511" actId="20577"/>
          <ac:spMkLst>
            <pc:docMk/>
            <pc:sldMk cId="3354331825" sldId="321"/>
            <ac:spMk id="4" creationId="{6BFCEB13-75F8-4B21-9F7F-0FDEEB7410A5}"/>
          </ac:spMkLst>
        </pc:spChg>
        <pc:spChg chg="mod">
          <ac:chgData name="Sarah Dutkiewicz" userId="f15a1b25df3f47e2" providerId="LiveId" clId="{F4737064-9C91-426F-8895-8EB0D19C6CD6}" dt="2021-11-26T19:44:58.023" v="5526" actId="1076"/>
          <ac:spMkLst>
            <pc:docMk/>
            <pc:sldMk cId="3354331825" sldId="321"/>
            <ac:spMk id="5" creationId="{CE90B3D0-C973-4DAF-98FD-E850623D1BC6}"/>
          </ac:spMkLst>
        </pc:spChg>
        <pc:spChg chg="mod">
          <ac:chgData name="Sarah Dutkiewicz" userId="f15a1b25df3f47e2" providerId="LiveId" clId="{F4737064-9C91-426F-8895-8EB0D19C6CD6}" dt="2021-11-26T19:45:08.337" v="5531" actId="1076"/>
          <ac:spMkLst>
            <pc:docMk/>
            <pc:sldMk cId="3354331825" sldId="321"/>
            <ac:spMk id="8" creationId="{2EF57533-EFD1-4065-9526-15B47F904455}"/>
          </ac:spMkLst>
        </pc:spChg>
      </pc:sldChg>
      <pc:sldChg chg="modSp add del mod">
        <pc:chgData name="Sarah Dutkiewicz" userId="f15a1b25df3f47e2" providerId="LiveId" clId="{F4737064-9C91-426F-8895-8EB0D19C6CD6}" dt="2021-11-26T19:50:03.804" v="5715" actId="47"/>
        <pc:sldMkLst>
          <pc:docMk/>
          <pc:sldMk cId="2768629894" sldId="322"/>
        </pc:sldMkLst>
        <pc:spChg chg="mod">
          <ac:chgData name="Sarah Dutkiewicz" userId="f15a1b25df3f47e2" providerId="LiveId" clId="{F4737064-9C91-426F-8895-8EB0D19C6CD6}" dt="2021-11-26T19:45:17.389" v="5536" actId="20577"/>
          <ac:spMkLst>
            <pc:docMk/>
            <pc:sldMk cId="2768629894" sldId="322"/>
            <ac:spMk id="4" creationId="{6BFCEB13-75F8-4B21-9F7F-0FDEEB7410A5}"/>
          </ac:spMkLst>
        </pc:spChg>
        <pc:spChg chg="mod">
          <ac:chgData name="Sarah Dutkiewicz" userId="f15a1b25df3f47e2" providerId="LiveId" clId="{F4737064-9C91-426F-8895-8EB0D19C6CD6}" dt="2021-11-26T19:45:28.320" v="5544" actId="6549"/>
          <ac:spMkLst>
            <pc:docMk/>
            <pc:sldMk cId="2768629894" sldId="322"/>
            <ac:spMk id="5" creationId="{CE90B3D0-C973-4DAF-98FD-E850623D1BC6}"/>
          </ac:spMkLst>
        </pc:spChg>
        <pc:spChg chg="mod">
          <ac:chgData name="Sarah Dutkiewicz" userId="f15a1b25df3f47e2" providerId="LiveId" clId="{F4737064-9C91-426F-8895-8EB0D19C6CD6}" dt="2021-11-26T19:45:40.542" v="5545"/>
          <ac:spMkLst>
            <pc:docMk/>
            <pc:sldMk cId="2768629894" sldId="322"/>
            <ac:spMk id="8" creationId="{2EF57533-EFD1-4065-9526-15B47F904455}"/>
          </ac:spMkLst>
        </pc:spChg>
      </pc:sldChg>
      <pc:sldChg chg="modSp add mod">
        <pc:chgData name="Sarah Dutkiewicz" userId="f15a1b25df3f47e2" providerId="LiveId" clId="{F4737064-9C91-426F-8895-8EB0D19C6CD6}" dt="2021-11-26T19:47:05.301" v="5578"/>
        <pc:sldMkLst>
          <pc:docMk/>
          <pc:sldMk cId="1871112874" sldId="323"/>
        </pc:sldMkLst>
        <pc:spChg chg="mod">
          <ac:chgData name="Sarah Dutkiewicz" userId="f15a1b25df3f47e2" providerId="LiveId" clId="{F4737064-9C91-426F-8895-8EB0D19C6CD6}" dt="2021-11-26T19:46:46.771" v="5565" actId="20577"/>
          <ac:spMkLst>
            <pc:docMk/>
            <pc:sldMk cId="1871112874" sldId="323"/>
            <ac:spMk id="4" creationId="{6BFCEB13-75F8-4B21-9F7F-0FDEEB7410A5}"/>
          </ac:spMkLst>
        </pc:spChg>
        <pc:spChg chg="mod">
          <ac:chgData name="Sarah Dutkiewicz" userId="f15a1b25df3f47e2" providerId="LiveId" clId="{F4737064-9C91-426F-8895-8EB0D19C6CD6}" dt="2021-11-26T19:46:53.929" v="5577" actId="20577"/>
          <ac:spMkLst>
            <pc:docMk/>
            <pc:sldMk cId="1871112874" sldId="323"/>
            <ac:spMk id="5" creationId="{CE90B3D0-C973-4DAF-98FD-E850623D1BC6}"/>
          </ac:spMkLst>
        </pc:spChg>
        <pc:spChg chg="mod">
          <ac:chgData name="Sarah Dutkiewicz" userId="f15a1b25df3f47e2" providerId="LiveId" clId="{F4737064-9C91-426F-8895-8EB0D19C6CD6}" dt="2021-11-26T19:47:05.301" v="5578"/>
          <ac:spMkLst>
            <pc:docMk/>
            <pc:sldMk cId="1871112874" sldId="323"/>
            <ac:spMk id="8" creationId="{2EF57533-EFD1-4065-9526-15B47F904455}"/>
          </ac:spMkLst>
        </pc:spChg>
      </pc:sldChg>
      <pc:sldChg chg="modSp new del mod">
        <pc:chgData name="Sarah Dutkiewicz" userId="f15a1b25df3f47e2" providerId="LiveId" clId="{F4737064-9C91-426F-8895-8EB0D19C6CD6}" dt="2021-11-26T19:47:51.989" v="5628" actId="47"/>
        <pc:sldMkLst>
          <pc:docMk/>
          <pc:sldMk cId="1304069185" sldId="324"/>
        </pc:sldMkLst>
        <pc:spChg chg="mod">
          <ac:chgData name="Sarah Dutkiewicz" userId="f15a1b25df3f47e2" providerId="LiveId" clId="{F4737064-9C91-426F-8895-8EB0D19C6CD6}" dt="2021-11-26T19:47:20.422" v="5627" actId="20577"/>
          <ac:spMkLst>
            <pc:docMk/>
            <pc:sldMk cId="1304069185" sldId="324"/>
            <ac:spMk id="2" creationId="{41AB6296-BB2E-4591-BA09-8D547647D8DE}"/>
          </ac:spMkLst>
        </pc:spChg>
      </pc:sldChg>
      <pc:sldChg chg="addSp delSp modSp add mod">
        <pc:chgData name="Sarah Dutkiewicz" userId="f15a1b25df3f47e2" providerId="LiveId" clId="{F4737064-9C91-426F-8895-8EB0D19C6CD6}" dt="2021-11-26T19:48:28.952" v="5693" actId="20577"/>
        <pc:sldMkLst>
          <pc:docMk/>
          <pc:sldMk cId="2690409731" sldId="324"/>
        </pc:sldMkLst>
        <pc:spChg chg="mod">
          <ac:chgData name="Sarah Dutkiewicz" userId="f15a1b25df3f47e2" providerId="LiveId" clId="{F4737064-9C91-426F-8895-8EB0D19C6CD6}" dt="2021-11-26T19:48:13.758" v="5673" actId="20577"/>
          <ac:spMkLst>
            <pc:docMk/>
            <pc:sldMk cId="2690409731" sldId="324"/>
            <ac:spMk id="4" creationId="{6BFCEB13-75F8-4B21-9F7F-0FDEEB7410A5}"/>
          </ac:spMkLst>
        </pc:spChg>
        <pc:spChg chg="add del mod">
          <ac:chgData name="Sarah Dutkiewicz" userId="f15a1b25df3f47e2" providerId="LiveId" clId="{F4737064-9C91-426F-8895-8EB0D19C6CD6}" dt="2021-11-26T19:48:28.952" v="5693" actId="20577"/>
          <ac:spMkLst>
            <pc:docMk/>
            <pc:sldMk cId="2690409731" sldId="324"/>
            <ac:spMk id="5" creationId="{CE90B3D0-C973-4DAF-98FD-E850623D1BC6}"/>
          </ac:spMkLst>
        </pc:spChg>
      </pc:sldChg>
      <pc:sldChg chg="modSp add mod">
        <pc:chgData name="Sarah Dutkiewicz" userId="f15a1b25df3f47e2" providerId="LiveId" clId="{F4737064-9C91-426F-8895-8EB0D19C6CD6}" dt="2021-11-26T19:48:43.516" v="5705" actId="20577"/>
        <pc:sldMkLst>
          <pc:docMk/>
          <pc:sldMk cId="3941991154" sldId="325"/>
        </pc:sldMkLst>
        <pc:spChg chg="mod">
          <ac:chgData name="Sarah Dutkiewicz" userId="f15a1b25df3f47e2" providerId="LiveId" clId="{F4737064-9C91-426F-8895-8EB0D19C6CD6}" dt="2021-11-26T19:48:43.516" v="5705" actId="20577"/>
          <ac:spMkLst>
            <pc:docMk/>
            <pc:sldMk cId="3941991154" sldId="325"/>
            <ac:spMk id="4" creationId="{6BFCEB13-75F8-4B21-9F7F-0FDEEB7410A5}"/>
          </ac:spMkLst>
        </pc:spChg>
        <pc:spChg chg="mod">
          <ac:chgData name="Sarah Dutkiewicz" userId="f15a1b25df3f47e2" providerId="LiveId" clId="{F4737064-9C91-426F-8895-8EB0D19C6CD6}" dt="2021-11-26T19:48:34.536" v="5697" actId="20577"/>
          <ac:spMkLst>
            <pc:docMk/>
            <pc:sldMk cId="3941991154" sldId="325"/>
            <ac:spMk id="5" creationId="{CE90B3D0-C973-4DAF-98FD-E850623D1BC6}"/>
          </ac:spMkLst>
        </pc:spChg>
      </pc:sldChg>
      <pc:sldChg chg="new del">
        <pc:chgData name="Sarah Dutkiewicz" userId="f15a1b25df3f47e2" providerId="LiveId" clId="{F4737064-9C91-426F-8895-8EB0D19C6CD6}" dt="2021-11-26T19:49:19.742" v="5708" actId="47"/>
        <pc:sldMkLst>
          <pc:docMk/>
          <pc:sldMk cId="3235821900" sldId="326"/>
        </pc:sldMkLst>
      </pc:sldChg>
      <pc:sldChg chg="modSp add mod">
        <pc:chgData name="Sarah Dutkiewicz" userId="f15a1b25df3f47e2" providerId="LiveId" clId="{F4737064-9C91-426F-8895-8EB0D19C6CD6}" dt="2021-11-26T20:16:49.152" v="6586" actId="20577"/>
        <pc:sldMkLst>
          <pc:docMk/>
          <pc:sldMk cId="1551754225" sldId="327"/>
        </pc:sldMkLst>
        <pc:spChg chg="mod">
          <ac:chgData name="Sarah Dutkiewicz" userId="f15a1b25df3f47e2" providerId="LiveId" clId="{F4737064-9C91-426F-8895-8EB0D19C6CD6}" dt="2021-11-26T19:49:25.227" v="5713" actId="20577"/>
          <ac:spMkLst>
            <pc:docMk/>
            <pc:sldMk cId="1551754225" sldId="327"/>
            <ac:spMk id="4" creationId="{6BFCEB13-75F8-4B21-9F7F-0FDEEB7410A5}"/>
          </ac:spMkLst>
        </pc:spChg>
        <pc:spChg chg="mod">
          <ac:chgData name="Sarah Dutkiewicz" userId="f15a1b25df3f47e2" providerId="LiveId" clId="{F4737064-9C91-426F-8895-8EB0D19C6CD6}" dt="2021-11-26T20:16:49.152" v="6586" actId="20577"/>
          <ac:spMkLst>
            <pc:docMk/>
            <pc:sldMk cId="1551754225" sldId="327"/>
            <ac:spMk id="5" creationId="{CE90B3D0-C973-4DAF-98FD-E850623D1BC6}"/>
          </ac:spMkLst>
        </pc:spChg>
        <pc:spChg chg="mod">
          <ac:chgData name="Sarah Dutkiewicz" userId="f15a1b25df3f47e2" providerId="LiveId" clId="{F4737064-9C91-426F-8895-8EB0D19C6CD6}" dt="2021-11-26T19:49:45.184" v="5714"/>
          <ac:spMkLst>
            <pc:docMk/>
            <pc:sldMk cId="1551754225" sldId="327"/>
            <ac:spMk id="8" creationId="{2EF57533-EFD1-4065-9526-15B47F904455}"/>
          </ac:spMkLst>
        </pc:spChg>
      </pc:sldChg>
      <pc:sldChg chg="addSp delSp modSp add del mod">
        <pc:chgData name="Sarah Dutkiewicz" userId="f15a1b25df3f47e2" providerId="LiveId" clId="{F4737064-9C91-426F-8895-8EB0D19C6CD6}" dt="2021-11-26T19:54:26.927" v="5831" actId="1076"/>
        <pc:sldMkLst>
          <pc:docMk/>
          <pc:sldMk cId="309209933" sldId="328"/>
        </pc:sldMkLst>
        <pc:spChg chg="mod">
          <ac:chgData name="Sarah Dutkiewicz" userId="f15a1b25df3f47e2" providerId="LiveId" clId="{F4737064-9C91-426F-8895-8EB0D19C6CD6}" dt="2021-11-26T19:52:14.156" v="5775" actId="20577"/>
          <ac:spMkLst>
            <pc:docMk/>
            <pc:sldMk cId="309209933" sldId="328"/>
            <ac:spMk id="2" creationId="{E8142492-9941-4974-8497-7ABD239CF330}"/>
          </ac:spMkLst>
        </pc:spChg>
        <pc:spChg chg="mod">
          <ac:chgData name="Sarah Dutkiewicz" userId="f15a1b25df3f47e2" providerId="LiveId" clId="{F4737064-9C91-426F-8895-8EB0D19C6CD6}" dt="2021-11-26T19:52:26.045" v="5798" actId="20577"/>
          <ac:spMkLst>
            <pc:docMk/>
            <pc:sldMk cId="309209933" sldId="328"/>
            <ac:spMk id="4" creationId="{B6CE0251-4E4E-4E42-A1F0-E42F585B6432}"/>
          </ac:spMkLst>
        </pc:spChg>
        <pc:spChg chg="add del mod">
          <ac:chgData name="Sarah Dutkiewicz" userId="f15a1b25df3f47e2" providerId="LiveId" clId="{F4737064-9C91-426F-8895-8EB0D19C6CD6}" dt="2021-11-26T19:52:56.457" v="5802" actId="478"/>
          <ac:spMkLst>
            <pc:docMk/>
            <pc:sldMk cId="309209933" sldId="328"/>
            <ac:spMk id="5" creationId="{DCE4AD2B-E8CF-4C85-BE43-3EBD710FDDEB}"/>
          </ac:spMkLst>
        </pc:spChg>
        <pc:spChg chg="del">
          <ac:chgData name="Sarah Dutkiewicz" userId="f15a1b25df3f47e2" providerId="LiveId" clId="{F4737064-9C91-426F-8895-8EB0D19C6CD6}" dt="2021-11-26T19:52:48.784" v="5799" actId="478"/>
          <ac:spMkLst>
            <pc:docMk/>
            <pc:sldMk cId="309209933" sldId="328"/>
            <ac:spMk id="6" creationId="{F18539E2-AAD0-41B1-87C5-59A15C0B6E73}"/>
          </ac:spMkLst>
        </pc:spChg>
        <pc:picChg chg="add mod">
          <ac:chgData name="Sarah Dutkiewicz" userId="f15a1b25df3f47e2" providerId="LiveId" clId="{F4737064-9C91-426F-8895-8EB0D19C6CD6}" dt="2021-11-26T19:52:54.907" v="5801" actId="14100"/>
          <ac:picMkLst>
            <pc:docMk/>
            <pc:sldMk cId="309209933" sldId="328"/>
            <ac:picMk id="7" creationId="{C1B58117-DED6-4C69-B19F-1851DEB95512}"/>
          </ac:picMkLst>
        </pc:picChg>
        <pc:picChg chg="add del mod">
          <ac:chgData name="Sarah Dutkiewicz" userId="f15a1b25df3f47e2" providerId="LiveId" clId="{F4737064-9C91-426F-8895-8EB0D19C6CD6}" dt="2021-11-26T19:54:03.785" v="5828" actId="478"/>
          <ac:picMkLst>
            <pc:docMk/>
            <pc:sldMk cId="309209933" sldId="328"/>
            <ac:picMk id="8" creationId="{7F468D0F-E464-4DD4-993D-BC568886A571}"/>
          </ac:picMkLst>
        </pc:picChg>
        <pc:picChg chg="add mod">
          <ac:chgData name="Sarah Dutkiewicz" userId="f15a1b25df3f47e2" providerId="LiveId" clId="{F4737064-9C91-426F-8895-8EB0D19C6CD6}" dt="2021-11-26T19:54:26.927" v="5831" actId="1076"/>
          <ac:picMkLst>
            <pc:docMk/>
            <pc:sldMk cId="309209933" sldId="328"/>
            <ac:picMk id="9" creationId="{26A22D51-16F5-4F82-B98D-89F8087B3413}"/>
          </ac:picMkLst>
        </pc:picChg>
      </pc:sldChg>
      <pc:sldChg chg="new del">
        <pc:chgData name="Sarah Dutkiewicz" userId="f15a1b25df3f47e2" providerId="LiveId" clId="{F4737064-9C91-426F-8895-8EB0D19C6CD6}" dt="2021-11-26T19:53:29.665" v="5807" actId="47"/>
        <pc:sldMkLst>
          <pc:docMk/>
          <pc:sldMk cId="3640293416" sldId="329"/>
        </pc:sldMkLst>
      </pc:sldChg>
      <pc:sldChg chg="addSp delSp modSp add mod">
        <pc:chgData name="Sarah Dutkiewicz" userId="f15a1b25df3f47e2" providerId="LiveId" clId="{F4737064-9C91-426F-8895-8EB0D19C6CD6}" dt="2021-11-26T19:54:48.171" v="5833" actId="1076"/>
        <pc:sldMkLst>
          <pc:docMk/>
          <pc:sldMk cId="1156403752" sldId="330"/>
        </pc:sldMkLst>
        <pc:spChg chg="mod">
          <ac:chgData name="Sarah Dutkiewicz" userId="f15a1b25df3f47e2" providerId="LiveId" clId="{F4737064-9C91-426F-8895-8EB0D19C6CD6}" dt="2021-11-26T19:53:33.977" v="5816" actId="20577"/>
          <ac:spMkLst>
            <pc:docMk/>
            <pc:sldMk cId="1156403752" sldId="330"/>
            <ac:spMk id="2" creationId="{E8142492-9941-4974-8497-7ABD239CF330}"/>
          </ac:spMkLst>
        </pc:spChg>
        <pc:spChg chg="mod">
          <ac:chgData name="Sarah Dutkiewicz" userId="f15a1b25df3f47e2" providerId="LiveId" clId="{F4737064-9C91-426F-8895-8EB0D19C6CD6}" dt="2021-11-26T19:53:44.205" v="5824" actId="20577"/>
          <ac:spMkLst>
            <pc:docMk/>
            <pc:sldMk cId="1156403752" sldId="330"/>
            <ac:spMk id="4" creationId="{B6CE0251-4E4E-4E42-A1F0-E42F585B6432}"/>
          </ac:spMkLst>
        </pc:spChg>
        <pc:picChg chg="add mod">
          <ac:chgData name="Sarah Dutkiewicz" userId="f15a1b25df3f47e2" providerId="LiveId" clId="{F4737064-9C91-426F-8895-8EB0D19C6CD6}" dt="2021-11-26T19:54:48.171" v="5833" actId="1076"/>
          <ac:picMkLst>
            <pc:docMk/>
            <pc:sldMk cId="1156403752" sldId="330"/>
            <ac:picMk id="5" creationId="{E7CC9468-19CE-43E4-A1F9-C06DC8C441E3}"/>
          </ac:picMkLst>
        </pc:picChg>
        <pc:picChg chg="add del mod">
          <ac:chgData name="Sarah Dutkiewicz" userId="f15a1b25df3f47e2" providerId="LiveId" clId="{F4737064-9C91-426F-8895-8EB0D19C6CD6}" dt="2021-11-26T19:54:00.735" v="5827" actId="478"/>
          <ac:picMkLst>
            <pc:docMk/>
            <pc:sldMk cId="1156403752" sldId="330"/>
            <ac:picMk id="6" creationId="{B7A30523-8346-44C6-A1E0-87FABB5D71AD}"/>
          </ac:picMkLst>
        </pc:picChg>
        <pc:picChg chg="del">
          <ac:chgData name="Sarah Dutkiewicz" userId="f15a1b25df3f47e2" providerId="LiveId" clId="{F4737064-9C91-426F-8895-8EB0D19C6CD6}" dt="2021-11-26T19:53:51.965" v="5825" actId="478"/>
          <ac:picMkLst>
            <pc:docMk/>
            <pc:sldMk cId="1156403752" sldId="330"/>
            <ac:picMk id="8" creationId="{7F468D0F-E464-4DD4-993D-BC568886A571}"/>
          </ac:picMkLst>
        </pc:picChg>
      </pc:sldChg>
      <pc:sldChg chg="new del">
        <pc:chgData name="Sarah Dutkiewicz" userId="f15a1b25df3f47e2" providerId="LiveId" clId="{F4737064-9C91-426F-8895-8EB0D19C6CD6}" dt="2021-11-26T19:57:22.371" v="5923" actId="47"/>
        <pc:sldMkLst>
          <pc:docMk/>
          <pc:sldMk cId="2868697479" sldId="331"/>
        </pc:sldMkLst>
      </pc:sldChg>
      <pc:sldChg chg="addSp delSp modSp add mod">
        <pc:chgData name="Sarah Dutkiewicz" userId="f15a1b25df3f47e2" providerId="LiveId" clId="{F4737064-9C91-426F-8895-8EB0D19C6CD6}" dt="2021-11-26T19:57:16.631" v="5921"/>
        <pc:sldMkLst>
          <pc:docMk/>
          <pc:sldMk cId="3244329564" sldId="332"/>
        </pc:sldMkLst>
        <pc:spChg chg="mod">
          <ac:chgData name="Sarah Dutkiewicz" userId="f15a1b25df3f47e2" providerId="LiveId" clId="{F4737064-9C91-426F-8895-8EB0D19C6CD6}" dt="2021-11-26T19:55:50.267" v="5891" actId="20577"/>
          <ac:spMkLst>
            <pc:docMk/>
            <pc:sldMk cId="3244329564" sldId="332"/>
            <ac:spMk id="2" creationId="{E8142492-9941-4974-8497-7ABD239CF330}"/>
          </ac:spMkLst>
        </pc:spChg>
        <pc:spChg chg="mod">
          <ac:chgData name="Sarah Dutkiewicz" userId="f15a1b25df3f47e2" providerId="LiveId" clId="{F4737064-9C91-426F-8895-8EB0D19C6CD6}" dt="2021-11-26T19:56:30.904" v="5917" actId="14100"/>
          <ac:spMkLst>
            <pc:docMk/>
            <pc:sldMk cId="3244329564" sldId="332"/>
            <ac:spMk id="4" creationId="{B6CE0251-4E4E-4E42-A1F0-E42F585B6432}"/>
          </ac:spMkLst>
        </pc:spChg>
        <pc:spChg chg="add mod">
          <ac:chgData name="Sarah Dutkiewicz" userId="f15a1b25df3f47e2" providerId="LiveId" clId="{F4737064-9C91-426F-8895-8EB0D19C6CD6}" dt="2021-11-26T19:56:18.515" v="5914" actId="14100"/>
          <ac:spMkLst>
            <pc:docMk/>
            <pc:sldMk cId="3244329564" sldId="332"/>
            <ac:spMk id="8" creationId="{7FDB5131-80E3-48B6-964C-E83D6C2DA641}"/>
          </ac:spMkLst>
        </pc:spChg>
        <pc:picChg chg="del">
          <ac:chgData name="Sarah Dutkiewicz" userId="f15a1b25df3f47e2" providerId="LiveId" clId="{F4737064-9C91-426F-8895-8EB0D19C6CD6}" dt="2021-11-26T19:55:33.488" v="5836" actId="478"/>
          <ac:picMkLst>
            <pc:docMk/>
            <pc:sldMk cId="3244329564" sldId="332"/>
            <ac:picMk id="5" creationId="{E7CC9468-19CE-43E4-A1F9-C06DC8C441E3}"/>
          </ac:picMkLst>
        </pc:picChg>
        <pc:picChg chg="del">
          <ac:chgData name="Sarah Dutkiewicz" userId="f15a1b25df3f47e2" providerId="LiveId" clId="{F4737064-9C91-426F-8895-8EB0D19C6CD6}" dt="2021-11-26T19:55:33.488" v="5836" actId="478"/>
          <ac:picMkLst>
            <pc:docMk/>
            <pc:sldMk cId="3244329564" sldId="332"/>
            <ac:picMk id="7" creationId="{C1B58117-DED6-4C69-B19F-1851DEB95512}"/>
          </ac:picMkLst>
        </pc:picChg>
        <pc:picChg chg="add mod">
          <ac:chgData name="Sarah Dutkiewicz" userId="f15a1b25df3f47e2" providerId="LiveId" clId="{F4737064-9C91-426F-8895-8EB0D19C6CD6}" dt="2021-11-26T19:56:35.734" v="5919" actId="1076"/>
          <ac:picMkLst>
            <pc:docMk/>
            <pc:sldMk cId="3244329564" sldId="332"/>
            <ac:picMk id="9" creationId="{D1518749-BC7B-4C5C-878E-257E31F5AD72}"/>
          </ac:picMkLst>
        </pc:picChg>
        <pc:picChg chg="add del mod">
          <ac:chgData name="Sarah Dutkiewicz" userId="f15a1b25df3f47e2" providerId="LiveId" clId="{F4737064-9C91-426F-8895-8EB0D19C6CD6}" dt="2021-11-26T19:57:16.631" v="5921"/>
          <ac:picMkLst>
            <pc:docMk/>
            <pc:sldMk cId="3244329564" sldId="332"/>
            <ac:picMk id="10" creationId="{E9CA1264-55FE-42AC-852C-E54C191E6851}"/>
          </ac:picMkLst>
        </pc:picChg>
      </pc:sldChg>
      <pc:sldChg chg="delSp modSp add mod ord">
        <pc:chgData name="Sarah Dutkiewicz" userId="f15a1b25df3f47e2" providerId="LiveId" clId="{F4737064-9C91-426F-8895-8EB0D19C6CD6}" dt="2021-11-26T20:03:32.258" v="6015"/>
        <pc:sldMkLst>
          <pc:docMk/>
          <pc:sldMk cId="1424935742" sldId="333"/>
        </pc:sldMkLst>
        <pc:spChg chg="mod">
          <ac:chgData name="Sarah Dutkiewicz" userId="f15a1b25df3f47e2" providerId="LiveId" clId="{F4737064-9C91-426F-8895-8EB0D19C6CD6}" dt="2021-11-26T20:02:37.647" v="6002" actId="14100"/>
          <ac:spMkLst>
            <pc:docMk/>
            <pc:sldMk cId="1424935742" sldId="333"/>
            <ac:spMk id="2" creationId="{E8142492-9941-4974-8497-7ABD239CF330}"/>
          </ac:spMkLst>
        </pc:spChg>
        <pc:spChg chg="mod">
          <ac:chgData name="Sarah Dutkiewicz" userId="f15a1b25df3f47e2" providerId="LiveId" clId="{F4737064-9C91-426F-8895-8EB0D19C6CD6}" dt="2021-11-26T20:03:09.386" v="6013" actId="1076"/>
          <ac:spMkLst>
            <pc:docMk/>
            <pc:sldMk cId="1424935742" sldId="333"/>
            <ac:spMk id="4" creationId="{B6CE0251-4E4E-4E42-A1F0-E42F585B6432}"/>
          </ac:spMkLst>
        </pc:spChg>
        <pc:spChg chg="mod">
          <ac:chgData name="Sarah Dutkiewicz" userId="f15a1b25df3f47e2" providerId="LiveId" clId="{F4737064-9C91-426F-8895-8EB0D19C6CD6}" dt="2021-11-26T20:02:55.880" v="6008" actId="1076"/>
          <ac:spMkLst>
            <pc:docMk/>
            <pc:sldMk cId="1424935742" sldId="333"/>
            <ac:spMk id="8" creationId="{7FDB5131-80E3-48B6-964C-E83D6C2DA641}"/>
          </ac:spMkLst>
        </pc:spChg>
        <pc:picChg chg="del">
          <ac:chgData name="Sarah Dutkiewicz" userId="f15a1b25df3f47e2" providerId="LiveId" clId="{F4737064-9C91-426F-8895-8EB0D19C6CD6}" dt="2021-11-26T19:57:54.184" v="5970" actId="478"/>
          <ac:picMkLst>
            <pc:docMk/>
            <pc:sldMk cId="1424935742" sldId="333"/>
            <ac:picMk id="9" creationId="{D1518749-BC7B-4C5C-878E-257E31F5AD72}"/>
          </ac:picMkLst>
        </pc:picChg>
      </pc:sldChg>
      <pc:sldChg chg="modSp new del mod">
        <pc:chgData name="Sarah Dutkiewicz" userId="f15a1b25df3f47e2" providerId="LiveId" clId="{F4737064-9C91-426F-8895-8EB0D19C6CD6}" dt="2021-11-26T20:04:19.872" v="6075" actId="47"/>
        <pc:sldMkLst>
          <pc:docMk/>
          <pc:sldMk cId="3583182269" sldId="334"/>
        </pc:sldMkLst>
        <pc:spChg chg="mod">
          <ac:chgData name="Sarah Dutkiewicz" userId="f15a1b25df3f47e2" providerId="LiveId" clId="{F4737064-9C91-426F-8895-8EB0D19C6CD6}" dt="2021-11-26T20:04:12.907" v="6073" actId="5793"/>
          <ac:spMkLst>
            <pc:docMk/>
            <pc:sldMk cId="3583182269" sldId="334"/>
            <ac:spMk id="2" creationId="{F970D77A-456F-45E0-9FF1-682EC78C89FE}"/>
          </ac:spMkLst>
        </pc:spChg>
      </pc:sldChg>
      <pc:sldChg chg="addSp delSp modSp add mod">
        <pc:chgData name="Sarah Dutkiewicz" userId="f15a1b25df3f47e2" providerId="LiveId" clId="{F4737064-9C91-426F-8895-8EB0D19C6CD6}" dt="2021-11-26T20:05:39.976" v="6118" actId="166"/>
        <pc:sldMkLst>
          <pc:docMk/>
          <pc:sldMk cId="2673630210" sldId="335"/>
        </pc:sldMkLst>
        <pc:spChg chg="mod">
          <ac:chgData name="Sarah Dutkiewicz" userId="f15a1b25df3f47e2" providerId="LiveId" clId="{F4737064-9C91-426F-8895-8EB0D19C6CD6}" dt="2021-11-26T20:04:29.048" v="6110" actId="20577"/>
          <ac:spMkLst>
            <pc:docMk/>
            <pc:sldMk cId="2673630210" sldId="335"/>
            <ac:spMk id="2" creationId="{E8142492-9941-4974-8497-7ABD239CF330}"/>
          </ac:spMkLst>
        </pc:spChg>
        <pc:spChg chg="mod ord">
          <ac:chgData name="Sarah Dutkiewicz" userId="f15a1b25df3f47e2" providerId="LiveId" clId="{F4737064-9C91-426F-8895-8EB0D19C6CD6}" dt="2021-11-26T20:05:39.976" v="6118" actId="166"/>
          <ac:spMkLst>
            <pc:docMk/>
            <pc:sldMk cId="2673630210" sldId="335"/>
            <ac:spMk id="4" creationId="{B6CE0251-4E4E-4E42-A1F0-E42F585B6432}"/>
          </ac:spMkLst>
        </pc:spChg>
        <pc:spChg chg="del">
          <ac:chgData name="Sarah Dutkiewicz" userId="f15a1b25df3f47e2" providerId="LiveId" clId="{F4737064-9C91-426F-8895-8EB0D19C6CD6}" dt="2021-11-26T20:05:14.724" v="6113" actId="478"/>
          <ac:spMkLst>
            <pc:docMk/>
            <pc:sldMk cId="2673630210" sldId="335"/>
            <ac:spMk id="8" creationId="{7FDB5131-80E3-48B6-964C-E83D6C2DA641}"/>
          </ac:spMkLst>
        </pc:spChg>
        <pc:picChg chg="add mod">
          <ac:chgData name="Sarah Dutkiewicz" userId="f15a1b25df3f47e2" providerId="LiveId" clId="{F4737064-9C91-426F-8895-8EB0D19C6CD6}" dt="2021-11-26T20:05:35.831" v="6117" actId="1076"/>
          <ac:picMkLst>
            <pc:docMk/>
            <pc:sldMk cId="2673630210" sldId="335"/>
            <ac:picMk id="6" creationId="{C5CCB0C0-F80B-4FC3-B1AA-90E5DB3F237A}"/>
          </ac:picMkLst>
        </pc:picChg>
        <pc:picChg chg="del">
          <ac:chgData name="Sarah Dutkiewicz" userId="f15a1b25df3f47e2" providerId="LiveId" clId="{F4737064-9C91-426F-8895-8EB0D19C6CD6}" dt="2021-11-26T20:05:10.906" v="6112" actId="478"/>
          <ac:picMkLst>
            <pc:docMk/>
            <pc:sldMk cId="2673630210" sldId="335"/>
            <ac:picMk id="9" creationId="{D1518749-BC7B-4C5C-878E-257E31F5AD72}"/>
          </ac:picMkLst>
        </pc:picChg>
      </pc:sldChg>
      <pc:sldChg chg="new del">
        <pc:chgData name="Sarah Dutkiewicz" userId="f15a1b25df3f47e2" providerId="LiveId" clId="{F4737064-9C91-426F-8895-8EB0D19C6CD6}" dt="2021-11-26T20:06:06.292" v="6121" actId="47"/>
        <pc:sldMkLst>
          <pc:docMk/>
          <pc:sldMk cId="1298491585" sldId="336"/>
        </pc:sldMkLst>
      </pc:sldChg>
      <pc:sldChg chg="modSp add mod">
        <pc:chgData name="Sarah Dutkiewicz" userId="f15a1b25df3f47e2" providerId="LiveId" clId="{F4737064-9C91-426F-8895-8EB0D19C6CD6}" dt="2021-11-26T20:06:26.920" v="6162" actId="1076"/>
        <pc:sldMkLst>
          <pc:docMk/>
          <pc:sldMk cId="218563762" sldId="337"/>
        </pc:sldMkLst>
        <pc:spChg chg="mod">
          <ac:chgData name="Sarah Dutkiewicz" userId="f15a1b25df3f47e2" providerId="LiveId" clId="{F4737064-9C91-426F-8895-8EB0D19C6CD6}" dt="2021-11-26T20:06:15.923" v="6152" actId="20577"/>
          <ac:spMkLst>
            <pc:docMk/>
            <pc:sldMk cId="218563762" sldId="337"/>
            <ac:spMk id="2" creationId="{E8142492-9941-4974-8497-7ABD239CF330}"/>
          </ac:spMkLst>
        </pc:spChg>
        <pc:spChg chg="mod">
          <ac:chgData name="Sarah Dutkiewicz" userId="f15a1b25df3f47e2" providerId="LiveId" clId="{F4737064-9C91-426F-8895-8EB0D19C6CD6}" dt="2021-11-26T20:06:26.920" v="6162" actId="1076"/>
          <ac:spMkLst>
            <pc:docMk/>
            <pc:sldMk cId="218563762" sldId="337"/>
            <ac:spMk id="4" creationId="{B6CE0251-4E4E-4E42-A1F0-E42F585B6432}"/>
          </ac:spMkLst>
        </pc:spChg>
      </pc:sldChg>
      <pc:sldChg chg="addSp delSp modSp new mod">
        <pc:chgData name="Sarah Dutkiewicz" userId="f15a1b25df3f47e2" providerId="LiveId" clId="{F4737064-9C91-426F-8895-8EB0D19C6CD6}" dt="2021-11-26T20:23:12.567" v="6723" actId="20577"/>
        <pc:sldMkLst>
          <pc:docMk/>
          <pc:sldMk cId="2725726232" sldId="338"/>
        </pc:sldMkLst>
        <pc:spChg chg="mod">
          <ac:chgData name="Sarah Dutkiewicz" userId="f15a1b25df3f47e2" providerId="LiveId" clId="{F4737064-9C91-426F-8895-8EB0D19C6CD6}" dt="2021-11-26T20:06:50.566" v="6188" actId="20577"/>
          <ac:spMkLst>
            <pc:docMk/>
            <pc:sldMk cId="2725726232" sldId="338"/>
            <ac:spMk id="2" creationId="{FCADD243-E452-4DA8-8041-BF5685FA6E11}"/>
          </ac:spMkLst>
        </pc:spChg>
        <pc:spChg chg="del">
          <ac:chgData name="Sarah Dutkiewicz" userId="f15a1b25df3f47e2" providerId="LiveId" clId="{F4737064-9C91-426F-8895-8EB0D19C6CD6}" dt="2021-11-26T20:06:41.871" v="6166" actId="478"/>
          <ac:spMkLst>
            <pc:docMk/>
            <pc:sldMk cId="2725726232" sldId="338"/>
            <ac:spMk id="3" creationId="{D3EC93AF-C580-4D84-850B-F46A45F62DA0}"/>
          </ac:spMkLst>
        </pc:spChg>
        <pc:spChg chg="add del">
          <ac:chgData name="Sarah Dutkiewicz" userId="f15a1b25df3f47e2" providerId="LiveId" clId="{F4737064-9C91-426F-8895-8EB0D19C6CD6}" dt="2021-11-26T20:06:44.455" v="6167" actId="478"/>
          <ac:spMkLst>
            <pc:docMk/>
            <pc:sldMk cId="2725726232" sldId="338"/>
            <ac:spMk id="5" creationId="{A0236F98-0520-40B0-BC37-27C865A76E1D}"/>
          </ac:spMkLst>
        </pc:spChg>
        <pc:spChg chg="add mod">
          <ac:chgData name="Sarah Dutkiewicz" userId="f15a1b25df3f47e2" providerId="LiveId" clId="{F4737064-9C91-426F-8895-8EB0D19C6CD6}" dt="2021-11-26T20:07:01.141" v="6211" actId="20577"/>
          <ac:spMkLst>
            <pc:docMk/>
            <pc:sldMk cId="2725726232" sldId="338"/>
            <ac:spMk id="6" creationId="{14913261-AB08-405E-ABDF-9B70533A4C59}"/>
          </ac:spMkLst>
        </pc:spChg>
        <pc:spChg chg="add del mod">
          <ac:chgData name="Sarah Dutkiewicz" userId="f15a1b25df3f47e2" providerId="LiveId" clId="{F4737064-9C91-426F-8895-8EB0D19C6CD6}" dt="2021-11-26T20:07:39.684" v="6224" actId="478"/>
          <ac:spMkLst>
            <pc:docMk/>
            <pc:sldMk cId="2725726232" sldId="338"/>
            <ac:spMk id="8" creationId="{27810AFD-2FE0-47E0-BB93-7B1B0048CACC}"/>
          </ac:spMkLst>
        </pc:spChg>
        <pc:spChg chg="add mod">
          <ac:chgData name="Sarah Dutkiewicz" userId="f15a1b25df3f47e2" providerId="LiveId" clId="{F4737064-9C91-426F-8895-8EB0D19C6CD6}" dt="2021-11-26T20:23:12.567" v="6723" actId="20577"/>
          <ac:spMkLst>
            <pc:docMk/>
            <pc:sldMk cId="2725726232" sldId="338"/>
            <ac:spMk id="10" creationId="{707C541F-6737-4DB4-9B55-2E77E4662653}"/>
          </ac:spMkLst>
        </pc:spChg>
      </pc:sldChg>
      <pc:sldChg chg="addSp modSp new mod">
        <pc:chgData name="Sarah Dutkiewicz" userId="f15a1b25df3f47e2" providerId="LiveId" clId="{F4737064-9C91-426F-8895-8EB0D19C6CD6}" dt="2021-11-26T20:22:30.753" v="6719" actId="15"/>
        <pc:sldMkLst>
          <pc:docMk/>
          <pc:sldMk cId="4245781035" sldId="339"/>
        </pc:sldMkLst>
        <pc:spChg chg="mod">
          <ac:chgData name="Sarah Dutkiewicz" userId="f15a1b25df3f47e2" providerId="LiveId" clId="{F4737064-9C91-426F-8895-8EB0D19C6CD6}" dt="2021-11-26T20:10:30.973" v="6293" actId="20577"/>
          <ac:spMkLst>
            <pc:docMk/>
            <pc:sldMk cId="4245781035" sldId="339"/>
            <ac:spMk id="2" creationId="{720B6F55-BC48-47F5-A678-AAC4382074C4}"/>
          </ac:spMkLst>
        </pc:spChg>
        <pc:spChg chg="mod">
          <ac:chgData name="Sarah Dutkiewicz" userId="f15a1b25df3f47e2" providerId="LiveId" clId="{F4737064-9C91-426F-8895-8EB0D19C6CD6}" dt="2021-11-26T20:22:30.753" v="6719" actId="15"/>
          <ac:spMkLst>
            <pc:docMk/>
            <pc:sldMk cId="4245781035" sldId="339"/>
            <ac:spMk id="3" creationId="{8458E088-6580-45A1-BB86-974BBBB60D3E}"/>
          </ac:spMkLst>
        </pc:spChg>
        <pc:spChg chg="add mod">
          <ac:chgData name="Sarah Dutkiewicz" userId="f15a1b25df3f47e2" providerId="LiveId" clId="{F4737064-9C91-426F-8895-8EB0D19C6CD6}" dt="2021-11-26T20:11:43.111" v="6446"/>
          <ac:spMkLst>
            <pc:docMk/>
            <pc:sldMk cId="4245781035" sldId="339"/>
            <ac:spMk id="4" creationId="{F409D190-8D45-4CB4-9C97-980C1C9AF3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AEB51-7766-4A98-A1DE-D8F76E39E26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D8814-FE0D-4742-A9D0-F19F142F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8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CoAAAGj8TcBi1W1SVXAcTSVn0X4n767HG6af60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-apple-system"/>
              </a:rPr>
              <a:t>Join us for some festive lightning talks (and more!) during our End of Year Celebration on December 1st. </a:t>
            </a:r>
            <a:r>
              <a:rPr lang="en-US" sz="1800" dirty="0">
                <a:effectLst/>
                <a:latin typeface="-apple-system"/>
                <a:hlinkClick r:id="rId3"/>
              </a:rPr>
              <a:t>Sarah "</a:t>
            </a:r>
            <a:r>
              <a:rPr lang="en-US" sz="1800" dirty="0" err="1">
                <a:effectLst/>
                <a:latin typeface="-apple-system"/>
                <a:hlinkClick r:id="rId3"/>
              </a:rPr>
              <a:t>Sadukie</a:t>
            </a:r>
            <a:r>
              <a:rPr lang="en-US" sz="1800" dirty="0">
                <a:effectLst/>
                <a:latin typeface="-apple-system"/>
                <a:hlinkClick r:id="rId3"/>
              </a:rPr>
              <a:t>" Dutkiewicz</a:t>
            </a:r>
            <a:r>
              <a:rPr lang="en-US" sz="1800" dirty="0">
                <a:effectLst/>
                <a:latin typeface="-apple-system"/>
              </a:rPr>
              <a:t> will show us how to explore the holidays with a graph database in her festive lightning talk “Merry Graphmas for Yule All!” We hope to see you there!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D8814-FE0D-4742-A9D0-F19F142F49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73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 art generated at WordArt.com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D8814-FE0D-4742-A9D0-F19F142F49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9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2DD2-948C-4BDC-A9C8-064754214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C5677-5156-444A-A29A-5B7E1DDD0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43586-C047-434B-BCB4-A6074E69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0C55-A0C2-45B3-AEFC-7B315542A71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0614A-6AB9-43F5-8FFD-A6D7C08D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4A94C-4C3F-4E41-8428-9059BA6B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2813-3E23-41A0-9434-6409299F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2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911A-5E8B-4A41-AB1F-704A2413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774C0-51BA-4B55-85F4-A118766D8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9710B-C198-4B19-B37B-D64B529E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0C55-A0C2-45B3-AEFC-7B315542A71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8258C-6B85-4365-9C0F-084AF619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E39B9-4C94-4391-9E43-241D2C3D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2813-3E23-41A0-9434-6409299F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6CC38-B2AF-492A-9002-89B5E62FE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EB6DC-9A94-407E-89E1-68992E858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6A67-9F5C-4DA2-AEA0-F4513088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0C55-A0C2-45B3-AEFC-7B315542A71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716AC-C74A-44F6-A828-9330D5B9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78B8B-412C-4DF7-A060-0F7EDE68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2813-3E23-41A0-9434-6409299F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E158-BAF3-4450-8701-AC6471EB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DAF24-C451-46DA-9E4A-15FF95132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49E95-E04B-4DBA-878E-3F0F8898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0C55-A0C2-45B3-AEFC-7B315542A71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CB0F6-8CA2-433C-9C6E-98D811F6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9645A-2270-4C7C-B572-BB5F8FD4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2813-3E23-41A0-9434-6409299F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4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32A6-4ED0-47FE-9C06-7B765600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E5C7D-9C22-43C8-813F-48BB378CF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CAA17-A45A-452B-B309-E4818A67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0C55-A0C2-45B3-AEFC-7B315542A71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F5872-FBAE-4639-85C8-973ECFAC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2D80A-647B-4EE9-92AD-0867528C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2813-3E23-41A0-9434-6409299F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D1FD-C45D-4983-861F-F689F5C4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DF417-5F17-4898-B09A-DDD90F14E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1B5D6-A131-4804-80B2-70CEB9F09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6454B-2B22-4776-AB59-DB483928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0C55-A0C2-45B3-AEFC-7B315542A71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08FF7-6AC2-4B64-BDC6-C28A28E1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6EC2E-93A6-47A7-BE2A-4C0FF258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2813-3E23-41A0-9434-6409299F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1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5B4D-C279-4EE2-9EE2-9593DCCC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F3877-6122-4FA7-86DD-69D60BF4C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84B2A-9227-4F64-AF4E-E33E7B875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C0E5C-330E-492C-A2C5-03F4DAF69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CA134-712D-49AE-BB14-1EEC532A5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1D4B4-5310-4729-BE2A-04F594F4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0C55-A0C2-45B3-AEFC-7B315542A71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B11EA-D681-4591-82CA-1A84E008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B464-2708-4D16-9777-0B8F14CE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2813-3E23-41A0-9434-6409299F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E662-57EE-4E26-BDAD-E06D75E7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21D35-38CB-4245-93D7-31807474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0C55-A0C2-45B3-AEFC-7B315542A71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D4D30-0D7D-437D-BB84-53A2CAC4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8DC31-7C65-4F99-BB88-26F1F6FE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2813-3E23-41A0-9434-6409299F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4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6B17B-1ED6-46F2-8DC5-D150ACD5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0C55-A0C2-45B3-AEFC-7B315542A71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08A9A-2198-4970-9430-9EDDDD14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007AD-052D-469E-9DAB-B5037A2E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2813-3E23-41A0-9434-6409299F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0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1967-4762-48FD-B2C1-F7AEA983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330C-E891-41A4-B2E1-A1B6614F9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27E49-4B7A-4078-883C-E7C00E494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E6DA7-7921-404C-BCBC-087E3FF0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0C55-A0C2-45B3-AEFC-7B315542A71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EA182-6A01-4AC1-B13F-8964E126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71712-7783-49A7-86C9-1D2D29FA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2813-3E23-41A0-9434-6409299F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1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47E9-0DCD-457E-899D-869215D4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57643-2059-4C8A-B0B4-6C6FC9487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24F5F-5045-474B-9859-F4AD0F2A3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4A2EE-A82B-41D6-A306-581A2E60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0C55-A0C2-45B3-AEFC-7B315542A71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A9BFE-3C58-442C-AB61-0D700D25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8A912-B0B3-4B50-80E9-575ECE2C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2813-3E23-41A0-9434-6409299F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4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16DE2-0E93-461E-82AE-FD46FA21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A571F-F01F-4406-BCB3-E039735A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7C2FC-1646-4677-8987-47F30FA44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30C55-A0C2-45B3-AEFC-7B315542A71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763B-EC8A-48C4-996B-0714B7E82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1CB46-CA9D-47BE-8A62-D31DAD703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52813-3E23-41A0-9434-6409299F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6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s://www.wordart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open-datasets/overview-what-are-open-datase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cosmos-db/graph/graph-introduction" TargetMode="External"/><Relationship Id="rId4" Type="http://schemas.openxmlformats.org/officeDocument/2006/relationships/hyperlink" Target="https://docs.microsoft.com/en-us/azure/open-datasets/dataset-public-holidays?tabs=azureml-opendataset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smos-db/graph/gremlin-support" TargetMode="External"/><Relationship Id="rId2" Type="http://schemas.openxmlformats.org/officeDocument/2006/relationships/hyperlink" Target="https://docs.microsoft.com/en-us/azure/cosmos-db/sql/query-cheat-she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kuppitz.github.io/gremlin-cheat-sheet/101.html" TargetMode="External"/><Relationship Id="rId4" Type="http://schemas.openxmlformats.org/officeDocument/2006/relationships/hyperlink" Target="https://www.kelvinlawrence.net/book/Gremlin-Graph-Guid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ordart.com/" TargetMode="External"/><Relationship Id="rId5" Type="http://schemas.openxmlformats.org/officeDocument/2006/relationships/hyperlink" Target="https://twitter.com/sadukie" TargetMode="External"/><Relationship Id="rId4" Type="http://schemas.openxmlformats.org/officeDocument/2006/relationships/hyperlink" Target="https://linkedin.com/in/saduki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dukie/graphmas/blob/main/Graphmas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dukie/graphmas/blob/main/Graphmas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AB2F-D2B9-470A-BB25-721D40B50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291" y="448571"/>
            <a:ext cx="3582828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Merry Graphmas to Yule All!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0A6D11-6D4E-4035-973C-BFB93A8BA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60" y="0"/>
            <a:ext cx="7087800" cy="64069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42C067-B5B7-45DA-94DF-6103E1BE4FF9}"/>
              </a:ext>
            </a:extLst>
          </p:cNvPr>
          <p:cNvSpPr txBox="1"/>
          <p:nvPr/>
        </p:nvSpPr>
        <p:spPr>
          <a:xfrm>
            <a:off x="765243" y="6488668"/>
            <a:ext cx="4844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Word art generated at </a:t>
            </a:r>
            <a:r>
              <a:rPr lang="en-US" dirty="0">
                <a:hlinkClick r:id="rId4"/>
              </a:rPr>
              <a:t>WordArt.com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A1EA7-39E6-4EA0-A305-F9D5B245A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915" y="3476017"/>
            <a:ext cx="4946066" cy="33365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Exploring Public Holiday Data Using Cosmos DB Gremlin API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Lightning talk for </a:t>
            </a:r>
            <a:br>
              <a:rPr lang="en-US" dirty="0"/>
            </a:br>
            <a:r>
              <a:rPr lang="en-US" dirty="0"/>
              <a:t>Cincinnati Software </a:t>
            </a:r>
            <a:br>
              <a:rPr lang="en-US" dirty="0"/>
            </a:br>
            <a:r>
              <a:rPr lang="en-US" dirty="0"/>
              <a:t>Craftsmanship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Presented by: </a:t>
            </a:r>
            <a:br>
              <a:rPr lang="en-US" dirty="0"/>
            </a:br>
            <a:r>
              <a:rPr lang="en-US" dirty="0"/>
              <a:t>Sarah "</a:t>
            </a:r>
            <a:r>
              <a:rPr lang="en-US" dirty="0" err="1"/>
              <a:t>sadukie</a:t>
            </a:r>
            <a:r>
              <a:rPr lang="en-US" dirty="0"/>
              <a:t>" Dutkiewicz</a:t>
            </a:r>
          </a:p>
          <a:p>
            <a:r>
              <a:rPr lang="en-US" dirty="0"/>
              <a:t>Microsoft MVP, </a:t>
            </a:r>
            <a:br>
              <a:rPr lang="en-US" dirty="0"/>
            </a:br>
            <a:r>
              <a:rPr lang="en-US" dirty="0"/>
              <a:t>Developer Technologies</a:t>
            </a:r>
          </a:p>
        </p:txBody>
      </p: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FFD7C5AC-D0FF-45F9-9C9C-A7FA19622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131" y="4160500"/>
            <a:ext cx="817257" cy="81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59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BC86AE0-DAAC-4EE8-9C73-5737063F8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079733-59A1-4F01-9DF5-53AD79BEE24E}"/>
              </a:ext>
            </a:extLst>
          </p:cNvPr>
          <p:cNvSpPr txBox="1"/>
          <p:nvPr/>
        </p:nvSpPr>
        <p:spPr>
          <a:xfrm>
            <a:off x="2577897" y="4510007"/>
            <a:ext cx="717856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Azure Cosmos DB Gremlin API </a:t>
            </a:r>
          </a:p>
          <a:p>
            <a:pPr algn="ctr"/>
            <a:r>
              <a:rPr lang="en-US" sz="4400" dirty="0"/>
              <a:t>+ </a:t>
            </a:r>
          </a:p>
          <a:p>
            <a:pPr algn="ctr"/>
            <a:r>
              <a:rPr lang="en-US" sz="4400" dirty="0"/>
              <a:t>Data Explorer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DE9D2D63-5F11-48CB-A415-FFA0F001D36C}"/>
              </a:ext>
            </a:extLst>
          </p:cNvPr>
          <p:cNvSpPr/>
          <p:nvPr/>
        </p:nvSpPr>
        <p:spPr>
          <a:xfrm>
            <a:off x="4331776" y="1061634"/>
            <a:ext cx="2533973" cy="1774556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an easy way to see graph data while querying it?</a:t>
            </a:r>
          </a:p>
        </p:txBody>
      </p:sp>
    </p:spTree>
    <p:extLst>
      <p:ext uri="{BB962C8B-B14F-4D97-AF65-F5344CB8AC3E}">
        <p14:creationId xmlns:p14="http://schemas.microsoft.com/office/powerpoint/2010/main" val="87857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B459-A525-4CF4-9EAC-EF033058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Graph Style in Azure Data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94A70-7BA0-4A9E-9AAE-1010331E7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5320" cy="4351338"/>
          </a:xfrm>
        </p:spPr>
        <p:txBody>
          <a:bodyPr/>
          <a:lstStyle/>
          <a:p>
            <a:r>
              <a:rPr lang="en-US" dirty="0"/>
              <a:t>By default, the vertices display as ids.  Let’s make them easier to read!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C95649-FD08-4369-9DE1-0E88C0FEC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514" y="1825625"/>
            <a:ext cx="5055557" cy="434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17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EC54-60A8-45DB-9B5C-9C2EDE94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Explorer – Cosmos DB Gremlin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E7F221-B937-421C-ACC3-06D766DB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673" y="1825625"/>
            <a:ext cx="10460653" cy="4351338"/>
          </a:xfrm>
        </p:spPr>
      </p:pic>
    </p:spTree>
    <p:extLst>
      <p:ext uri="{BB962C8B-B14F-4D97-AF65-F5344CB8AC3E}">
        <p14:creationId xmlns:p14="http://schemas.microsoft.com/office/powerpoint/2010/main" val="186953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BC86AE0-DAAC-4EE8-9C73-5737063F8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079733-59A1-4F01-9DF5-53AD79BEE24E}"/>
              </a:ext>
            </a:extLst>
          </p:cNvPr>
          <p:cNvSpPr txBox="1"/>
          <p:nvPr/>
        </p:nvSpPr>
        <p:spPr>
          <a:xfrm>
            <a:off x="4463181" y="5176126"/>
            <a:ext cx="3265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Basic Queries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DE9D2D63-5F11-48CB-A415-FFA0F001D36C}"/>
              </a:ext>
            </a:extLst>
          </p:cNvPr>
          <p:cNvSpPr/>
          <p:nvPr/>
        </p:nvSpPr>
        <p:spPr>
          <a:xfrm>
            <a:off x="4331776" y="1061634"/>
            <a:ext cx="2533973" cy="1774556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I get all the vertices?  What about all the edges?</a:t>
            </a:r>
          </a:p>
        </p:txBody>
      </p:sp>
    </p:spTree>
    <p:extLst>
      <p:ext uri="{BB962C8B-B14F-4D97-AF65-F5344CB8AC3E}">
        <p14:creationId xmlns:p14="http://schemas.microsoft.com/office/powerpoint/2010/main" val="155573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2492-9941-4974-8497-7ABD239C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all vertices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E0251-4E4E-4E42-A1F0-E42F585B6432}"/>
              </a:ext>
            </a:extLst>
          </p:cNvPr>
          <p:cNvSpPr txBox="1"/>
          <p:nvPr/>
        </p:nvSpPr>
        <p:spPr>
          <a:xfrm>
            <a:off x="896233" y="1546310"/>
            <a:ext cx="107366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Consolas" panose="020B0609020204030204" pitchFamily="49" charset="0"/>
              </a:rPr>
              <a:t>g.V</a:t>
            </a:r>
            <a:r>
              <a:rPr lang="en-US" sz="3600" kern="12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EF8CE39-387E-4C4B-88AD-0B7464EDD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221" y="2345313"/>
            <a:ext cx="10460653" cy="4351338"/>
          </a:xfrm>
        </p:spPr>
      </p:pic>
    </p:spTree>
    <p:extLst>
      <p:ext uri="{BB962C8B-B14F-4D97-AF65-F5344CB8AC3E}">
        <p14:creationId xmlns:p14="http://schemas.microsoft.com/office/powerpoint/2010/main" val="3441567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2492-9941-4974-8497-7ABD239C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all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E0251-4E4E-4E42-A1F0-E42F585B6432}"/>
              </a:ext>
            </a:extLst>
          </p:cNvPr>
          <p:cNvSpPr txBox="1"/>
          <p:nvPr/>
        </p:nvSpPr>
        <p:spPr>
          <a:xfrm>
            <a:off x="896233" y="1690688"/>
            <a:ext cx="107366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Consolas" panose="020B0609020204030204" pitchFamily="49" charset="0"/>
              </a:rPr>
              <a:t>g.E</a:t>
            </a:r>
            <a:r>
              <a:rPr lang="en-US" sz="3600" kern="12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0C834-9850-4687-9FB3-3776FCDE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48" y="2785339"/>
            <a:ext cx="11876098" cy="32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61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BC86AE0-DAAC-4EE8-9C73-5737063F8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079733-59A1-4F01-9DF5-53AD79BEE24E}"/>
              </a:ext>
            </a:extLst>
          </p:cNvPr>
          <p:cNvSpPr txBox="1"/>
          <p:nvPr/>
        </p:nvSpPr>
        <p:spPr>
          <a:xfrm>
            <a:off x="1747446" y="5176126"/>
            <a:ext cx="8697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Learning about Labels and Properties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DE9D2D63-5F11-48CB-A415-FFA0F001D36C}"/>
              </a:ext>
            </a:extLst>
          </p:cNvPr>
          <p:cNvSpPr/>
          <p:nvPr/>
        </p:nvSpPr>
        <p:spPr>
          <a:xfrm>
            <a:off x="4331776" y="1061634"/>
            <a:ext cx="2533973" cy="1774556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are the vertices and edges structured?</a:t>
            </a:r>
          </a:p>
        </p:txBody>
      </p:sp>
    </p:spTree>
    <p:extLst>
      <p:ext uri="{BB962C8B-B14F-4D97-AF65-F5344CB8AC3E}">
        <p14:creationId xmlns:p14="http://schemas.microsoft.com/office/powerpoint/2010/main" val="368677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2492-9941-4974-8497-7ABD239C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all unique labels for vertices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E0251-4E4E-4E42-A1F0-E42F585B6432}"/>
              </a:ext>
            </a:extLst>
          </p:cNvPr>
          <p:cNvSpPr txBox="1"/>
          <p:nvPr/>
        </p:nvSpPr>
        <p:spPr>
          <a:xfrm>
            <a:off x="896233" y="1690688"/>
            <a:ext cx="107366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Consolas" panose="020B0609020204030204" pitchFamily="49" charset="0"/>
              </a:rPr>
              <a:t>g.V</a:t>
            </a:r>
            <a:r>
              <a:rPr lang="en-US" sz="3600" kern="1200" dirty="0">
                <a:solidFill>
                  <a:schemeClr val="tx1"/>
                </a:solidFill>
                <a:latin typeface="Consolas" panose="020B0609020204030204" pitchFamily="49" charset="0"/>
              </a:rPr>
              <a:t>().label().</a:t>
            </a:r>
            <a:r>
              <a:rPr lang="en-US" sz="3600" kern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dedup</a:t>
            </a:r>
            <a:r>
              <a:rPr lang="en-US" sz="3600" kern="12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539E2-AAD0-41B1-87C5-59A15C0B6E73}"/>
              </a:ext>
            </a:extLst>
          </p:cNvPr>
          <p:cNvSpPr txBox="1"/>
          <p:nvPr/>
        </p:nvSpPr>
        <p:spPr>
          <a:xfrm>
            <a:off x="838200" y="3105209"/>
            <a:ext cx="609499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"Country"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"Holiday"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5505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2492-9941-4974-8497-7ABD239C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all unique labels for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E0251-4E4E-4E42-A1F0-E42F585B6432}"/>
              </a:ext>
            </a:extLst>
          </p:cNvPr>
          <p:cNvSpPr txBox="1"/>
          <p:nvPr/>
        </p:nvSpPr>
        <p:spPr>
          <a:xfrm>
            <a:off x="896233" y="1690688"/>
            <a:ext cx="107366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Consolas" panose="020B0609020204030204" pitchFamily="49" charset="0"/>
              </a:rPr>
              <a:t>g.E</a:t>
            </a:r>
            <a:r>
              <a:rPr lang="en-US" sz="3600" kern="1200" dirty="0">
                <a:solidFill>
                  <a:schemeClr val="tx1"/>
                </a:solidFill>
                <a:latin typeface="Consolas" panose="020B0609020204030204" pitchFamily="49" charset="0"/>
              </a:rPr>
              <a:t>().label().</a:t>
            </a:r>
            <a:r>
              <a:rPr lang="en-US" sz="3600" kern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dedup</a:t>
            </a:r>
            <a:r>
              <a:rPr lang="en-US" sz="3600" kern="12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539E2-AAD0-41B1-87C5-59A15C0B6E73}"/>
              </a:ext>
            </a:extLst>
          </p:cNvPr>
          <p:cNvSpPr txBox="1"/>
          <p:nvPr/>
        </p:nvSpPr>
        <p:spPr>
          <a:xfrm>
            <a:off x="838200" y="3105209"/>
            <a:ext cx="60949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"celebrates"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71309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FCEB13-75F8-4B21-9F7F-0FDEEB74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Show all properties for a Holiday vertex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0B3D0-C973-4DAF-98FD-E850623D1BC6}"/>
              </a:ext>
            </a:extLst>
          </p:cNvPr>
          <p:cNvSpPr txBox="1"/>
          <p:nvPr/>
        </p:nvSpPr>
        <p:spPr>
          <a:xfrm>
            <a:off x="623731" y="2356806"/>
            <a:ext cx="494543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err="1"/>
              <a:t>g.V</a:t>
            </a:r>
            <a:r>
              <a:rPr lang="en-US" sz="3600" dirty="0"/>
              <a:t>().hasLabel('Holiday')</a:t>
            </a:r>
            <a:br>
              <a:rPr lang="en-US" sz="3600" dirty="0"/>
            </a:br>
            <a:r>
              <a:rPr lang="en-US" sz="3600" dirty="0"/>
              <a:t>	 .limit(1)</a:t>
            </a:r>
            <a:br>
              <a:rPr lang="en-US" sz="3600" dirty="0"/>
            </a:br>
            <a:r>
              <a:rPr lang="en-US" sz="3600" dirty="0"/>
              <a:t>	 .properties()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57533-EFD1-4065-9526-15B47F904455}"/>
              </a:ext>
            </a:extLst>
          </p:cNvPr>
          <p:cNvSpPr txBox="1"/>
          <p:nvPr/>
        </p:nvSpPr>
        <p:spPr>
          <a:xfrm>
            <a:off x="5871941" y="1628111"/>
            <a:ext cx="60949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"5db4d775-3062-4ab9-a606-e62b0c2c145c|name"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Restauração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 da 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Independência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"5d22ff45-4764-480e-bde8-58971823099a"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"2021-12-01 00:00:00"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holidayDate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2038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CC6242-B388-455C-BA74-472F9B9C3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95" y="765505"/>
            <a:ext cx="10515600" cy="120160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Graph</a:t>
            </a:r>
            <a:r>
              <a:rPr lang="en-US" dirty="0"/>
              <a:t> Database + Christ</a:t>
            </a:r>
            <a:r>
              <a:rPr lang="en-US" b="1" dirty="0">
                <a:solidFill>
                  <a:srgbClr val="FFC000"/>
                </a:solidFill>
              </a:rPr>
              <a:t>mas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1933A-0719-42FB-89B7-E04EEF26A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Sadukie</a:t>
            </a:r>
            <a:r>
              <a:rPr lang="en-US" dirty="0"/>
              <a:t> Celebrates Christmas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8161324-BD08-4C25-8B82-8681492A104F}"/>
              </a:ext>
            </a:extLst>
          </p:cNvPr>
          <p:cNvSpPr txBox="1">
            <a:spLocks/>
          </p:cNvSpPr>
          <p:nvPr/>
        </p:nvSpPr>
        <p:spPr>
          <a:xfrm>
            <a:off x="885929" y="3399905"/>
            <a:ext cx="10515600" cy="8816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Graphmas</a:t>
            </a:r>
            <a:endParaRPr lang="en-US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DAD5BC3-5F5D-422B-84BB-FA99C444EF7E}"/>
              </a:ext>
            </a:extLst>
          </p:cNvPr>
          <p:cNvSpPr/>
          <p:nvPr/>
        </p:nvSpPr>
        <p:spPr>
          <a:xfrm>
            <a:off x="5358938" y="2033847"/>
            <a:ext cx="1147157" cy="1246909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4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FCEB13-75F8-4B21-9F7F-0FDEEB74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Show all properties for a Country vertex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0B3D0-C973-4DAF-98FD-E850623D1BC6}"/>
              </a:ext>
            </a:extLst>
          </p:cNvPr>
          <p:cNvSpPr txBox="1"/>
          <p:nvPr/>
        </p:nvSpPr>
        <p:spPr>
          <a:xfrm>
            <a:off x="623731" y="2356806"/>
            <a:ext cx="494543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err="1"/>
              <a:t>g.V</a:t>
            </a:r>
            <a:r>
              <a:rPr lang="en-US" sz="3600" dirty="0"/>
              <a:t>().hasLabel(Country')</a:t>
            </a:r>
            <a:br>
              <a:rPr lang="en-US" sz="3600" dirty="0"/>
            </a:br>
            <a:r>
              <a:rPr lang="en-US" sz="3600" dirty="0"/>
              <a:t>	 .limit(1)</a:t>
            </a:r>
            <a:br>
              <a:rPr lang="en-US" sz="3600" dirty="0"/>
            </a:br>
            <a:r>
              <a:rPr lang="en-US" sz="3600" dirty="0"/>
              <a:t>	 .properties()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57533-EFD1-4065-9526-15B47F904455}"/>
              </a:ext>
            </a:extLst>
          </p:cNvPr>
          <p:cNvSpPr txBox="1"/>
          <p:nvPr/>
        </p:nvSpPr>
        <p:spPr>
          <a:xfrm>
            <a:off x="5962775" y="2154951"/>
            <a:ext cx="60949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"04dc117c-0eb8-4f14-8941-1844ce572cdd|name"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"Portugal"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22748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FCEB13-75F8-4B21-9F7F-0FDEEB74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Show a 'celebrates' edge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0B3D0-C973-4DAF-98FD-E850623D1BC6}"/>
              </a:ext>
            </a:extLst>
          </p:cNvPr>
          <p:cNvSpPr txBox="1"/>
          <p:nvPr/>
        </p:nvSpPr>
        <p:spPr>
          <a:xfrm>
            <a:off x="623731" y="2356806"/>
            <a:ext cx="494543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/>
              <a:t>g.E</a:t>
            </a:r>
            <a:r>
              <a:rPr lang="en-US" sz="3200" dirty="0"/>
              <a:t>().hasLabel('celebrates')</a:t>
            </a:r>
            <a:br>
              <a:rPr lang="en-US" sz="3200" dirty="0"/>
            </a:br>
            <a:r>
              <a:rPr lang="en-US" sz="3200" dirty="0"/>
              <a:t>        .limit(1)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57533-EFD1-4065-9526-15B47F904455}"/>
              </a:ext>
            </a:extLst>
          </p:cNvPr>
          <p:cNvSpPr txBox="1"/>
          <p:nvPr/>
        </p:nvSpPr>
        <p:spPr>
          <a:xfrm>
            <a:off x="5962775" y="2154951"/>
            <a:ext cx="60949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"e13d6622-3e0a-47b2-81bc-d2d69dec43f3"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"celebrates"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"edge"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inVLabel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"Holiday"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outVLabel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"Country"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inV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"5db4d775-3062-4ab9-a606-e62b0c2c145c"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outV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"04dc117c-0eb8-4f14-8941-1844ce572cdd"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AF009A-A624-4248-B02F-4214CE0CD7AF}"/>
              </a:ext>
            </a:extLst>
          </p:cNvPr>
          <p:cNvSpPr txBox="1"/>
          <p:nvPr/>
        </p:nvSpPr>
        <p:spPr>
          <a:xfrm>
            <a:off x="587396" y="4608333"/>
            <a:ext cx="4142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Edges could have properties.  This sample doesn't have that.</a:t>
            </a:r>
          </a:p>
        </p:txBody>
      </p:sp>
    </p:spTree>
    <p:extLst>
      <p:ext uri="{BB962C8B-B14F-4D97-AF65-F5344CB8AC3E}">
        <p14:creationId xmlns:p14="http://schemas.microsoft.com/office/powerpoint/2010/main" val="3614484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BC86AE0-DAAC-4EE8-9C73-5737063F8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079733-59A1-4F01-9DF5-53AD79BEE24E}"/>
              </a:ext>
            </a:extLst>
          </p:cNvPr>
          <p:cNvSpPr txBox="1"/>
          <p:nvPr/>
        </p:nvSpPr>
        <p:spPr>
          <a:xfrm>
            <a:off x="2859742" y="5176126"/>
            <a:ext cx="64725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Learning About the Dataset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DE9D2D63-5F11-48CB-A415-FFA0F001D36C}"/>
              </a:ext>
            </a:extLst>
          </p:cNvPr>
          <p:cNvSpPr/>
          <p:nvPr/>
        </p:nvSpPr>
        <p:spPr>
          <a:xfrm>
            <a:off x="4331776" y="1061634"/>
            <a:ext cx="2533973" cy="1774556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Tell me more in this dataset</a:t>
            </a:r>
          </a:p>
        </p:txBody>
      </p:sp>
    </p:spTree>
    <p:extLst>
      <p:ext uri="{BB962C8B-B14F-4D97-AF65-F5344CB8AC3E}">
        <p14:creationId xmlns:p14="http://schemas.microsoft.com/office/powerpoint/2010/main" val="1943586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FCEB13-75F8-4B21-9F7F-0FDEEB74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many Holiday vertices?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0B3D0-C973-4DAF-98FD-E850623D1BC6}"/>
              </a:ext>
            </a:extLst>
          </p:cNvPr>
          <p:cNvSpPr txBox="1"/>
          <p:nvPr/>
        </p:nvSpPr>
        <p:spPr>
          <a:xfrm>
            <a:off x="962846" y="1690688"/>
            <a:ext cx="910160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err="1"/>
              <a:t>g.V</a:t>
            </a:r>
            <a:r>
              <a:rPr lang="en-US" sz="3600" dirty="0"/>
              <a:t>().hasLabel('Holiday').count()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57533-EFD1-4065-9526-15B47F904455}"/>
              </a:ext>
            </a:extLst>
          </p:cNvPr>
          <p:cNvSpPr txBox="1"/>
          <p:nvPr/>
        </p:nvSpPr>
        <p:spPr>
          <a:xfrm>
            <a:off x="962846" y="2784736"/>
            <a:ext cx="60949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67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54331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FCEB13-75F8-4B21-9F7F-0FDEEB74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many Country vertices?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0B3D0-C973-4DAF-98FD-E850623D1BC6}"/>
              </a:ext>
            </a:extLst>
          </p:cNvPr>
          <p:cNvSpPr txBox="1"/>
          <p:nvPr/>
        </p:nvSpPr>
        <p:spPr>
          <a:xfrm>
            <a:off x="962846" y="1690688"/>
            <a:ext cx="910160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err="1"/>
              <a:t>g.V</a:t>
            </a:r>
            <a:r>
              <a:rPr lang="en-US" sz="3600" dirty="0"/>
              <a:t>().hasLabel('Country').count()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57533-EFD1-4065-9526-15B47F904455}"/>
              </a:ext>
            </a:extLst>
          </p:cNvPr>
          <p:cNvSpPr txBox="1"/>
          <p:nvPr/>
        </p:nvSpPr>
        <p:spPr>
          <a:xfrm>
            <a:off x="962846" y="2784736"/>
            <a:ext cx="60949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37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71112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FCEB13-75F8-4B21-9F7F-0FDEEB74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many edges?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0B3D0-C973-4DAF-98FD-E850623D1BC6}"/>
              </a:ext>
            </a:extLst>
          </p:cNvPr>
          <p:cNvSpPr txBox="1"/>
          <p:nvPr/>
        </p:nvSpPr>
        <p:spPr>
          <a:xfrm>
            <a:off x="962846" y="1690688"/>
            <a:ext cx="910160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err="1"/>
              <a:t>g.E</a:t>
            </a:r>
            <a:r>
              <a:rPr lang="en-US" sz="3600" dirty="0"/>
              <a:t>().count()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57533-EFD1-4065-9526-15B47F904455}"/>
              </a:ext>
            </a:extLst>
          </p:cNvPr>
          <p:cNvSpPr txBox="1"/>
          <p:nvPr/>
        </p:nvSpPr>
        <p:spPr>
          <a:xfrm>
            <a:off x="962846" y="2784736"/>
            <a:ext cx="60949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107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51754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FCEB13-75F8-4B21-9F7F-0FDEEB74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many vertices have the </a:t>
            </a:r>
            <a:r>
              <a:rPr lang="en-US" dirty="0" err="1"/>
              <a:t>holidayDate</a:t>
            </a:r>
            <a:r>
              <a:rPr lang="en-US" dirty="0"/>
              <a:t> property?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0B3D0-C973-4DAF-98FD-E850623D1BC6}"/>
              </a:ext>
            </a:extLst>
          </p:cNvPr>
          <p:cNvSpPr txBox="1"/>
          <p:nvPr/>
        </p:nvSpPr>
        <p:spPr>
          <a:xfrm>
            <a:off x="962846" y="1770898"/>
            <a:ext cx="910160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err="1"/>
              <a:t>g.V</a:t>
            </a:r>
            <a:r>
              <a:rPr lang="en-US" sz="3600" dirty="0"/>
              <a:t>().has('</a:t>
            </a:r>
            <a:r>
              <a:rPr lang="en-US" sz="3600" dirty="0" err="1"/>
              <a:t>holidayDate</a:t>
            </a:r>
            <a:r>
              <a:rPr lang="en-US" sz="3600" dirty="0"/>
              <a:t>').count()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57533-EFD1-4065-9526-15B47F904455}"/>
              </a:ext>
            </a:extLst>
          </p:cNvPr>
          <p:cNvSpPr txBox="1"/>
          <p:nvPr/>
        </p:nvSpPr>
        <p:spPr>
          <a:xfrm>
            <a:off x="962846" y="2784736"/>
            <a:ext cx="60949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67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90409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FCEB13-75F8-4B21-9F7F-0FDEEB74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many vertices do not have the </a:t>
            </a:r>
            <a:r>
              <a:rPr lang="en-US" dirty="0" err="1"/>
              <a:t>holidayDate</a:t>
            </a:r>
            <a:r>
              <a:rPr lang="en-US" dirty="0"/>
              <a:t> property?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0B3D0-C973-4DAF-98FD-E850623D1BC6}"/>
              </a:ext>
            </a:extLst>
          </p:cNvPr>
          <p:cNvSpPr txBox="1"/>
          <p:nvPr/>
        </p:nvSpPr>
        <p:spPr>
          <a:xfrm>
            <a:off x="962846" y="1947360"/>
            <a:ext cx="910160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err="1"/>
              <a:t>g.V</a:t>
            </a:r>
            <a:r>
              <a:rPr lang="en-US" sz="3600" dirty="0"/>
              <a:t>().</a:t>
            </a:r>
            <a:r>
              <a:rPr lang="en-US" sz="3600" dirty="0" err="1"/>
              <a:t>hasNot</a:t>
            </a:r>
            <a:r>
              <a:rPr lang="en-US" sz="3600" dirty="0"/>
              <a:t>('</a:t>
            </a:r>
            <a:r>
              <a:rPr lang="en-US" sz="3600" dirty="0" err="1"/>
              <a:t>holidayDate</a:t>
            </a:r>
            <a:r>
              <a:rPr lang="en-US" sz="3600" dirty="0"/>
              <a:t>').count()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57533-EFD1-4065-9526-15B47F904455}"/>
              </a:ext>
            </a:extLst>
          </p:cNvPr>
          <p:cNvSpPr txBox="1"/>
          <p:nvPr/>
        </p:nvSpPr>
        <p:spPr>
          <a:xfrm>
            <a:off x="962846" y="2929114"/>
            <a:ext cx="60949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37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41991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2492-9941-4974-8497-7ABD239C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65153"/>
          </a:xfrm>
        </p:spPr>
        <p:txBody>
          <a:bodyPr/>
          <a:lstStyle/>
          <a:p>
            <a:r>
              <a:rPr lang="en-US" dirty="0"/>
              <a:t>Showing count of holidays </a:t>
            </a:r>
            <a:br>
              <a:rPr lang="en-US" dirty="0"/>
            </a:br>
            <a:r>
              <a:rPr lang="en-US" dirty="0"/>
              <a:t>grouped by 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E0251-4E4E-4E42-A1F0-E42F585B6432}"/>
              </a:ext>
            </a:extLst>
          </p:cNvPr>
          <p:cNvSpPr txBox="1"/>
          <p:nvPr/>
        </p:nvSpPr>
        <p:spPr>
          <a:xfrm>
            <a:off x="838200" y="2235281"/>
            <a:ext cx="5694909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g.V</a:t>
            </a:r>
            <a:r>
              <a:rPr lang="en-US" sz="2400" dirty="0">
                <a:latin typeface="Consolas" panose="020B0609020204030204" pitchFamily="49" charset="0"/>
              </a:rPr>
              <a:t>().hasLabel('Holiday')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.group().by('</a:t>
            </a:r>
            <a:r>
              <a:rPr lang="en-US" sz="2400" dirty="0" err="1">
                <a:latin typeface="Consolas" panose="020B0609020204030204" pitchFamily="49" charset="0"/>
              </a:rPr>
              <a:t>holidayDate</a:t>
            </a:r>
            <a:r>
              <a:rPr lang="en-US" sz="24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	.by(values('name').count())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539E2-AAD0-41B1-87C5-59A15C0B6E73}"/>
              </a:ext>
            </a:extLst>
          </p:cNvPr>
          <p:cNvSpPr txBox="1"/>
          <p:nvPr/>
        </p:nvSpPr>
        <p:spPr>
          <a:xfrm>
            <a:off x="7369506" y="1824510"/>
            <a:ext cx="369628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"2021-12-01 00:00:00"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"2021-12-05 00:00:00"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"2021-12-06 00:00:00"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"2021-12-08 00:00:00"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"2021-12-12 00:00:00"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"2021-12-16 00:00:00"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"2021-12-19 00:00:00"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"2021-12-24 00:00:00"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"2021-12-25 00:00:00"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"2021-12-26 00:00:00"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"2021-12-27 00:00:00"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"2021-12-28 00:00:00"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"2021-12-31 00:00:00"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75013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2492-9941-4974-8497-7ABD239C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22992" cy="2747468"/>
          </a:xfrm>
        </p:spPr>
        <p:txBody>
          <a:bodyPr/>
          <a:lstStyle/>
          <a:p>
            <a:r>
              <a:rPr lang="en-US" dirty="0"/>
              <a:t>Get the holidays ordered by date, then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E0251-4E4E-4E42-A1F0-E42F585B6432}"/>
              </a:ext>
            </a:extLst>
          </p:cNvPr>
          <p:cNvSpPr txBox="1"/>
          <p:nvPr/>
        </p:nvSpPr>
        <p:spPr>
          <a:xfrm>
            <a:off x="467545" y="2992648"/>
            <a:ext cx="6564302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g.V</a:t>
            </a:r>
            <a:r>
              <a:rPr lang="en-US" sz="2400" dirty="0">
                <a:latin typeface="Consolas" panose="020B0609020204030204" pitchFamily="49" charset="0"/>
              </a:rPr>
              <a:t>().hasLabel('Holiday')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.order()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.by('</a:t>
            </a:r>
            <a:r>
              <a:rPr lang="en-US" sz="2400" dirty="0" err="1">
                <a:latin typeface="Consolas" panose="020B0609020204030204" pitchFamily="49" charset="0"/>
              </a:rPr>
              <a:t>holidayDate</a:t>
            </a:r>
            <a:r>
              <a:rPr lang="en-US" sz="2400" dirty="0">
                <a:latin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.by('name')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valueMap</a:t>
            </a:r>
            <a:r>
              <a:rPr lang="en-US" sz="2400" dirty="0">
                <a:latin typeface="Consolas" panose="020B0609020204030204" pitchFamily="49" charset="0"/>
              </a:rPr>
              <a:t>('name','</a:t>
            </a:r>
            <a:r>
              <a:rPr lang="en-US" sz="2400" dirty="0" err="1">
                <a:latin typeface="Consolas" panose="020B0609020204030204" pitchFamily="49" charset="0"/>
              </a:rPr>
              <a:t>holidayDate</a:t>
            </a:r>
            <a:r>
              <a:rPr lang="en-US" sz="2400" dirty="0"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B5131-80E3-48B6-964C-E83D6C2DA641}"/>
              </a:ext>
            </a:extLst>
          </p:cNvPr>
          <p:cNvSpPr txBox="1"/>
          <p:nvPr/>
        </p:nvSpPr>
        <p:spPr>
          <a:xfrm>
            <a:off x="7141101" y="151179"/>
            <a:ext cx="479050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Restauração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da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Independência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holidayDate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"2021-12-01 00:00:00"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</a:t>
            </a: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Año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Nuevo [New Year's Day]"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holidayDate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"2021-12-31 00:00:00"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"New Year's Day"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holidayDate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"2021-12-31 00:00:00"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Nyårsafton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holidayDate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"2021-12-31 00:00:00"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2493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9F5B-5C64-4A62-80E9-74D26443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Graphmas?</a:t>
            </a:r>
          </a:p>
        </p:txBody>
      </p:sp>
      <p:pic>
        <p:nvPicPr>
          <p:cNvPr id="7" name="Picture 6" descr="Graph representation of countries that celebrate Navidad - Mexico, Colombia, and Argentina.">
            <a:extLst>
              <a:ext uri="{FF2B5EF4-FFF2-40B4-BE49-F238E27FC236}">
                <a16:creationId xmlns:a16="http://schemas.microsoft.com/office/drawing/2014/main" id="{7201CD4F-CFB2-4B64-8D3A-98C13063B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06" t="17690" r="20456" b="15632"/>
          <a:stretch/>
        </p:blipFill>
        <p:spPr>
          <a:xfrm>
            <a:off x="6472135" y="1400783"/>
            <a:ext cx="5586949" cy="5175115"/>
          </a:xfrm>
          <a:prstGeom prst="rect">
            <a:avLst/>
          </a:prstGeom>
        </p:spPr>
      </p:pic>
      <p:sp>
        <p:nvSpPr>
          <p:cNvPr id="9" name="TextBox 8" descr="Number of holidays by date - December 1 has 1 holiday. December 5 has 2 holidays. December 6 has 2 holidays. December 8 has 5 holidays. December 12 has 2 holidays. December 16 has 1 holiday.  December 19 has 2 holidays. December 24 has 6 holidays. December 25 has 24 holidays. December 26 has 15 holidays. December 27 has 3 holidays. December 28 has 1 holiday. December 31 has 3 holidays.">
            <a:extLst>
              <a:ext uri="{FF2B5EF4-FFF2-40B4-BE49-F238E27FC236}">
                <a16:creationId xmlns:a16="http://schemas.microsoft.com/office/drawing/2014/main" id="{543E4C2F-EC89-4842-971F-8D8545AC2E86}"/>
              </a:ext>
            </a:extLst>
          </p:cNvPr>
          <p:cNvSpPr txBox="1"/>
          <p:nvPr/>
        </p:nvSpPr>
        <p:spPr>
          <a:xfrm>
            <a:off x="7250349" y="197346"/>
            <a:ext cx="3203640" cy="323165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"2021-12-01 00:00:00"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"2021-12-05 00:00:00"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"2021-12-06 00:00:00"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"2021-12-08 00:00:00"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"2021-12-12 00:00:00"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"2021-12-16 00:00:00"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"2021-12-19 00:00:00"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"2021-12-24 00:00:00"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"2021-12-25 00:00:00"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"2021-12-26 00:00:00"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"2021-12-27 00:00:00"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"2021-12-28 00:00:00"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"2021-12-31 00:00:00"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9550C-17D2-4799-A559-8674DF8BF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35" y="1605500"/>
            <a:ext cx="6623984" cy="2891343"/>
          </a:xfrm>
        </p:spPr>
        <p:txBody>
          <a:bodyPr>
            <a:normAutofit/>
          </a:bodyPr>
          <a:lstStyle/>
          <a:p>
            <a:r>
              <a:rPr lang="en-US" dirty="0"/>
              <a:t>A celebration of December holidays as we explore the relationships between holidays and countries in a Graph database</a:t>
            </a:r>
          </a:p>
          <a:p>
            <a:r>
              <a:rPr lang="en-US" dirty="0"/>
              <a:t>Introducing:</a:t>
            </a:r>
          </a:p>
          <a:p>
            <a:pPr lvl="1"/>
            <a:r>
              <a:rPr lang="en-US" dirty="0">
                <a:hlinkClick r:id="rId3"/>
              </a:rPr>
              <a:t>Azure Open Datasets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specifically </a:t>
            </a:r>
            <a:r>
              <a:rPr lang="en-US" dirty="0">
                <a:hlinkClick r:id="rId4"/>
              </a:rPr>
              <a:t>the Public Holidays dataset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Azure Cosmos DB Gremlin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51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BC86AE0-DAAC-4EE8-9C73-5737063F8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079733-59A1-4F01-9DF5-53AD79BEE24E}"/>
              </a:ext>
            </a:extLst>
          </p:cNvPr>
          <p:cNvSpPr txBox="1"/>
          <p:nvPr/>
        </p:nvSpPr>
        <p:spPr>
          <a:xfrm>
            <a:off x="4223165" y="5176126"/>
            <a:ext cx="37457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Graph Traversal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DE9D2D63-5F11-48CB-A415-FFA0F001D36C}"/>
              </a:ext>
            </a:extLst>
          </p:cNvPr>
          <p:cNvSpPr/>
          <p:nvPr/>
        </p:nvSpPr>
        <p:spPr>
          <a:xfrm>
            <a:off x="4331776" y="1061634"/>
            <a:ext cx="2533973" cy="1774556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we follow these paths?</a:t>
            </a:r>
          </a:p>
        </p:txBody>
      </p:sp>
    </p:spTree>
    <p:extLst>
      <p:ext uri="{BB962C8B-B14F-4D97-AF65-F5344CB8AC3E}">
        <p14:creationId xmlns:p14="http://schemas.microsoft.com/office/powerpoint/2010/main" val="3619880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2492-9941-4974-8497-7ABD239C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holidays for Colombia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E0251-4E4E-4E42-A1F0-E42F585B6432}"/>
              </a:ext>
            </a:extLst>
          </p:cNvPr>
          <p:cNvSpPr txBox="1"/>
          <p:nvPr/>
        </p:nvSpPr>
        <p:spPr>
          <a:xfrm>
            <a:off x="884122" y="1530474"/>
            <a:ext cx="1073663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g.V</a:t>
            </a:r>
            <a:r>
              <a:rPr lang="en-US" sz="2400" dirty="0">
                <a:latin typeface="Consolas" panose="020B0609020204030204" pitchFamily="49" charset="0"/>
              </a:rPr>
              <a:t>().has('</a:t>
            </a:r>
            <a:r>
              <a:rPr lang="en-US" sz="2400" dirty="0" err="1">
                <a:latin typeface="Consolas" panose="020B0609020204030204" pitchFamily="49" charset="0"/>
              </a:rPr>
              <a:t>name','Colombia</a:t>
            </a:r>
            <a:r>
              <a:rPr lang="en-US" sz="2400" dirty="0">
                <a:latin typeface="Consolas" panose="020B0609020204030204" pitchFamily="49" charset="0"/>
              </a:rPr>
              <a:t>')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58117-DED6-4C69-B19F-1851DEB95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80" y="2170649"/>
            <a:ext cx="3609625" cy="41977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A22D51-16F5-4F82-B98D-89F8087B3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55947"/>
            <a:ext cx="4105848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9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2492-9941-4974-8497-7ABD239C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all edges for Colombia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E0251-4E4E-4E42-A1F0-E42F585B6432}"/>
              </a:ext>
            </a:extLst>
          </p:cNvPr>
          <p:cNvSpPr txBox="1"/>
          <p:nvPr/>
        </p:nvSpPr>
        <p:spPr>
          <a:xfrm>
            <a:off x="884122" y="1578600"/>
            <a:ext cx="1073663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g.V</a:t>
            </a:r>
            <a:r>
              <a:rPr lang="en-US" sz="2400" dirty="0">
                <a:latin typeface="Consolas" panose="020B0609020204030204" pitchFamily="49" charset="0"/>
              </a:rPr>
              <a:t>().has('</a:t>
            </a:r>
            <a:r>
              <a:rPr lang="en-US" sz="2400" dirty="0" err="1">
                <a:latin typeface="Consolas" panose="020B0609020204030204" pitchFamily="49" charset="0"/>
              </a:rPr>
              <a:t>name','Colombia</a:t>
            </a:r>
            <a:r>
              <a:rPr lang="en-US" sz="2400" dirty="0">
                <a:latin typeface="Consolas" panose="020B0609020204030204" pitchFamily="49" charset="0"/>
              </a:rPr>
              <a:t>').</a:t>
            </a:r>
            <a:r>
              <a:rPr lang="en-US" sz="2400" dirty="0" err="1">
                <a:latin typeface="Consolas" panose="020B0609020204030204" pitchFamily="49" charset="0"/>
              </a:rPr>
              <a:t>bothE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58117-DED6-4C69-B19F-1851DEB95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80" y="2170649"/>
            <a:ext cx="3609625" cy="4197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CC9468-19CE-43E4-A1F9-C06DC8C44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368" y="2400173"/>
            <a:ext cx="4277322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03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2492-9941-4974-8497-7ABD239C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names for holidays celebrated by Colombia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E0251-4E4E-4E42-A1F0-E42F585B6432}"/>
              </a:ext>
            </a:extLst>
          </p:cNvPr>
          <p:cNvSpPr txBox="1"/>
          <p:nvPr/>
        </p:nvSpPr>
        <p:spPr>
          <a:xfrm>
            <a:off x="838200" y="2147803"/>
            <a:ext cx="550456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g.V</a:t>
            </a:r>
            <a:r>
              <a:rPr lang="en-US" sz="2400" dirty="0">
                <a:latin typeface="Consolas" panose="020B0609020204030204" pitchFamily="49" charset="0"/>
              </a:rPr>
              <a:t>().has('</a:t>
            </a:r>
            <a:r>
              <a:rPr lang="en-US" sz="2400" dirty="0" err="1">
                <a:latin typeface="Consolas" panose="020B0609020204030204" pitchFamily="49" charset="0"/>
              </a:rPr>
              <a:t>name','Colombia</a:t>
            </a:r>
            <a:r>
              <a:rPr lang="en-US" sz="2400" dirty="0">
                <a:latin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outE</a:t>
            </a:r>
            <a:r>
              <a:rPr lang="en-US" sz="2400" dirty="0">
                <a:latin typeface="Consolas" panose="020B0609020204030204" pitchFamily="49" charset="0"/>
              </a:rPr>
              <a:t>('celebrates')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inV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.values('name')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B5131-80E3-48B6-964C-E83D6C2DA641}"/>
              </a:ext>
            </a:extLst>
          </p:cNvPr>
          <p:cNvSpPr txBox="1"/>
          <p:nvPr/>
        </p:nvSpPr>
        <p:spPr>
          <a:xfrm>
            <a:off x="631298" y="4102811"/>
            <a:ext cx="69382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 Inmaculada Concepción [</a:t>
            </a:r>
            <a:r>
              <a:rPr lang="es-E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Immaculate</a:t>
            </a:r>
            <a:r>
              <a:rPr lang="es-E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Conception</a:t>
            </a:r>
            <a:r>
              <a:rPr lang="es-E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]"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"Navidad [Christmas]"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518749-BC7B-4C5C-878E-257E31F5A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457" y="1690687"/>
            <a:ext cx="3609625" cy="419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29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2492-9941-4974-8497-7ABD239C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61884" cy="1325563"/>
          </a:xfrm>
        </p:spPr>
        <p:txBody>
          <a:bodyPr/>
          <a:lstStyle/>
          <a:p>
            <a:r>
              <a:rPr lang="en-US" dirty="0"/>
              <a:t>Mexico and Colombia share a holiday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CB0C0-F80B-4FC3-B1AA-90E5DB3F2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842" y="2695663"/>
            <a:ext cx="6703037" cy="3976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E0251-4E4E-4E42-A1F0-E42F585B6432}"/>
              </a:ext>
            </a:extLst>
          </p:cNvPr>
          <p:cNvSpPr txBox="1"/>
          <p:nvPr/>
        </p:nvSpPr>
        <p:spPr>
          <a:xfrm>
            <a:off x="172121" y="1690688"/>
            <a:ext cx="4917171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g.V</a:t>
            </a:r>
            <a:r>
              <a:rPr lang="en-US" sz="2400" dirty="0">
                <a:latin typeface="Consolas" panose="020B0609020204030204" pitchFamily="49" charset="0"/>
              </a:rPr>
              <a:t>().has('</a:t>
            </a:r>
            <a:r>
              <a:rPr lang="en-US" sz="2400" dirty="0" err="1">
                <a:latin typeface="Consolas" panose="020B0609020204030204" pitchFamily="49" charset="0"/>
              </a:rPr>
              <a:t>name','Colombia</a:t>
            </a:r>
            <a:r>
              <a:rPr lang="en-US" sz="2400" dirty="0">
                <a:latin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outE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inV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inE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outV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.has('</a:t>
            </a:r>
            <a:r>
              <a:rPr lang="en-US" sz="2400" dirty="0" err="1">
                <a:latin typeface="Consolas" panose="020B0609020204030204" pitchFamily="49" charset="0"/>
              </a:rPr>
              <a:t>name','Mexico</a:t>
            </a:r>
            <a:r>
              <a:rPr lang="en-US" sz="2400" dirty="0">
                <a:latin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3630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2492-9941-4974-8497-7ABD239C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Mexico and Colombia share a holiday – show the path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CB0C0-F80B-4FC3-B1AA-90E5DB3F2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842" y="2695663"/>
            <a:ext cx="6703037" cy="3976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E0251-4E4E-4E42-A1F0-E42F585B6432}"/>
              </a:ext>
            </a:extLst>
          </p:cNvPr>
          <p:cNvSpPr txBox="1"/>
          <p:nvPr/>
        </p:nvSpPr>
        <p:spPr>
          <a:xfrm>
            <a:off x="399671" y="2090358"/>
            <a:ext cx="4917171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g.V</a:t>
            </a:r>
            <a:r>
              <a:rPr lang="en-US" sz="2400" dirty="0">
                <a:latin typeface="Consolas" panose="020B0609020204030204" pitchFamily="49" charset="0"/>
              </a:rPr>
              <a:t>().has('</a:t>
            </a:r>
            <a:r>
              <a:rPr lang="en-US" sz="2400" dirty="0" err="1">
                <a:latin typeface="Consolas" panose="020B0609020204030204" pitchFamily="49" charset="0"/>
              </a:rPr>
              <a:t>name','Colombia</a:t>
            </a:r>
            <a:r>
              <a:rPr lang="en-US" sz="2400" dirty="0">
                <a:latin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outE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inV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inE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outV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.has('</a:t>
            </a:r>
            <a:r>
              <a:rPr lang="en-US" sz="2400" dirty="0" err="1">
                <a:latin typeface="Consolas" panose="020B0609020204030204" pitchFamily="49" charset="0"/>
              </a:rPr>
              <a:t>name','Mexico</a:t>
            </a:r>
            <a:r>
              <a:rPr lang="en-US" sz="2400" dirty="0">
                <a:latin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.path()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563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D243-E452-4DA8-8041-BF5685F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Mexico and Colombia share a holiday – show the execution profile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913261-AB08-405E-ABDF-9B70533A4C59}"/>
              </a:ext>
            </a:extLst>
          </p:cNvPr>
          <p:cNvSpPr txBox="1"/>
          <p:nvPr/>
        </p:nvSpPr>
        <p:spPr>
          <a:xfrm>
            <a:off x="399671" y="2090358"/>
            <a:ext cx="4917171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g.V</a:t>
            </a:r>
            <a:r>
              <a:rPr lang="en-US" sz="2400" dirty="0">
                <a:latin typeface="Consolas" panose="020B0609020204030204" pitchFamily="49" charset="0"/>
              </a:rPr>
              <a:t>().has('</a:t>
            </a:r>
            <a:r>
              <a:rPr lang="en-US" sz="2400" dirty="0" err="1">
                <a:latin typeface="Consolas" panose="020B0609020204030204" pitchFamily="49" charset="0"/>
              </a:rPr>
              <a:t>name','Colombia</a:t>
            </a:r>
            <a:r>
              <a:rPr lang="en-US" sz="2400" dirty="0">
                <a:latin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outE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inV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inE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outV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.has('</a:t>
            </a:r>
            <a:r>
              <a:rPr lang="en-US" sz="2400" dirty="0" err="1">
                <a:latin typeface="Consolas" panose="020B0609020204030204" pitchFamily="49" charset="0"/>
              </a:rPr>
              <a:t>name','Mexico</a:t>
            </a:r>
            <a:r>
              <a:rPr lang="en-US" sz="2400" dirty="0">
                <a:latin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executionprofile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C541F-6737-4DB4-9B55-2E77E4662653}"/>
              </a:ext>
            </a:extLst>
          </p:cNvPr>
          <p:cNvSpPr txBox="1"/>
          <p:nvPr/>
        </p:nvSpPr>
        <p:spPr>
          <a:xfrm>
            <a:off x="5245689" y="2090358"/>
            <a:ext cx="6768680" cy="4577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"gremlin"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g.V</a:t>
            </a:r>
            <a:r>
              <a:rPr lang="en-US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().has('</a:t>
            </a:r>
            <a:r>
              <a:rPr lang="en-US" sz="18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name','Colombia</a:t>
            </a:r>
            <a:r>
              <a:rPr lang="en-US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.</a:t>
            </a:r>
            <a:r>
              <a:rPr lang="en-US" sz="18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outE</a:t>
            </a:r>
            <a:r>
              <a:rPr lang="en-US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.</a:t>
            </a:r>
            <a:r>
              <a:rPr lang="en-US" sz="18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</a:t>
            </a:r>
            <a:r>
              <a:rPr lang="en-US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.</a:t>
            </a:r>
            <a:r>
              <a:rPr lang="en-US" sz="18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inE</a:t>
            </a:r>
            <a:r>
              <a:rPr lang="en-US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.</a:t>
            </a:r>
            <a:r>
              <a:rPr lang="en-US" sz="18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outV</a:t>
            </a:r>
            <a:r>
              <a:rPr lang="en-US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.has('</a:t>
            </a:r>
            <a:r>
              <a:rPr lang="en-US" sz="18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name','Mexico</a:t>
            </a:r>
            <a:r>
              <a:rPr lang="en-US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.</a:t>
            </a:r>
            <a:r>
              <a:rPr lang="en-US" sz="18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executionprofile</a:t>
            </a:r>
            <a:r>
              <a:rPr lang="en-US" sz="180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activityId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"3e1db2dc-bea2-4aa4-8e52-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451A5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a47538340ade"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totalTime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800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totalResourceUsage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800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16.36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"metrics"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	…  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]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726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6F55-BC48-47F5-A678-AAC43820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Profile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E088-6580-45A1-BB86-974BBBB6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512" y="1825625"/>
            <a:ext cx="5746287" cy="4351338"/>
          </a:xfrm>
        </p:spPr>
        <p:txBody>
          <a:bodyPr>
            <a:normAutofit/>
          </a:bodyPr>
          <a:lstStyle/>
          <a:p>
            <a:r>
              <a:rPr lang="en-US" dirty="0"/>
              <a:t>Many of these include times, counts, and storage details.</a:t>
            </a:r>
          </a:p>
          <a:p>
            <a:r>
              <a:rPr lang="en-US" dirty="0"/>
              <a:t>For this query:</a:t>
            </a:r>
          </a:p>
          <a:p>
            <a:pPr lvl="1"/>
            <a:r>
              <a:rPr lang="en-US" dirty="0" err="1"/>
              <a:t>GetVertices</a:t>
            </a:r>
            <a:endParaRPr lang="en-US" dirty="0"/>
          </a:p>
          <a:p>
            <a:pPr lvl="1"/>
            <a:r>
              <a:rPr lang="en-US" dirty="0"/>
              <a:t>Get Edges</a:t>
            </a:r>
          </a:p>
          <a:p>
            <a:pPr lvl="1"/>
            <a:r>
              <a:rPr lang="en-US" dirty="0" err="1"/>
              <a:t>GetNeighborVertices</a:t>
            </a:r>
            <a:endParaRPr lang="en-US" dirty="0"/>
          </a:p>
          <a:p>
            <a:pPr lvl="1"/>
            <a:r>
              <a:rPr lang="en-US" dirty="0" err="1"/>
              <a:t>GetEdges</a:t>
            </a:r>
            <a:endParaRPr lang="en-US" dirty="0"/>
          </a:p>
          <a:p>
            <a:pPr lvl="1"/>
            <a:r>
              <a:rPr lang="en-US" dirty="0" err="1"/>
              <a:t>GetNeighborVertices</a:t>
            </a:r>
            <a:endParaRPr lang="en-US" dirty="0"/>
          </a:p>
          <a:p>
            <a:pPr lvl="1"/>
            <a:r>
              <a:rPr lang="en-US" dirty="0" err="1"/>
              <a:t>FilterInBatchOperator</a:t>
            </a:r>
            <a:endParaRPr lang="en-US" dirty="0"/>
          </a:p>
          <a:p>
            <a:pPr lvl="1"/>
            <a:r>
              <a:rPr lang="en-US" dirty="0" err="1"/>
              <a:t>ProjectOperator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9D190-8D45-4CB4-9C97-980C1C9AF326}"/>
              </a:ext>
            </a:extLst>
          </p:cNvPr>
          <p:cNvSpPr txBox="1"/>
          <p:nvPr/>
        </p:nvSpPr>
        <p:spPr>
          <a:xfrm>
            <a:off x="399671" y="2090358"/>
            <a:ext cx="4917171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g.V</a:t>
            </a:r>
            <a:r>
              <a:rPr lang="en-US" sz="2400" dirty="0">
                <a:latin typeface="Consolas" panose="020B0609020204030204" pitchFamily="49" charset="0"/>
              </a:rPr>
              <a:t>().has('</a:t>
            </a:r>
            <a:r>
              <a:rPr lang="en-US" sz="2400" dirty="0" err="1">
                <a:latin typeface="Consolas" panose="020B0609020204030204" pitchFamily="49" charset="0"/>
              </a:rPr>
              <a:t>name','Colombia</a:t>
            </a:r>
            <a:r>
              <a:rPr lang="en-US" sz="2400" dirty="0">
                <a:latin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outE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inV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inE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outV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.has('</a:t>
            </a:r>
            <a:r>
              <a:rPr lang="en-US" sz="2400" dirty="0" err="1">
                <a:latin typeface="Consolas" panose="020B0609020204030204" pitchFamily="49" charset="0"/>
              </a:rPr>
              <a:t>name','Mexico</a:t>
            </a:r>
            <a:r>
              <a:rPr lang="en-US" sz="2400" dirty="0">
                <a:latin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executionprofile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5781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BC86AE0-DAAC-4EE8-9C73-5737063F8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079733-59A1-4F01-9DF5-53AD79BEE24E}"/>
              </a:ext>
            </a:extLst>
          </p:cNvPr>
          <p:cNvSpPr txBox="1"/>
          <p:nvPr/>
        </p:nvSpPr>
        <p:spPr>
          <a:xfrm>
            <a:off x="1668057" y="5303295"/>
            <a:ext cx="88558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This sounds cool! Can we learn more?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84C2EDB5-ABBB-4B33-B10A-A08727282E1A}"/>
              </a:ext>
            </a:extLst>
          </p:cNvPr>
          <p:cNvSpPr/>
          <p:nvPr/>
        </p:nvSpPr>
        <p:spPr>
          <a:xfrm>
            <a:off x="4331776" y="1061634"/>
            <a:ext cx="2533973" cy="1774556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 many relationships to explore!</a:t>
            </a:r>
          </a:p>
        </p:txBody>
      </p:sp>
    </p:spTree>
    <p:extLst>
      <p:ext uri="{BB962C8B-B14F-4D97-AF65-F5344CB8AC3E}">
        <p14:creationId xmlns:p14="http://schemas.microsoft.com/office/powerpoint/2010/main" val="3440236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1F7D-6CD3-4FAD-8CFD-7545B3C5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CF9C3-7FD5-4185-A1A0-CEA7395E5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Azure Cosmos DB Cheat Sheets</a:t>
            </a:r>
            <a:endParaRPr lang="en-US" dirty="0"/>
          </a:p>
          <a:p>
            <a:r>
              <a:rPr lang="en-US" dirty="0">
                <a:hlinkClick r:id="rId3"/>
              </a:rPr>
              <a:t>Azure Cosmos DB Gremlin graph support and compatibility with </a:t>
            </a:r>
            <a:r>
              <a:rPr lang="en-US" dirty="0" err="1">
                <a:hlinkClick r:id="rId3"/>
              </a:rPr>
              <a:t>TinkerPop</a:t>
            </a:r>
            <a:r>
              <a:rPr lang="en-US" dirty="0">
                <a:hlinkClick r:id="rId3"/>
              </a:rPr>
              <a:t> features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Practical Gremlin: An Apache </a:t>
            </a:r>
            <a:r>
              <a:rPr lang="en-US" dirty="0" err="1">
                <a:hlinkClick r:id="rId4"/>
              </a:rPr>
              <a:t>TinkerPop</a:t>
            </a:r>
            <a:r>
              <a:rPr lang="en-US" dirty="0">
                <a:hlinkClick r:id="rId4"/>
              </a:rPr>
              <a:t> Tutorial</a:t>
            </a:r>
            <a:r>
              <a:rPr lang="en-US" dirty="0"/>
              <a:t> by Kelvin R. Lawrence</a:t>
            </a:r>
          </a:p>
          <a:p>
            <a:r>
              <a:rPr lang="en-US" dirty="0">
                <a:hlinkClick r:id="rId5"/>
              </a:rPr>
              <a:t>Gremlin Cheat Sheet</a:t>
            </a:r>
            <a:r>
              <a:rPr lang="en-US" dirty="0"/>
              <a:t> by Daniel </a:t>
            </a:r>
            <a:r>
              <a:rPr lang="en-US" dirty="0" err="1"/>
              <a:t>Kuppitz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1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0CC3-12EA-48AB-AA17-D4C14401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DB97-2D40-444E-AFFF-B1E26C4CE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D4CD179-767B-4B26-AB62-150583DCB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27FB595-1F3F-43F8-A81A-7897DE0D8F7A}"/>
              </a:ext>
            </a:extLst>
          </p:cNvPr>
          <p:cNvSpPr/>
          <p:nvPr/>
        </p:nvSpPr>
        <p:spPr>
          <a:xfrm>
            <a:off x="4331776" y="1061634"/>
            <a:ext cx="2533973" cy="1774556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Lightning talks are FAST!  Not all details are here!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E6C3BF-B490-4A1D-B644-6D500BE6B7FC}"/>
              </a:ext>
            </a:extLst>
          </p:cNvPr>
          <p:cNvSpPr txBox="1"/>
          <p:nvPr/>
        </p:nvSpPr>
        <p:spPr>
          <a:xfrm>
            <a:off x="5513688" y="4166908"/>
            <a:ext cx="63966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Stay Tuned to </a:t>
            </a:r>
          </a:p>
          <a:p>
            <a:pPr algn="ctr"/>
            <a:r>
              <a:rPr lang="en-US" sz="5400" dirty="0"/>
              <a:t>Festive Tech Calendar </a:t>
            </a:r>
          </a:p>
          <a:p>
            <a:pPr algn="ctr"/>
            <a:r>
              <a:rPr lang="en-US" sz="5400" dirty="0"/>
              <a:t>for details!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2D187-18FC-4121-9589-ED4EC2D0F23A}"/>
              </a:ext>
            </a:extLst>
          </p:cNvPr>
          <p:cNvSpPr txBox="1"/>
          <p:nvPr/>
        </p:nvSpPr>
        <p:spPr>
          <a:xfrm>
            <a:off x="418096" y="6332815"/>
            <a:ext cx="4384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https://festivetechcalendar.com</a:t>
            </a:r>
          </a:p>
        </p:txBody>
      </p:sp>
    </p:spTree>
    <p:extLst>
      <p:ext uri="{BB962C8B-B14F-4D97-AF65-F5344CB8AC3E}">
        <p14:creationId xmlns:p14="http://schemas.microsoft.com/office/powerpoint/2010/main" val="2081325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CFF733-4149-41E5-B1B4-8F0BAF3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8068" y="402077"/>
            <a:ext cx="3584778" cy="24094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Merry </a:t>
            </a:r>
            <a:r>
              <a:rPr lang="en-US" dirty="0" err="1"/>
              <a:t>Graphmas</a:t>
            </a:r>
            <a:r>
              <a:rPr lang="en-US" dirty="0"/>
              <a:t> to Yule All!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D4E024-D615-4E15-9BB0-25EDEE69E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047" y="0"/>
            <a:ext cx="5596674" cy="591843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4E698-DDF1-43B1-96F5-EE96C9F35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3617" y="2987641"/>
            <a:ext cx="4259229" cy="28230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Wishing you a festive holiday season!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Connect with me at </a:t>
            </a:r>
            <a:r>
              <a:rPr lang="en-US" dirty="0">
                <a:hlinkClick r:id="rId4"/>
              </a:rPr>
              <a:t>https://linkedin.com/in/sadukie</a:t>
            </a:r>
            <a:endParaRPr lang="en-US" dirty="0"/>
          </a:p>
          <a:p>
            <a:pPr algn="ctr"/>
            <a:r>
              <a:rPr lang="en-US" dirty="0"/>
              <a:t>Twitter: </a:t>
            </a:r>
            <a:r>
              <a:rPr lang="en-US" dirty="0">
                <a:hlinkClick r:id="rId5"/>
              </a:rPr>
              <a:t>@sadukie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6EC01-F43D-49D9-AEB0-39369CC2FABC}"/>
              </a:ext>
            </a:extLst>
          </p:cNvPr>
          <p:cNvSpPr txBox="1"/>
          <p:nvPr/>
        </p:nvSpPr>
        <p:spPr>
          <a:xfrm>
            <a:off x="3012347" y="5853854"/>
            <a:ext cx="4844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Word art generated at </a:t>
            </a:r>
            <a:r>
              <a:rPr lang="en-US" dirty="0">
                <a:hlinkClick r:id="rId6"/>
              </a:rPr>
              <a:t>WordArt.com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3BB5E-AA4A-4A04-89E0-3DC2A5FF07CC}"/>
              </a:ext>
            </a:extLst>
          </p:cNvPr>
          <p:cNvSpPr txBox="1"/>
          <p:nvPr/>
        </p:nvSpPr>
        <p:spPr>
          <a:xfrm>
            <a:off x="-54245" y="6081719"/>
            <a:ext cx="4384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https://festivetechcalendar.com</a:t>
            </a:r>
          </a:p>
        </p:txBody>
      </p:sp>
      <p:pic>
        <p:nvPicPr>
          <p:cNvPr id="9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C2406CD-8478-44DC-9E7B-D95135846E4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4" t="9091" r="19770" b="-1"/>
          <a:stretch/>
        </p:blipFill>
        <p:spPr>
          <a:xfrm>
            <a:off x="21" y="2688956"/>
            <a:ext cx="3534778" cy="3405628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060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E7A3-FAE5-496B-B7BA-58272477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54516" cy="1325563"/>
          </a:xfrm>
        </p:spPr>
        <p:txBody>
          <a:bodyPr/>
          <a:lstStyle/>
          <a:p>
            <a:r>
              <a:rPr lang="en-US" dirty="0"/>
              <a:t>Azure Cosmos DB Gremlin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8754B-8CBB-48B8-9965-60B636D34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45264" cy="4351338"/>
          </a:xfrm>
        </p:spPr>
        <p:txBody>
          <a:bodyPr/>
          <a:lstStyle/>
          <a:p>
            <a:r>
              <a:rPr lang="en-US" dirty="0"/>
              <a:t>Azure Cosmos DB is a multi-model </a:t>
            </a:r>
            <a:br>
              <a:rPr lang="en-US" dirty="0"/>
            </a:br>
            <a:r>
              <a:rPr lang="en-US" dirty="0"/>
              <a:t>database</a:t>
            </a:r>
          </a:p>
          <a:p>
            <a:r>
              <a:rPr lang="en-US" dirty="0"/>
              <a:t>Gremlin API - Graph database implementation in Azure Cosmos DB</a:t>
            </a:r>
          </a:p>
          <a:p>
            <a:r>
              <a:rPr lang="en-US" dirty="0"/>
              <a:t>Query in browser with Azure Data Explorer</a:t>
            </a:r>
          </a:p>
          <a:p>
            <a:r>
              <a:rPr lang="en-US" dirty="0"/>
              <a:t>Add to a graph with Azure Data Explorer</a:t>
            </a:r>
          </a:p>
          <a:p>
            <a:r>
              <a:rPr lang="en-US" dirty="0"/>
              <a:t>Build graphs with API libraries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526384B-49A9-4C08-B7B3-4BE22E65B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211" y="742339"/>
            <a:ext cx="4126804" cy="216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29FDABC-487F-4D56-8E99-62B66BB58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620" y="3157049"/>
            <a:ext cx="235267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51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representation of December holidays in Mexico - including Navidad, Año Nuevo, and Transmisión del Poder Ejecutivo Federal.">
            <a:extLst>
              <a:ext uri="{FF2B5EF4-FFF2-40B4-BE49-F238E27FC236}">
                <a16:creationId xmlns:a16="http://schemas.microsoft.com/office/drawing/2014/main" id="{A611F6F8-C2D5-448F-9159-DF211A60C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75" y="1487754"/>
            <a:ext cx="8373943" cy="52227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64BF9F-0397-4F3E-B8D1-6423AA5D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15" name="Star: 7 Points 14">
            <a:extLst>
              <a:ext uri="{FF2B5EF4-FFF2-40B4-BE49-F238E27FC236}">
                <a16:creationId xmlns:a16="http://schemas.microsoft.com/office/drawing/2014/main" id="{E5CAE254-AE8A-47DC-BEE2-8F68A7EE0D4E}"/>
              </a:ext>
            </a:extLst>
          </p:cNvPr>
          <p:cNvSpPr/>
          <p:nvPr/>
        </p:nvSpPr>
        <p:spPr>
          <a:xfrm>
            <a:off x="1394234" y="1819747"/>
            <a:ext cx="606582" cy="552261"/>
          </a:xfrm>
          <a:prstGeom prst="star7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7 Points 15">
            <a:extLst>
              <a:ext uri="{FF2B5EF4-FFF2-40B4-BE49-F238E27FC236}">
                <a16:creationId xmlns:a16="http://schemas.microsoft.com/office/drawing/2014/main" id="{2087AC65-1F86-49FC-866A-A7D18A872199}"/>
              </a:ext>
            </a:extLst>
          </p:cNvPr>
          <p:cNvSpPr/>
          <p:nvPr/>
        </p:nvSpPr>
        <p:spPr>
          <a:xfrm>
            <a:off x="1090943" y="3546848"/>
            <a:ext cx="606582" cy="552261"/>
          </a:xfrm>
          <a:prstGeom prst="star7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7 Points 16">
            <a:extLst>
              <a:ext uri="{FF2B5EF4-FFF2-40B4-BE49-F238E27FC236}">
                <a16:creationId xmlns:a16="http://schemas.microsoft.com/office/drawing/2014/main" id="{83D7809F-ACD3-45F3-8FDE-84630D375A4E}"/>
              </a:ext>
            </a:extLst>
          </p:cNvPr>
          <p:cNvSpPr/>
          <p:nvPr/>
        </p:nvSpPr>
        <p:spPr>
          <a:xfrm>
            <a:off x="3761024" y="4285689"/>
            <a:ext cx="606582" cy="552261"/>
          </a:xfrm>
          <a:prstGeom prst="star7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7 Points 17">
            <a:extLst>
              <a:ext uri="{FF2B5EF4-FFF2-40B4-BE49-F238E27FC236}">
                <a16:creationId xmlns:a16="http://schemas.microsoft.com/office/drawing/2014/main" id="{96E60501-C39E-4795-B7D4-288D3889586D}"/>
              </a:ext>
            </a:extLst>
          </p:cNvPr>
          <p:cNvSpPr/>
          <p:nvPr/>
        </p:nvSpPr>
        <p:spPr>
          <a:xfrm>
            <a:off x="6482191" y="5200089"/>
            <a:ext cx="606582" cy="552261"/>
          </a:xfrm>
          <a:prstGeom prst="star7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EFCC99-DD72-4ACF-BB77-719F6575F58E}"/>
              </a:ext>
            </a:extLst>
          </p:cNvPr>
          <p:cNvSpPr txBox="1"/>
          <p:nvPr/>
        </p:nvSpPr>
        <p:spPr>
          <a:xfrm>
            <a:off x="6950369" y="658964"/>
            <a:ext cx="50290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Vertex</a:t>
            </a:r>
            <a:r>
              <a:rPr lang="en-US" sz="3200" dirty="0"/>
              <a:t> – node – 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Edge</a:t>
            </a:r>
            <a:r>
              <a:rPr lang="en-US" sz="3200" dirty="0"/>
              <a:t> – arrows (directional) –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Graph</a:t>
            </a:r>
            <a:r>
              <a:rPr lang="en-US" sz="3200" dirty="0"/>
              <a:t> – collection of vertices and edges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Label – </a:t>
            </a:r>
            <a:r>
              <a:rPr lang="en-US" sz="3200" dirty="0"/>
              <a:t>descriptor to identify type of vertex or type of edge</a:t>
            </a:r>
            <a:endParaRPr lang="en-US"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645821-63D1-4396-908E-A205E5009905}"/>
              </a:ext>
            </a:extLst>
          </p:cNvPr>
          <p:cNvSpPr/>
          <p:nvPr/>
        </p:nvSpPr>
        <p:spPr>
          <a:xfrm>
            <a:off x="1925690" y="1913579"/>
            <a:ext cx="2004413" cy="339115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C17A5-4C29-4661-81DC-CD363E4FC5D6}"/>
              </a:ext>
            </a:extLst>
          </p:cNvPr>
          <p:cNvSpPr/>
          <p:nvPr/>
        </p:nvSpPr>
        <p:spPr>
          <a:xfrm>
            <a:off x="1605751" y="3690359"/>
            <a:ext cx="2155273" cy="339115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23A55-6FFC-495A-B8FC-C5D922E11B0C}"/>
              </a:ext>
            </a:extLst>
          </p:cNvPr>
          <p:cNvSpPr/>
          <p:nvPr/>
        </p:nvSpPr>
        <p:spPr>
          <a:xfrm>
            <a:off x="7031071" y="5306661"/>
            <a:ext cx="2004413" cy="339115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FE93E4-8FD5-4520-98B2-9779FCFD4FBF}"/>
              </a:ext>
            </a:extLst>
          </p:cNvPr>
          <p:cNvSpPr/>
          <p:nvPr/>
        </p:nvSpPr>
        <p:spPr>
          <a:xfrm>
            <a:off x="4239426" y="4392262"/>
            <a:ext cx="944194" cy="298576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3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BC86AE0-DAAC-4EE8-9C73-5737063F8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079733-59A1-4F01-9DF5-53AD79BEE24E}"/>
              </a:ext>
            </a:extLst>
          </p:cNvPr>
          <p:cNvSpPr txBox="1"/>
          <p:nvPr/>
        </p:nvSpPr>
        <p:spPr>
          <a:xfrm>
            <a:off x="3231097" y="5060197"/>
            <a:ext cx="6259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Loading the Database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232BCE5-8846-40A5-8E23-267E3ECA9106}"/>
              </a:ext>
            </a:extLst>
          </p:cNvPr>
          <p:cNvSpPr/>
          <p:nvPr/>
        </p:nvSpPr>
        <p:spPr>
          <a:xfrm>
            <a:off x="4331776" y="1061634"/>
            <a:ext cx="2533973" cy="1774556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did the Azure Open Dataset data get in Cosmos DB Gremlin API?</a:t>
            </a:r>
          </a:p>
        </p:txBody>
      </p:sp>
    </p:spTree>
    <p:extLst>
      <p:ext uri="{BB962C8B-B14F-4D97-AF65-F5344CB8AC3E}">
        <p14:creationId xmlns:p14="http://schemas.microsoft.com/office/powerpoint/2010/main" val="202238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5EE9-94A4-4868-A04E-7F3D30F6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95CE-9183-4C16-9050-20B08775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Create an Azure account (or log into your existing Azure account).</a:t>
            </a:r>
          </a:p>
          <a:p>
            <a:pPr marL="0" indent="0">
              <a:buNone/>
            </a:pPr>
            <a:r>
              <a:rPr lang="en-US" dirty="0"/>
              <a:t>2. Create a Cosmos DB Gremlin API Azure resource.</a:t>
            </a:r>
          </a:p>
          <a:p>
            <a:pPr marL="0" indent="0">
              <a:buNone/>
            </a:pPr>
            <a:r>
              <a:rPr lang="en-US" dirty="0"/>
              <a:t>3. Add a database named </a:t>
            </a:r>
            <a:r>
              <a:rPr lang="en-US" b="1" dirty="0" err="1"/>
              <a:t>graphmas</a:t>
            </a:r>
            <a:r>
              <a:rPr lang="en-US" dirty="0"/>
              <a:t> and a collection </a:t>
            </a:r>
            <a:r>
              <a:rPr lang="en-US"/>
              <a:t>named </a:t>
            </a:r>
            <a:r>
              <a:rPr lang="en-US" b="1"/>
              <a:t>holidays</a:t>
            </a:r>
            <a:r>
              <a:rPr lang="en-US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Download </a:t>
            </a:r>
            <a:r>
              <a:rPr lang="en-US" dirty="0">
                <a:hlinkClick r:id="rId2"/>
              </a:rPr>
              <a:t>the starting Jupyter Notebook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5. Update the connection details with your values.</a:t>
            </a:r>
          </a:p>
          <a:p>
            <a:pPr marL="0" indent="0">
              <a:buNone/>
            </a:pPr>
            <a:r>
              <a:rPr lang="en-US" dirty="0"/>
              <a:t>6. Run the Jupyter Notebook to load the data into your Cosmos DB Gremlin API </a:t>
            </a:r>
            <a:r>
              <a:rPr lang="en-US" dirty="0" err="1"/>
              <a:t>graphmas.holiday</a:t>
            </a:r>
            <a:r>
              <a:rPr lang="en-US" dirty="0"/>
              <a:t> collection.</a:t>
            </a:r>
          </a:p>
        </p:txBody>
      </p:sp>
    </p:spTree>
    <p:extLst>
      <p:ext uri="{BB962C8B-B14F-4D97-AF65-F5344CB8AC3E}">
        <p14:creationId xmlns:p14="http://schemas.microsoft.com/office/powerpoint/2010/main" val="12363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9CAC-8DD1-410C-B42A-CA59E330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5"/>
            <a:ext cx="4686552" cy="1325563"/>
          </a:xfrm>
        </p:spPr>
        <p:txBody>
          <a:bodyPr/>
          <a:lstStyle/>
          <a:p>
            <a:pPr algn="ctr"/>
            <a:r>
              <a:rPr lang="en-US" dirty="0"/>
              <a:t>Loading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9C8FA-ACAB-4CD1-94CF-1E7990DB5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4"/>
            <a:ext cx="4615774" cy="483457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Read in data using </a:t>
            </a:r>
            <a:r>
              <a:rPr lang="en-US" b="1" dirty="0" err="1"/>
              <a:t>azureml-opendatasets</a:t>
            </a:r>
            <a:r>
              <a:rPr lang="en-US" dirty="0"/>
              <a:t> in Python.</a:t>
            </a:r>
          </a:p>
          <a:p>
            <a:pPr lvl="1"/>
            <a:r>
              <a:rPr lang="en-US" dirty="0"/>
              <a:t>Azure Data Studio + Jupyter Notebook</a:t>
            </a:r>
          </a:p>
          <a:p>
            <a:r>
              <a:rPr lang="en-US" dirty="0"/>
              <a:t>Use </a:t>
            </a:r>
            <a:r>
              <a:rPr lang="en-US" b="1" dirty="0" err="1"/>
              <a:t>gremlinpython</a:t>
            </a:r>
            <a:r>
              <a:rPr lang="en-US" dirty="0"/>
              <a:t> to connect to Cosmos DB Gremlin API.</a:t>
            </a:r>
          </a:p>
          <a:p>
            <a:r>
              <a:rPr lang="en-US" dirty="0"/>
              <a:t>Create vertices for countries and holidays.</a:t>
            </a:r>
          </a:p>
          <a:p>
            <a:pPr lvl="1"/>
            <a:r>
              <a:rPr lang="en-US" dirty="0"/>
              <a:t>Countries are deduplicated by name.</a:t>
            </a:r>
          </a:p>
          <a:p>
            <a:pPr lvl="1"/>
            <a:r>
              <a:rPr lang="en-US" dirty="0"/>
              <a:t>Holidays are deduplicated by name and date.</a:t>
            </a:r>
          </a:p>
          <a:p>
            <a:r>
              <a:rPr lang="en-US" dirty="0"/>
              <a:t>Create edges for countries that celebrate holidays.</a:t>
            </a:r>
          </a:p>
          <a:p>
            <a:pPr lvl="1"/>
            <a:r>
              <a:rPr lang="en-US" dirty="0"/>
              <a:t>Can use to() and from() to build relationships.  Direction matters.</a:t>
            </a:r>
          </a:p>
          <a:p>
            <a:pPr lvl="1"/>
            <a:r>
              <a:rPr lang="en-US" dirty="0"/>
              <a:t>Much like foreign keys in relational databases, both vertices need to exist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E9FE2-0FEC-48FC-9588-44FCA70B19D8}"/>
              </a:ext>
            </a:extLst>
          </p:cNvPr>
          <p:cNvSpPr txBox="1"/>
          <p:nvPr/>
        </p:nvSpPr>
        <p:spPr>
          <a:xfrm>
            <a:off x="5422682" y="498350"/>
            <a:ext cx="6491591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This is a package in preview.</a:t>
            </a:r>
            <a:endParaRPr lang="en-US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azureml.opendatasets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PublicHolidays</a:t>
            </a:r>
          </a:p>
          <a:p>
            <a:br>
              <a:rPr lang="en-US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br>
              <a:rPr lang="en-US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end_date 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datetime(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2021</a:t>
            </a:r>
            <a:r>
              <a:rPr lang="en-US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start_date 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datetime(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2021</a:t>
            </a:r>
            <a:r>
              <a:rPr lang="en-US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hol 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PublicHolidays(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start_date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start_date,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end_date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end_date)</a:t>
            </a:r>
          </a:p>
          <a:p>
            <a:r>
              <a:rPr lang="en-US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endParaRPr lang="en-US" sz="1400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GraphSON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V2 is called out here, as V3 is not supported yet</a:t>
            </a:r>
          </a:p>
          <a:p>
            <a:r>
              <a:rPr lang="en-US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gremlin_client</a:t>
            </a:r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client.Client</a:t>
            </a:r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        '</a:t>
            </a:r>
            <a:r>
              <a:rPr lang="en-US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wss</a:t>
            </a:r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://' + ENDPOINT + ':443/', 'g',</a:t>
            </a:r>
          </a:p>
          <a:p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        username="/</a:t>
            </a:r>
            <a:r>
              <a:rPr lang="en-US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dbs</a:t>
            </a:r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/" + DATABASE + "/</a:t>
            </a:r>
            <a:r>
              <a:rPr lang="en-US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colls</a:t>
            </a:r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/" + COLLECTION,</a:t>
            </a:r>
          </a:p>
          <a:p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        password=PRIMARY_KEY,</a:t>
            </a:r>
          </a:p>
          <a:p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message_serializer</a:t>
            </a:r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=serializer.GraphSONSerializersV2d0()</a:t>
            </a:r>
          </a:p>
          <a:p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    )</a:t>
            </a:r>
          </a:p>
          <a:p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Purge graph</a:t>
            </a:r>
          </a:p>
          <a:p>
            <a:r>
              <a:rPr lang="en-US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cleanup_graph</a:t>
            </a:r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gremlin_client</a:t>
            </a:r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Insert vertices (nodes)</a:t>
            </a:r>
          </a:p>
          <a:p>
            <a:r>
              <a:rPr lang="en-US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insert_vertices</a:t>
            </a:r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gremlin_client</a:t>
            </a:r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Insert edges (relationships)</a:t>
            </a:r>
          </a:p>
          <a:p>
            <a:r>
              <a:rPr lang="en-US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insert_edges</a:t>
            </a:r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gremlin_client</a:t>
            </a:r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D73C0-2360-4868-9BC5-F661A07EF941}"/>
              </a:ext>
            </a:extLst>
          </p:cNvPr>
          <p:cNvSpPr txBox="1"/>
          <p:nvPr/>
        </p:nvSpPr>
        <p:spPr>
          <a:xfrm>
            <a:off x="93188" y="6148808"/>
            <a:ext cx="66622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Download the loading Jupyter Notebook on GitHub: </a:t>
            </a:r>
            <a:r>
              <a:rPr lang="en-US" b="1" dirty="0">
                <a:hlinkClick r:id="rId2"/>
              </a:rPr>
              <a:t>https://github.com/sadukie/graphmas/blob/main/Graphmas.ipynb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530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1967</Words>
  <Application>Microsoft Office PowerPoint</Application>
  <PresentationFormat>Widescreen</PresentationFormat>
  <Paragraphs>343</Paragraphs>
  <Slides>40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-apple-system</vt:lpstr>
      <vt:lpstr>Arial</vt:lpstr>
      <vt:lpstr>Calibri</vt:lpstr>
      <vt:lpstr>Calibri Light</vt:lpstr>
      <vt:lpstr>Consolas</vt:lpstr>
      <vt:lpstr>Office Theme</vt:lpstr>
      <vt:lpstr>Merry Graphmas to Yule All!</vt:lpstr>
      <vt:lpstr>Graph Database + Christmas</vt:lpstr>
      <vt:lpstr>What is Graphmas?</vt:lpstr>
      <vt:lpstr>PowerPoint Presentation</vt:lpstr>
      <vt:lpstr>Azure Cosmos DB Gremlin API</vt:lpstr>
      <vt:lpstr>Key Concepts</vt:lpstr>
      <vt:lpstr>PowerPoint Presentation</vt:lpstr>
      <vt:lpstr>Steps to Load</vt:lpstr>
      <vt:lpstr>Loading the Database</vt:lpstr>
      <vt:lpstr>PowerPoint Presentation</vt:lpstr>
      <vt:lpstr>Setting the Graph Style in Azure Data Explorer</vt:lpstr>
      <vt:lpstr>Azure Data Explorer – Cosmos DB Gremlin API</vt:lpstr>
      <vt:lpstr>PowerPoint Presentation</vt:lpstr>
      <vt:lpstr>Show all vertices</vt:lpstr>
      <vt:lpstr>Show all edges</vt:lpstr>
      <vt:lpstr>PowerPoint Presentation</vt:lpstr>
      <vt:lpstr>Show all unique labels for vertices</vt:lpstr>
      <vt:lpstr>Show all unique labels for edges</vt:lpstr>
      <vt:lpstr>Show all properties for a Holiday vertex</vt:lpstr>
      <vt:lpstr>Show all properties for a Country vertex</vt:lpstr>
      <vt:lpstr>Show a 'celebrates' edge</vt:lpstr>
      <vt:lpstr>PowerPoint Presentation</vt:lpstr>
      <vt:lpstr>How many Holiday vertices?</vt:lpstr>
      <vt:lpstr>How many Country vertices?</vt:lpstr>
      <vt:lpstr>How many edges?</vt:lpstr>
      <vt:lpstr>How many vertices have the holidayDate property?</vt:lpstr>
      <vt:lpstr>How many vertices do not have the holidayDate property?</vt:lpstr>
      <vt:lpstr>Showing count of holidays  grouped by date</vt:lpstr>
      <vt:lpstr>Get the holidays ordered by date, then name</vt:lpstr>
      <vt:lpstr>PowerPoint Presentation</vt:lpstr>
      <vt:lpstr>Show holidays for Colombia</vt:lpstr>
      <vt:lpstr>Show all edges for Colombia</vt:lpstr>
      <vt:lpstr>Get the names for holidays celebrated by Colombia</vt:lpstr>
      <vt:lpstr>Mexico and Colombia share a holiday</vt:lpstr>
      <vt:lpstr>Mexico and Colombia share a holiday – show the path</vt:lpstr>
      <vt:lpstr>Mexico and Colombia share a holiday – show the execution profile</vt:lpstr>
      <vt:lpstr>Execution Profile Metrics</vt:lpstr>
      <vt:lpstr>PowerPoint Presentation</vt:lpstr>
      <vt:lpstr>Additional Resources</vt:lpstr>
      <vt:lpstr>Merry Graphmas to Yule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Merry Graphmas to Yule All!</dc:title>
  <dc:creator>Sarah Dutkiewicz</dc:creator>
  <cp:lastModifiedBy>Sarah Dutkiewicz</cp:lastModifiedBy>
  <cp:revision>21</cp:revision>
  <dcterms:created xsi:type="dcterms:W3CDTF">2021-11-23T14:39:17Z</dcterms:created>
  <dcterms:modified xsi:type="dcterms:W3CDTF">2021-11-30T01:22:02Z</dcterms:modified>
</cp:coreProperties>
</file>