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714"/>
  </p:normalViewPr>
  <p:slideViewPr>
    <p:cSldViewPr snapToGrid="0" snapToObjects="1">
      <p:cViewPr varScale="1">
        <p:scale>
          <a:sx n="132" d="100"/>
          <a:sy n="132" d="100"/>
        </p:scale>
        <p:origin x="192" y="2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F99F-98B6-A44A-BD53-B7C277B9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8F69E-34CE-404A-A454-234FC46F6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3DCA7-C958-554B-9375-027E20EA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191-7063-5B49-9035-6E7E93B5F52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F6701-3D48-C547-9053-D89AAFB6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E125-E7E3-184F-8FBC-D06540DA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D5A1-5892-5B4E-9271-E95741FD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6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34BB-6E01-5342-8E58-EBA3B4FA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2A788-72CE-1148-B7CA-B60841036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C13FA-2069-F442-B4CA-E11CD699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191-7063-5B49-9035-6E7E93B5F52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43CA0-34AC-A143-99BA-7A709045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E149-0B75-6A42-A29D-04D26DB2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D5A1-5892-5B4E-9271-E95741FD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37B57-B18A-5649-AC76-7E6755CDD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65D2D-A13A-3C41-96DA-D120E96E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E060-455E-6E4B-B792-3D8632E2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191-7063-5B49-9035-6E7E93B5F52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8BA7-F979-F341-808E-796A9EA5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417A-3548-A44B-9DCF-CE4DB807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D5A1-5892-5B4E-9271-E95741FD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9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668D-2570-FB48-840C-1C0F58C5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E89F-34D3-8249-A670-30EB8236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4BCC4-2877-6945-B0AE-489B26C5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191-7063-5B49-9035-6E7E93B5F52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C127A-E1CB-4142-994D-52D8CD2F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728B-360C-044B-AA4E-E0888CBF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D5A1-5892-5B4E-9271-E95741FD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1228-70FA-CA47-8A2B-C7C9F1FF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733E3-23B4-4E47-BD4D-D6B3EBCA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FE8C-5C95-4448-A651-9A5A3923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191-7063-5B49-9035-6E7E93B5F52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117C8-9C50-E348-8CF1-FEE9B50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1C0-1BD5-EF43-AEED-CC737943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D5A1-5892-5B4E-9271-E95741FD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961D-D525-7244-87BE-537E7F29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0E31-3EDF-954E-9170-F6057E3AB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F01CE-A6C8-C947-A36E-966C4288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10844-13BF-8A4B-80E2-8F43C56D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191-7063-5B49-9035-6E7E93B5F52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B145D-C3F0-9F4F-9367-F1588172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426A3-5AFC-0B46-BFCE-090830C1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D5A1-5892-5B4E-9271-E95741FD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0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1DAC-DCA6-9647-8300-101B7455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A0BAE-3FC0-9848-AA1A-FC83396F4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D8486-E026-F141-9DE6-22C99CD89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9DCD1-DE64-BA4D-A1DE-009609060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15B11-2DB1-C64E-A911-78C5842A4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CD13C-F040-8F4B-8F26-0E468965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191-7063-5B49-9035-6E7E93B5F52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11F12-C0B4-BA46-8E8E-9674ABAE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75326-57EA-3F40-A5B6-9A33623D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D5A1-5892-5B4E-9271-E95741FD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1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28EB-11B9-D147-8BF1-6F69A9BE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B85CC-5604-504D-A26A-9CD08BE4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191-7063-5B49-9035-6E7E93B5F52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DA281-55FA-EA4E-9C74-1B656986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9F472-4336-F44F-B932-66A9658D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D5A1-5892-5B4E-9271-E95741FD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A8046-F4BF-E14B-BB5F-7F16C41B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191-7063-5B49-9035-6E7E93B5F52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2B04B-9BA8-DC4C-ADE4-D90FC4EA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3D9CB-8664-7D44-8FB4-1404C1E8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D5A1-5892-5B4E-9271-E95741FD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8F41-E37B-8F4F-8C95-F5E87B91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32F3-34C4-DB4B-8831-97DC7C950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B5EAC-8C13-704D-9D6F-3F464378D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BEF98-C3F7-3546-9ECA-F064021A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191-7063-5B49-9035-6E7E93B5F52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648F3-8E58-DA41-AD5C-984C3755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6D1BB-3021-204F-AEDF-2578A167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D5A1-5892-5B4E-9271-E95741FD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4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C72E-E99D-0645-AE0A-225D814F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80670-FC14-CF4E-9BDA-8330038F6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D1975-312F-084E-9C1F-80E23E9A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1DECD-20CF-B94D-B49F-EA1617D1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1191-7063-5B49-9035-6E7E93B5F52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0FF56-68FE-B44B-854A-D9684955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D622-1261-D341-8C4F-1FF7493E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D5A1-5892-5B4E-9271-E95741FD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783D3-19F4-214B-9AB7-C7C78E18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709F7-BB56-3645-AB49-9BD414A8E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4A20-812E-8648-9946-A5D530667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C1191-7063-5B49-9035-6E7E93B5F521}" type="datetimeFigureOut">
              <a:rPr lang="en-US" smtClean="0"/>
              <a:t>7/16/19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96BE3-8DAE-0B45-A158-81C5A579C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A63D-4E0C-384A-B8BC-FB627DA0E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9D5A1-5892-5B4E-9271-E95741FDC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BC017E-64EE-6045-A78A-530DF004237B}"/>
              </a:ext>
            </a:extLst>
          </p:cNvPr>
          <p:cNvSpPr txBox="1"/>
          <p:nvPr/>
        </p:nvSpPr>
        <p:spPr>
          <a:xfrm>
            <a:off x="4481182" y="468959"/>
            <a:ext cx="359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Master Application Domain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5FCDA3-451F-834A-9D53-DB95941FFA82}"/>
              </a:ext>
            </a:extLst>
          </p:cNvPr>
          <p:cNvSpPr/>
          <p:nvPr/>
        </p:nvSpPr>
        <p:spPr>
          <a:xfrm>
            <a:off x="1096200" y="958161"/>
            <a:ext cx="10173903" cy="5034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45D62-8D0B-684A-B9A7-ED586268A23C}"/>
              </a:ext>
            </a:extLst>
          </p:cNvPr>
          <p:cNvSpPr txBox="1"/>
          <p:nvPr/>
        </p:nvSpPr>
        <p:spPr>
          <a:xfrm>
            <a:off x="712605" y="594600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(0,0)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B33FC-A630-6C4F-846E-ABFE038ABE2C}"/>
              </a:ext>
            </a:extLst>
          </p:cNvPr>
          <p:cNvSpPr txBox="1"/>
          <p:nvPr/>
        </p:nvSpPr>
        <p:spPr>
          <a:xfrm>
            <a:off x="10916447" y="5946006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(10,0)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DD209-8433-9D48-B99D-84CD51B1D102}"/>
              </a:ext>
            </a:extLst>
          </p:cNvPr>
          <p:cNvSpPr txBox="1"/>
          <p:nvPr/>
        </p:nvSpPr>
        <p:spPr>
          <a:xfrm>
            <a:off x="10769489" y="542662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(10,10)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8BF24-5E4A-C94A-996E-F760D03F664C}"/>
              </a:ext>
            </a:extLst>
          </p:cNvPr>
          <p:cNvSpPr txBox="1"/>
          <p:nvPr/>
        </p:nvSpPr>
        <p:spPr>
          <a:xfrm>
            <a:off x="712604" y="561292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(0,10)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2EACFB7-7327-1444-8D7A-8220D4D2D2E8}"/>
              </a:ext>
            </a:extLst>
          </p:cNvPr>
          <p:cNvSpPr/>
          <p:nvPr/>
        </p:nvSpPr>
        <p:spPr>
          <a:xfrm>
            <a:off x="4293071" y="1910532"/>
            <a:ext cx="3522846" cy="3036936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5149B-A2F0-3D44-96A3-C142E7373CBB}"/>
              </a:ext>
            </a:extLst>
          </p:cNvPr>
          <p:cNvSpPr txBox="1"/>
          <p:nvPr/>
        </p:nvSpPr>
        <p:spPr>
          <a:xfrm>
            <a:off x="4492334" y="4456427"/>
            <a:ext cx="3200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Sub-Application Domain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228D2-1937-864C-9ECD-11E448C8FC80}"/>
              </a:ext>
            </a:extLst>
          </p:cNvPr>
          <p:cNvSpPr txBox="1"/>
          <p:nvPr/>
        </p:nvSpPr>
        <p:spPr>
          <a:xfrm>
            <a:off x="4184118" y="491843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(0,0)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14A69-9915-134E-A801-6C9F119D5EBF}"/>
              </a:ext>
            </a:extLst>
          </p:cNvPr>
          <p:cNvSpPr txBox="1"/>
          <p:nvPr/>
        </p:nvSpPr>
        <p:spPr>
          <a:xfrm>
            <a:off x="7185584" y="4892738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(2,0)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33C949-3FE7-5341-B9E3-3B017B8415CD}"/>
              </a:ext>
            </a:extLst>
          </p:cNvPr>
          <p:cNvSpPr txBox="1"/>
          <p:nvPr/>
        </p:nvSpPr>
        <p:spPr>
          <a:xfrm>
            <a:off x="5716729" y="1467497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(1,2)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AA83BF-C5FA-C24A-B976-D8EB3A631719}"/>
              </a:ext>
            </a:extLst>
          </p:cNvPr>
          <p:cNvCxnSpPr>
            <a:cxnSpLocks/>
          </p:cNvCxnSpPr>
          <p:nvPr/>
        </p:nvCxnSpPr>
        <p:spPr>
          <a:xfrm flipV="1">
            <a:off x="1109792" y="4953178"/>
            <a:ext cx="3183279" cy="101145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2EE4EA-F987-9342-8C17-0D9163D117CB}"/>
              </a:ext>
            </a:extLst>
          </p:cNvPr>
          <p:cNvSpPr txBox="1"/>
          <p:nvPr/>
        </p:nvSpPr>
        <p:spPr>
          <a:xfrm>
            <a:off x="3605585" y="4491513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(3,2)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E455A1-1674-CE45-8EB1-1ACA26D98770}"/>
              </a:ext>
            </a:extLst>
          </p:cNvPr>
          <p:cNvSpPr txBox="1"/>
          <p:nvPr/>
        </p:nvSpPr>
        <p:spPr>
          <a:xfrm>
            <a:off x="4254566" y="6176838"/>
            <a:ext cx="368722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ndale Mono" panose="020B0509000000000004" pitchFamily="49" charset="0"/>
                <a:cs typeface="Consolas" panose="020B0609020204030204" pitchFamily="49" charset="0"/>
              </a:rPr>
              <a:t>positions = ’3 2 0’</a:t>
            </a:r>
          </a:p>
        </p:txBody>
      </p:sp>
    </p:spTree>
    <p:extLst>
      <p:ext uri="{BB962C8B-B14F-4D97-AF65-F5344CB8AC3E}">
        <p14:creationId xmlns:p14="http://schemas.microsoft.com/office/powerpoint/2010/main" val="87446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E. Slaughter</dc:creator>
  <cp:lastModifiedBy>Andrew E. Slaughter</cp:lastModifiedBy>
  <cp:revision>4</cp:revision>
  <dcterms:created xsi:type="dcterms:W3CDTF">2019-07-16T19:11:37Z</dcterms:created>
  <dcterms:modified xsi:type="dcterms:W3CDTF">2019-07-16T19:35:59Z</dcterms:modified>
</cp:coreProperties>
</file>