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3"/>
  </p:normalViewPr>
  <p:slideViewPr>
    <p:cSldViewPr snapToGrid="0" snapToObjects="1">
      <p:cViewPr varScale="1">
        <p:scale>
          <a:sx n="132" d="100"/>
          <a:sy n="132" d="100"/>
        </p:scale>
        <p:origin x="192" y="3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2768-891F-524B-85FD-A365DB809A2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13D-1D9D-A64B-8F44-86FA48AA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72B1515E-70A5-AC40-B59D-F1AF806AA0DF}"/>
              </a:ext>
            </a:extLst>
          </p:cNvPr>
          <p:cNvSpPr/>
          <p:nvPr/>
        </p:nvSpPr>
        <p:spPr>
          <a:xfrm>
            <a:off x="0" y="1583572"/>
            <a:ext cx="12192000" cy="3889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1FE2F3-F35D-E046-B97B-56023B8C1958}"/>
              </a:ext>
            </a:extLst>
          </p:cNvPr>
          <p:cNvSpPr/>
          <p:nvPr/>
        </p:nvSpPr>
        <p:spPr>
          <a:xfrm>
            <a:off x="0" y="13393"/>
            <a:ext cx="12192000" cy="1570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F4B2EA-61DF-454B-9E75-82BBE8420616}"/>
              </a:ext>
            </a:extLst>
          </p:cNvPr>
          <p:cNvSpPr/>
          <p:nvPr/>
        </p:nvSpPr>
        <p:spPr>
          <a:xfrm>
            <a:off x="123989" y="289002"/>
            <a:ext cx="1728061" cy="777036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+mj-lt"/>
              </a:rPr>
              <a:t>Pull Request</a:t>
            </a:r>
          </a:p>
          <a:p>
            <a:r>
              <a:rPr lang="en-US" sz="1000" dirty="0">
                <a:latin typeface="+mj-lt"/>
              </a:rPr>
              <a:t>User creates a pull request using </a:t>
            </a:r>
            <a:r>
              <a:rPr lang="en-US" sz="1000" dirty="0" err="1">
                <a:latin typeface="+mj-lt"/>
              </a:rPr>
              <a:t>github.com</a:t>
            </a:r>
            <a:r>
              <a:rPr lang="en-US" sz="1000" dirty="0">
                <a:latin typeface="+mj-lt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225F-93CA-9442-A52E-0D4F2C160124}"/>
              </a:ext>
            </a:extLst>
          </p:cNvPr>
          <p:cNvSpPr/>
          <p:nvPr/>
        </p:nvSpPr>
        <p:spPr>
          <a:xfrm>
            <a:off x="123987" y="1835433"/>
            <a:ext cx="2705840" cy="131866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Pull Request Testing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Precheck,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dbg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opt,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pthreads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PETSc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applications, documentation, …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52A7171-D5DF-074E-8640-4DB812E947F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847766" y="1206291"/>
            <a:ext cx="769395" cy="488887"/>
          </a:xfrm>
          <a:prstGeom prst="bentConnector3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EA21C7-F331-3C4E-9416-C0E8ECE097F7}"/>
              </a:ext>
            </a:extLst>
          </p:cNvPr>
          <p:cNvSpPr/>
          <p:nvPr/>
        </p:nvSpPr>
        <p:spPr>
          <a:xfrm>
            <a:off x="2524679" y="289004"/>
            <a:ext cx="1728061" cy="77703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+mj-lt"/>
              </a:rPr>
              <a:t>Review</a:t>
            </a:r>
          </a:p>
          <a:p>
            <a:r>
              <a:rPr lang="en-US" sz="1000" dirty="0">
                <a:latin typeface="+mj-lt"/>
              </a:rPr>
              <a:t>Code review of PR preformed by developer(s)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4CA1E07-5129-6F4A-9812-0C845C433649}"/>
              </a:ext>
            </a:extLst>
          </p:cNvPr>
          <p:cNvGrpSpPr/>
          <p:nvPr/>
        </p:nvGrpSpPr>
        <p:grpSpPr>
          <a:xfrm>
            <a:off x="100243" y="3718537"/>
            <a:ext cx="1900289" cy="1162251"/>
            <a:chOff x="118605" y="3429000"/>
            <a:chExt cx="1900289" cy="11622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D0C640-8AF8-6E48-971B-35CECAA7382A}"/>
                </a:ext>
              </a:extLst>
            </p:cNvPr>
            <p:cNvSpPr/>
            <p:nvPr/>
          </p:nvSpPr>
          <p:spPr>
            <a:xfrm>
              <a:off x="118605" y="3429000"/>
              <a:ext cx="1900289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5E0E1D-DE43-5F47-A1A9-664ECA2FA0B1}"/>
                </a:ext>
              </a:extLst>
            </p:cNvPr>
            <p:cNvSpPr/>
            <p:nvPr/>
          </p:nvSpPr>
          <p:spPr>
            <a:xfrm>
              <a:off x="210612" y="3853086"/>
              <a:ext cx="756400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E79153-605D-C04E-A273-A2DF05035DF8}"/>
                </a:ext>
              </a:extLst>
            </p:cNvPr>
            <p:cNvSpPr/>
            <p:nvPr/>
          </p:nvSpPr>
          <p:spPr>
            <a:xfrm>
              <a:off x="210612" y="3506924"/>
              <a:ext cx="756400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47F577-9EF0-4740-9278-63B378479D6C}"/>
                </a:ext>
              </a:extLst>
            </p:cNvPr>
            <p:cNvSpPr/>
            <p:nvPr/>
          </p:nvSpPr>
          <p:spPr>
            <a:xfrm>
              <a:off x="210612" y="4215412"/>
              <a:ext cx="756400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97EFCE-A8F1-8C40-9FD2-A97E8D9DD1DC}"/>
                </a:ext>
              </a:extLst>
            </p:cNvPr>
            <p:cNvSpPr/>
            <p:nvPr/>
          </p:nvSpPr>
          <p:spPr>
            <a:xfrm>
              <a:off x="1095648" y="3506924"/>
              <a:ext cx="756400" cy="276834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#1234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83D17-8587-BA49-93D6-06E4AAC278A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76907" y="3154095"/>
            <a:ext cx="0" cy="5745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356F14-C2C4-2148-825D-1D15BE1778BF}"/>
              </a:ext>
            </a:extLst>
          </p:cNvPr>
          <p:cNvSpPr txBox="1"/>
          <p:nvPr/>
        </p:nvSpPr>
        <p:spPr>
          <a:xfrm>
            <a:off x="1452842" y="3193778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FAIL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E8E35A9-820D-D245-ABD2-33A9CD3D21C1}"/>
              </a:ext>
            </a:extLst>
          </p:cNvPr>
          <p:cNvSpPr/>
          <p:nvPr/>
        </p:nvSpPr>
        <p:spPr>
          <a:xfrm>
            <a:off x="4925369" y="289004"/>
            <a:ext cx="1728061" cy="77703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+mj-lt"/>
              </a:rPr>
              <a:t>Merge to next</a:t>
            </a:r>
          </a:p>
          <a:p>
            <a:r>
              <a:rPr lang="en-US" sz="1000" dirty="0">
                <a:latin typeface="+mj-lt"/>
              </a:rPr>
              <a:t>Code is merged in to the next branch by a developer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4F83671-6AC9-E74E-B462-BC1A87AE399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000533" y="677522"/>
            <a:ext cx="524147" cy="1157910"/>
          </a:xfrm>
          <a:prstGeom prst="bentConnector2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8F9817A-87E2-2043-A3A0-D99EDA0E509E}"/>
              </a:ext>
            </a:extLst>
          </p:cNvPr>
          <p:cNvCxnSpPr>
            <a:cxnSpLocks/>
            <a:stCxn id="58" idx="3"/>
            <a:endCxn id="116" idx="0"/>
          </p:cNvCxnSpPr>
          <p:nvPr/>
        </p:nvCxnSpPr>
        <p:spPr>
          <a:xfrm flipH="1">
            <a:off x="4990593" y="2494764"/>
            <a:ext cx="955406" cy="1227204"/>
          </a:xfrm>
          <a:prstGeom prst="bentConnector4">
            <a:avLst>
              <a:gd name="adj1" fmla="val -23927"/>
              <a:gd name="adj2" fmla="val 7686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CD565F-4FB8-DB46-918D-A83E7DDF87B6}"/>
              </a:ext>
            </a:extLst>
          </p:cNvPr>
          <p:cNvSpPr txBox="1"/>
          <p:nvPr/>
        </p:nvSpPr>
        <p:spPr>
          <a:xfrm>
            <a:off x="1936502" y="33610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FAIL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75326B-DA0B-CC46-A42E-42A5C1EA01EF}"/>
              </a:ext>
            </a:extLst>
          </p:cNvPr>
          <p:cNvSpPr/>
          <p:nvPr/>
        </p:nvSpPr>
        <p:spPr>
          <a:xfrm>
            <a:off x="3427354" y="1835433"/>
            <a:ext cx="2518647" cy="131866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Next Branch Testing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Precheck,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dbg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opt, parallel, PBS, min.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gcc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/clang, HPC,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valgrind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examples, 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9AA642-DF14-9A4C-B5F0-23A311A7BE92}"/>
              </a:ext>
            </a:extLst>
          </p:cNvPr>
          <p:cNvSpPr txBox="1"/>
          <p:nvPr/>
        </p:nvSpPr>
        <p:spPr>
          <a:xfrm>
            <a:off x="7111037" y="3111999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FAIL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3CAC42-8A3A-7E42-8D2D-7BE69AE08AE3}"/>
              </a:ext>
            </a:extLst>
          </p:cNvPr>
          <p:cNvSpPr/>
          <p:nvPr/>
        </p:nvSpPr>
        <p:spPr>
          <a:xfrm>
            <a:off x="6543526" y="1835433"/>
            <a:ext cx="2294021" cy="131866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Devel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Branch Testing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Documentation, code coverage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58A6A-266B-EF43-A05F-32EA08A10B7E}"/>
              </a:ext>
            </a:extLst>
          </p:cNvPr>
          <p:cNvCxnSpPr>
            <a:cxnSpLocks/>
            <a:stCxn id="58" idx="3"/>
            <a:endCxn id="88" idx="1"/>
          </p:cNvCxnSpPr>
          <p:nvPr/>
        </p:nvCxnSpPr>
        <p:spPr>
          <a:xfrm>
            <a:off x="5946001" y="2494764"/>
            <a:ext cx="59752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F4A2074-8024-894C-B795-904C65FD3F33}"/>
              </a:ext>
            </a:extLst>
          </p:cNvPr>
          <p:cNvSpPr txBox="1"/>
          <p:nvPr/>
        </p:nvSpPr>
        <p:spPr>
          <a:xfrm>
            <a:off x="8800083" y="2120666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A93455B-01A0-3E47-B91D-080E4EEEFFB1}"/>
              </a:ext>
            </a:extLst>
          </p:cNvPr>
          <p:cNvGrpSpPr/>
          <p:nvPr/>
        </p:nvGrpSpPr>
        <p:grpSpPr>
          <a:xfrm>
            <a:off x="2258040" y="3724952"/>
            <a:ext cx="1900289" cy="1162251"/>
            <a:chOff x="118605" y="3429000"/>
            <a:chExt cx="1900289" cy="116225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2CD0ABC-4ECC-754B-9963-201D2FC27D7D}"/>
                </a:ext>
              </a:extLst>
            </p:cNvPr>
            <p:cNvSpPr/>
            <p:nvPr/>
          </p:nvSpPr>
          <p:spPr>
            <a:xfrm>
              <a:off x="118605" y="3429000"/>
              <a:ext cx="1900289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FDAB660-6683-8644-B39A-DB348A3A349C}"/>
                </a:ext>
              </a:extLst>
            </p:cNvPr>
            <p:cNvSpPr/>
            <p:nvPr/>
          </p:nvSpPr>
          <p:spPr>
            <a:xfrm>
              <a:off x="210612" y="3853086"/>
              <a:ext cx="756400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3966186-0664-6549-98B0-347A84A51F7D}"/>
                </a:ext>
              </a:extLst>
            </p:cNvPr>
            <p:cNvSpPr/>
            <p:nvPr/>
          </p:nvSpPr>
          <p:spPr>
            <a:xfrm>
              <a:off x="210612" y="3506924"/>
              <a:ext cx="756400" cy="276834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6212DF6-B1B2-404B-AD4C-7F846F764B19}"/>
                </a:ext>
              </a:extLst>
            </p:cNvPr>
            <p:cNvSpPr/>
            <p:nvPr/>
          </p:nvSpPr>
          <p:spPr>
            <a:xfrm>
              <a:off x="210612" y="4215412"/>
              <a:ext cx="756400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BFA1F7-A9F5-FB4A-BC8D-A7EEA939B636}"/>
                </a:ext>
              </a:extLst>
            </p:cNvPr>
            <p:cNvSpPr/>
            <p:nvPr/>
          </p:nvSpPr>
          <p:spPr>
            <a:xfrm>
              <a:off x="1095648" y="3506924"/>
              <a:ext cx="756400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#1234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5C9DAD6-ECD8-6B4C-BFB6-CF69905DF2F0}"/>
              </a:ext>
            </a:extLst>
          </p:cNvPr>
          <p:cNvGrpSpPr/>
          <p:nvPr/>
        </p:nvGrpSpPr>
        <p:grpSpPr>
          <a:xfrm>
            <a:off x="4430823" y="3721970"/>
            <a:ext cx="1119543" cy="1162251"/>
            <a:chOff x="4045809" y="3435644"/>
            <a:chExt cx="1119543" cy="116225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A017A2E-82C4-B54F-B16C-AB0B5FB453E9}"/>
                </a:ext>
              </a:extLst>
            </p:cNvPr>
            <p:cNvSpPr/>
            <p:nvPr/>
          </p:nvSpPr>
          <p:spPr>
            <a:xfrm>
              <a:off x="4045809" y="3435644"/>
              <a:ext cx="1119543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6A8528-A6EC-7045-8D53-4EE64F5AC310}"/>
                </a:ext>
              </a:extLst>
            </p:cNvPr>
            <p:cNvSpPr/>
            <p:nvPr/>
          </p:nvSpPr>
          <p:spPr>
            <a:xfrm>
              <a:off x="4207525" y="3859730"/>
              <a:ext cx="775572" cy="276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BBC0BB-3828-7B4F-B8FD-A74AA15D20A6}"/>
                </a:ext>
              </a:extLst>
            </p:cNvPr>
            <p:cNvSpPr/>
            <p:nvPr/>
          </p:nvSpPr>
          <p:spPr>
            <a:xfrm>
              <a:off x="4207525" y="3513568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5235820-9184-204A-AF11-E3703251C432}"/>
                </a:ext>
              </a:extLst>
            </p:cNvPr>
            <p:cNvSpPr/>
            <p:nvPr/>
          </p:nvSpPr>
          <p:spPr>
            <a:xfrm>
              <a:off x="4207525" y="4222056"/>
              <a:ext cx="775572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DCAF8527-C7AC-584E-813D-B75464ACD78C}"/>
              </a:ext>
            </a:extLst>
          </p:cNvPr>
          <p:cNvCxnSpPr>
            <a:cxnSpLocks/>
            <a:stCxn id="58" idx="2"/>
            <a:endCxn id="110" idx="0"/>
          </p:cNvCxnSpPr>
          <p:nvPr/>
        </p:nvCxnSpPr>
        <p:spPr>
          <a:xfrm rot="5400000">
            <a:off x="3662004" y="2700277"/>
            <a:ext cx="570857" cy="147849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233C72E-77C0-8B46-9474-B7EF81DAE325}"/>
              </a:ext>
            </a:extLst>
          </p:cNvPr>
          <p:cNvCxnSpPr>
            <a:cxnSpLocks/>
            <a:stCxn id="88" idx="2"/>
            <a:endCxn id="199" idx="0"/>
          </p:cNvCxnSpPr>
          <p:nvPr/>
        </p:nvCxnSpPr>
        <p:spPr>
          <a:xfrm rot="5400000">
            <a:off x="6841895" y="2873325"/>
            <a:ext cx="567873" cy="112941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F17BCF0-0300-3048-92B7-8DB55D7A49C3}"/>
              </a:ext>
            </a:extLst>
          </p:cNvPr>
          <p:cNvSpPr txBox="1"/>
          <p:nvPr/>
        </p:nvSpPr>
        <p:spPr>
          <a:xfrm>
            <a:off x="9948218" y="3111999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FAIL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5CED229-3611-A241-9A82-EA84B893A65A}"/>
              </a:ext>
            </a:extLst>
          </p:cNvPr>
          <p:cNvSpPr/>
          <p:nvPr/>
        </p:nvSpPr>
        <p:spPr>
          <a:xfrm>
            <a:off x="9435070" y="1835433"/>
            <a:ext cx="2538758" cy="131866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Master Branch Testing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Update application submodules and website(s)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2FFE61CF-DBD5-C74D-BBAE-298C4AA935C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29827" y="1060528"/>
            <a:ext cx="308009" cy="143423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F25B4BD-B33E-5447-86C6-EA62D992F4C7}"/>
              </a:ext>
            </a:extLst>
          </p:cNvPr>
          <p:cNvCxnSpPr>
            <a:cxnSpLocks/>
            <a:stCxn id="28" idx="2"/>
            <a:endCxn id="58" idx="0"/>
          </p:cNvCxnSpPr>
          <p:nvPr/>
        </p:nvCxnSpPr>
        <p:spPr>
          <a:xfrm rot="5400000">
            <a:off x="4853342" y="899375"/>
            <a:ext cx="769394" cy="11027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09C2980-922C-FA46-B773-46749F33AC53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4252740" y="677522"/>
            <a:ext cx="67262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07C4675-3AA1-8343-A3E9-97F3A8ACCC30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8837547" y="2490001"/>
            <a:ext cx="597523" cy="47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3081138-C64E-C146-BA50-D738FBDAAB80}"/>
              </a:ext>
            </a:extLst>
          </p:cNvPr>
          <p:cNvSpPr txBox="1"/>
          <p:nvPr/>
        </p:nvSpPr>
        <p:spPr>
          <a:xfrm>
            <a:off x="5903224" y="2120666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6ED06918-A338-224F-9B46-A8743A42A67B}"/>
              </a:ext>
            </a:extLst>
          </p:cNvPr>
          <p:cNvCxnSpPr>
            <a:cxnSpLocks/>
            <a:stCxn id="88" idx="3"/>
            <a:endCxn id="206" idx="0"/>
          </p:cNvCxnSpPr>
          <p:nvPr/>
        </p:nvCxnSpPr>
        <p:spPr>
          <a:xfrm flipH="1">
            <a:off x="8131653" y="2494764"/>
            <a:ext cx="705892" cy="1227204"/>
          </a:xfrm>
          <a:prstGeom prst="bentConnector4">
            <a:avLst>
              <a:gd name="adj1" fmla="val -32385"/>
              <a:gd name="adj2" fmla="val 7686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CEA4612-094D-5E42-BDAF-0AFC81F1E171}"/>
              </a:ext>
            </a:extLst>
          </p:cNvPr>
          <p:cNvGrpSpPr/>
          <p:nvPr/>
        </p:nvGrpSpPr>
        <p:grpSpPr>
          <a:xfrm>
            <a:off x="6001353" y="3721970"/>
            <a:ext cx="1119543" cy="1162251"/>
            <a:chOff x="4045809" y="3435644"/>
            <a:chExt cx="1119543" cy="116225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EB479-32C8-E84E-B320-B602831BCD08}"/>
                </a:ext>
              </a:extLst>
            </p:cNvPr>
            <p:cNvSpPr/>
            <p:nvPr/>
          </p:nvSpPr>
          <p:spPr>
            <a:xfrm>
              <a:off x="4045809" y="3435644"/>
              <a:ext cx="1119543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E6B2021-6D0B-9049-9DD2-ABAA8193E718}"/>
                </a:ext>
              </a:extLst>
            </p:cNvPr>
            <p:cNvSpPr/>
            <p:nvPr/>
          </p:nvSpPr>
          <p:spPr>
            <a:xfrm>
              <a:off x="4207525" y="3859730"/>
              <a:ext cx="775572" cy="276834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E3B3B7C-5FA5-3241-A3C7-D1D555BD0F8D}"/>
                </a:ext>
              </a:extLst>
            </p:cNvPr>
            <p:cNvSpPr/>
            <p:nvPr/>
          </p:nvSpPr>
          <p:spPr>
            <a:xfrm>
              <a:off x="4207525" y="3513568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0445EE1-01A1-E447-8ADC-4BC21A408842}"/>
                </a:ext>
              </a:extLst>
            </p:cNvPr>
            <p:cNvSpPr/>
            <p:nvPr/>
          </p:nvSpPr>
          <p:spPr>
            <a:xfrm>
              <a:off x="4207525" y="4222056"/>
              <a:ext cx="775572" cy="276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511E28B-720E-6645-B2D0-AB9F85513ADB}"/>
              </a:ext>
            </a:extLst>
          </p:cNvPr>
          <p:cNvGrpSpPr/>
          <p:nvPr/>
        </p:nvGrpSpPr>
        <p:grpSpPr>
          <a:xfrm>
            <a:off x="7571883" y="3721970"/>
            <a:ext cx="1119543" cy="1162251"/>
            <a:chOff x="4045809" y="3435644"/>
            <a:chExt cx="1119543" cy="116225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2322DA-6445-0043-834D-84971D2F7C67}"/>
                </a:ext>
              </a:extLst>
            </p:cNvPr>
            <p:cNvSpPr/>
            <p:nvPr/>
          </p:nvSpPr>
          <p:spPr>
            <a:xfrm>
              <a:off x="4045809" y="3435644"/>
              <a:ext cx="1119543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F9D2C56-8E62-C842-8B15-60E8102B3B2E}"/>
                </a:ext>
              </a:extLst>
            </p:cNvPr>
            <p:cNvSpPr/>
            <p:nvPr/>
          </p:nvSpPr>
          <p:spPr>
            <a:xfrm>
              <a:off x="4207525" y="3859730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308D293-B4F4-8840-A7C6-85CFDEB013B3}"/>
                </a:ext>
              </a:extLst>
            </p:cNvPr>
            <p:cNvSpPr/>
            <p:nvPr/>
          </p:nvSpPr>
          <p:spPr>
            <a:xfrm>
              <a:off x="4207525" y="3513568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488FAB5-DE84-524A-A572-C19695545997}"/>
                </a:ext>
              </a:extLst>
            </p:cNvPr>
            <p:cNvSpPr/>
            <p:nvPr/>
          </p:nvSpPr>
          <p:spPr>
            <a:xfrm>
              <a:off x="4207525" y="4222056"/>
              <a:ext cx="775572" cy="276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2CC785D-32EE-9B4E-84C5-35B9DCAAAA12}"/>
              </a:ext>
            </a:extLst>
          </p:cNvPr>
          <p:cNvGrpSpPr/>
          <p:nvPr/>
        </p:nvGrpSpPr>
        <p:grpSpPr>
          <a:xfrm>
            <a:off x="9142413" y="3721970"/>
            <a:ext cx="1119543" cy="1162251"/>
            <a:chOff x="4045809" y="3435644"/>
            <a:chExt cx="1119543" cy="1162251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29995E6-9BED-F143-9841-2EEF592B6E54}"/>
                </a:ext>
              </a:extLst>
            </p:cNvPr>
            <p:cNvSpPr/>
            <p:nvPr/>
          </p:nvSpPr>
          <p:spPr>
            <a:xfrm>
              <a:off x="4045809" y="3435644"/>
              <a:ext cx="1119543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787F497-43A3-584E-BB87-5BCDF9780E7C}"/>
                </a:ext>
              </a:extLst>
            </p:cNvPr>
            <p:cNvSpPr/>
            <p:nvPr/>
          </p:nvSpPr>
          <p:spPr>
            <a:xfrm>
              <a:off x="4207525" y="3859730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A0E2C96-46C8-FD49-B20C-B793216BEE2F}"/>
                </a:ext>
              </a:extLst>
            </p:cNvPr>
            <p:cNvSpPr/>
            <p:nvPr/>
          </p:nvSpPr>
          <p:spPr>
            <a:xfrm>
              <a:off x="4207525" y="3513568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48E5F71-8054-9B4C-B100-E3B608A60E34}"/>
                </a:ext>
              </a:extLst>
            </p:cNvPr>
            <p:cNvSpPr/>
            <p:nvPr/>
          </p:nvSpPr>
          <p:spPr>
            <a:xfrm>
              <a:off x="4207525" y="4222056"/>
              <a:ext cx="775572" cy="276834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B9871F1-73CB-334E-9C2D-6E1DC1EBEBF4}"/>
              </a:ext>
            </a:extLst>
          </p:cNvPr>
          <p:cNvGrpSpPr/>
          <p:nvPr/>
        </p:nvGrpSpPr>
        <p:grpSpPr>
          <a:xfrm>
            <a:off x="10712943" y="3721970"/>
            <a:ext cx="1119543" cy="1162251"/>
            <a:chOff x="4045809" y="3435644"/>
            <a:chExt cx="1119543" cy="116225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A9D908D-B861-C548-8620-8205BEEF5CD5}"/>
                </a:ext>
              </a:extLst>
            </p:cNvPr>
            <p:cNvSpPr/>
            <p:nvPr/>
          </p:nvSpPr>
          <p:spPr>
            <a:xfrm>
              <a:off x="4045809" y="3435644"/>
              <a:ext cx="1119543" cy="116225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B1F910F-1E5E-E340-AC69-AA1D2360E52B}"/>
                </a:ext>
              </a:extLst>
            </p:cNvPr>
            <p:cNvSpPr/>
            <p:nvPr/>
          </p:nvSpPr>
          <p:spPr>
            <a:xfrm>
              <a:off x="4207525" y="3859730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devel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2ACCB86-FDFD-DA45-8263-A86F87DC720C}"/>
                </a:ext>
              </a:extLst>
            </p:cNvPr>
            <p:cNvSpPr/>
            <p:nvPr/>
          </p:nvSpPr>
          <p:spPr>
            <a:xfrm>
              <a:off x="4207525" y="3513568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0784F63-A64B-9C49-9122-F1B9C82B735D}"/>
                </a:ext>
              </a:extLst>
            </p:cNvPr>
            <p:cNvSpPr/>
            <p:nvPr/>
          </p:nvSpPr>
          <p:spPr>
            <a:xfrm>
              <a:off x="4207525" y="4222056"/>
              <a:ext cx="775572" cy="2768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master</a:t>
              </a:r>
            </a:p>
          </p:txBody>
        </p:sp>
      </p:grp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621FBAF2-58A0-4745-B758-A670A35B7E72}"/>
              </a:ext>
            </a:extLst>
          </p:cNvPr>
          <p:cNvCxnSpPr>
            <a:cxnSpLocks/>
            <a:stCxn id="138" idx="2"/>
            <a:endCxn id="212" idx="0"/>
          </p:cNvCxnSpPr>
          <p:nvPr/>
        </p:nvCxnSpPr>
        <p:spPr>
          <a:xfrm rot="5400000">
            <a:off x="9919382" y="2936898"/>
            <a:ext cx="567873" cy="100226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64639EA7-75CC-9D42-B9E4-9F7962A5DF45}"/>
              </a:ext>
            </a:extLst>
          </p:cNvPr>
          <p:cNvCxnSpPr>
            <a:cxnSpLocks/>
            <a:stCxn id="138" idx="3"/>
            <a:endCxn id="217" idx="0"/>
          </p:cNvCxnSpPr>
          <p:nvPr/>
        </p:nvCxnSpPr>
        <p:spPr>
          <a:xfrm flipH="1">
            <a:off x="11272715" y="2494764"/>
            <a:ext cx="701115" cy="1227204"/>
          </a:xfrm>
          <a:prstGeom prst="bentConnector4">
            <a:avLst>
              <a:gd name="adj1" fmla="val -22995"/>
              <a:gd name="adj2" fmla="val 7686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E5C39F00-3649-9246-9F3C-FECE175A4DAD}"/>
              </a:ext>
            </a:extLst>
          </p:cNvPr>
          <p:cNvSpPr txBox="1"/>
          <p:nvPr/>
        </p:nvSpPr>
        <p:spPr>
          <a:xfrm>
            <a:off x="11347132" y="3111999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4BE812-25C6-9B49-B6A7-CECD4B5F394A}"/>
              </a:ext>
            </a:extLst>
          </p:cNvPr>
          <p:cNvSpPr txBox="1"/>
          <p:nvPr/>
        </p:nvSpPr>
        <p:spPr>
          <a:xfrm>
            <a:off x="8210702" y="3111999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7FF5E2E-791C-5D41-9341-9016D043F38B}"/>
              </a:ext>
            </a:extLst>
          </p:cNvPr>
          <p:cNvSpPr txBox="1"/>
          <p:nvPr/>
        </p:nvSpPr>
        <p:spPr>
          <a:xfrm>
            <a:off x="5211093" y="3111999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86B6F57-3CB7-4D47-A975-6B389B774DC2}"/>
              </a:ext>
            </a:extLst>
          </p:cNvPr>
          <p:cNvSpPr txBox="1"/>
          <p:nvPr/>
        </p:nvSpPr>
        <p:spPr>
          <a:xfrm>
            <a:off x="3496946" y="3111999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FAIL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46DE7FB-1A35-6C4D-A0EF-514F6282D18D}"/>
              </a:ext>
            </a:extLst>
          </p:cNvPr>
          <p:cNvSpPr txBox="1"/>
          <p:nvPr/>
        </p:nvSpPr>
        <p:spPr>
          <a:xfrm>
            <a:off x="4264788" y="336102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8803960-CFB3-9F42-891D-9C597A59B7DD}"/>
              </a:ext>
            </a:extLst>
          </p:cNvPr>
          <p:cNvSpPr txBox="1"/>
          <p:nvPr/>
        </p:nvSpPr>
        <p:spPr>
          <a:xfrm>
            <a:off x="2800239" y="2455097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PASS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30814E3-B738-D64C-B0FA-1EB207840F16}"/>
              </a:ext>
            </a:extLst>
          </p:cNvPr>
          <p:cNvSpPr txBox="1"/>
          <p:nvPr/>
        </p:nvSpPr>
        <p:spPr>
          <a:xfrm>
            <a:off x="7141494" y="575777"/>
            <a:ext cx="4725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Actions Requiring Human Interaction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02D492-F729-6D48-BF91-2CDC64356DA1}"/>
              </a:ext>
            </a:extLst>
          </p:cNvPr>
          <p:cNvSpPr txBox="1"/>
          <p:nvPr/>
        </p:nvSpPr>
        <p:spPr>
          <a:xfrm>
            <a:off x="3583239" y="4953549"/>
            <a:ext cx="496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Automatic Actions Performed by CIVET</a:t>
            </a:r>
          </a:p>
        </p:txBody>
      </p:sp>
    </p:spTree>
    <p:extLst>
      <p:ext uri="{BB962C8B-B14F-4D97-AF65-F5344CB8AC3E}">
        <p14:creationId xmlns:p14="http://schemas.microsoft.com/office/powerpoint/2010/main" val="29402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144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E. Slaughter</dc:creator>
  <cp:lastModifiedBy>Andrew E. Slaughter</cp:lastModifiedBy>
  <cp:revision>10</cp:revision>
  <dcterms:created xsi:type="dcterms:W3CDTF">2019-02-11T22:47:48Z</dcterms:created>
  <dcterms:modified xsi:type="dcterms:W3CDTF">2019-02-12T00:19:26Z</dcterms:modified>
</cp:coreProperties>
</file>